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A4B-4E4B-415D-9E2D-E3D317D0313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C9DB-E88B-461A-9D81-0EB6E54B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5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A4B-4E4B-415D-9E2D-E3D317D0313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C9DB-E88B-461A-9D81-0EB6E54B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5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A4B-4E4B-415D-9E2D-E3D317D0313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C9DB-E88B-461A-9D81-0EB6E54B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25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A4B-4E4B-415D-9E2D-E3D317D0313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C9DB-E88B-461A-9D81-0EB6E54B90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4216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A4B-4E4B-415D-9E2D-E3D317D0313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C9DB-E88B-461A-9D81-0EB6E54B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39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A4B-4E4B-415D-9E2D-E3D317D0313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C9DB-E88B-461A-9D81-0EB6E54B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4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A4B-4E4B-415D-9E2D-E3D317D0313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C9DB-E88B-461A-9D81-0EB6E54B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47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A4B-4E4B-415D-9E2D-E3D317D0313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C9DB-E88B-461A-9D81-0EB6E54B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29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A4B-4E4B-415D-9E2D-E3D317D0313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C9DB-E88B-461A-9D81-0EB6E54B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6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A4B-4E4B-415D-9E2D-E3D317D0313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C9DB-E88B-461A-9D81-0EB6E54B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3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A4B-4E4B-415D-9E2D-E3D317D0313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C9DB-E88B-461A-9D81-0EB6E54B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A4B-4E4B-415D-9E2D-E3D317D0313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C9DB-E88B-461A-9D81-0EB6E54B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5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A4B-4E4B-415D-9E2D-E3D317D0313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C9DB-E88B-461A-9D81-0EB6E54B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A4B-4E4B-415D-9E2D-E3D317D0313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C9DB-E88B-461A-9D81-0EB6E54B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8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A4B-4E4B-415D-9E2D-E3D317D0313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C9DB-E88B-461A-9D81-0EB6E54B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9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A4B-4E4B-415D-9E2D-E3D317D0313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C9DB-E88B-461A-9D81-0EB6E54B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7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A4B-4E4B-415D-9E2D-E3D317D0313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C9DB-E88B-461A-9D81-0EB6E54B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1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71BA4B-4E4B-415D-9E2D-E3D317D0313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49EC9DB-E88B-461A-9D81-0EB6E54B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03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924B-B662-4169-BECA-9A90CAB10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3336C-9AC6-4E81-9EF1-95C5CD5F1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7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8BFC-3436-4B74-A346-74E49AC3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1A1D-7FC2-4698-BB0A-AB7DB57AF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java project in eclipse for Lab 11, and import the three java files into the Lab 11 folder (</a:t>
            </a:r>
            <a:r>
              <a:rPr lang="en-US" dirty="0" err="1"/>
              <a:t>HelloWorldSwing</a:t>
            </a:r>
            <a:r>
              <a:rPr lang="en-US" dirty="0"/>
              <a:t>, </a:t>
            </a:r>
            <a:r>
              <a:rPr lang="en-US" dirty="0" err="1"/>
              <a:t>HelloWorldMore</a:t>
            </a:r>
            <a:r>
              <a:rPr lang="en-US" dirty="0"/>
              <a:t> and Lab11)</a:t>
            </a:r>
          </a:p>
        </p:txBody>
      </p:sp>
    </p:spTree>
    <p:extLst>
      <p:ext uri="{BB962C8B-B14F-4D97-AF65-F5344CB8AC3E}">
        <p14:creationId xmlns:p14="http://schemas.microsoft.com/office/powerpoint/2010/main" val="61977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8F67-BA0B-4960-90E0-FFC1F89B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AFA8-B1D9-43FC-8531-AC730C56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</a:t>
            </a:r>
            <a:r>
              <a:rPr lang="en-US" dirty="0" err="1"/>
              <a:t>HelloWorldSwing</a:t>
            </a:r>
            <a:r>
              <a:rPr lang="en-US" dirty="0"/>
              <a:t> look at the syntax for </a:t>
            </a:r>
            <a:r>
              <a:rPr lang="en-US" dirty="0" err="1"/>
              <a:t>Jframe</a:t>
            </a:r>
            <a:r>
              <a:rPr lang="en-US" dirty="0"/>
              <a:t> and </a:t>
            </a:r>
            <a:r>
              <a:rPr lang="en-US" dirty="0" err="1"/>
              <a:t>Jlabel</a:t>
            </a:r>
            <a:r>
              <a:rPr lang="en-US" dirty="0"/>
              <a:t> you will need to use this syntax again</a:t>
            </a:r>
          </a:p>
          <a:p>
            <a:r>
              <a:rPr lang="en-US" dirty="0"/>
              <a:t>Run the code, you should get a pop up like this (for me it appeared on the top left)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183AD-6964-4D51-A822-E10A2028F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63" y="4334003"/>
            <a:ext cx="1171739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6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33E7-E6E6-46DA-ABCD-6AD0B4C3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5064E-66F5-431C-8241-9E948393D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</a:t>
            </a:r>
            <a:r>
              <a:rPr lang="en-US" dirty="0" err="1"/>
              <a:t>HelloWorldMore</a:t>
            </a:r>
            <a:r>
              <a:rPr lang="en-US" dirty="0"/>
              <a:t>, notice that the line </a:t>
            </a:r>
            <a:r>
              <a:rPr lang="en-US" dirty="0" err="1"/>
              <a:t>frame.setVisibile</a:t>
            </a:r>
            <a:r>
              <a:rPr lang="en-US" dirty="0"/>
              <a:t>(true) appears twice</a:t>
            </a:r>
          </a:p>
          <a:p>
            <a:r>
              <a:rPr lang="en-US" altLang="ja-JP" dirty="0"/>
              <a:t>When you run the program you will see the Hello World popup and a text input popup</a:t>
            </a:r>
          </a:p>
          <a:p>
            <a:r>
              <a:rPr lang="en-US" altLang="ja-JP" dirty="0"/>
              <a:t>After you enter</a:t>
            </a:r>
            <a:r>
              <a:rPr lang="ja-JP" altLang="en-US" dirty="0"/>
              <a:t> </a:t>
            </a:r>
            <a:r>
              <a:rPr lang="en-US" altLang="ja-JP" dirty="0"/>
              <a:t>a value in the input box and hit ok you will see another popup with the text you just passed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D0091A-E355-402A-A280-3EC0081B7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87" y="3802390"/>
            <a:ext cx="1152686" cy="438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8D14A1-3163-49FD-943C-DF3612D8F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551" y="4319603"/>
            <a:ext cx="2876951" cy="1276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6D762B-5A76-4D7E-91FE-775DED644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713" y="5745840"/>
            <a:ext cx="114316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3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143F-D3F0-4E01-A50F-F7C8D834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0D1F0-D3F6-4123-8561-F45A3A78B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run lab 11 as is</a:t>
            </a:r>
          </a:p>
          <a:p>
            <a:r>
              <a:rPr lang="en-US" dirty="0"/>
              <a:t>Notice that your window will not fit everything, remove the comment on </a:t>
            </a:r>
            <a:r>
              <a:rPr lang="en-US" dirty="0" err="1"/>
              <a:t>frame.pack</a:t>
            </a:r>
            <a:r>
              <a:rPr lang="en-US" dirty="0"/>
              <a:t>() and notice that the window will resize to fit the content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D8D55-7713-4C08-9822-D4E35C917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475" y="4052644"/>
            <a:ext cx="1581371" cy="1305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7B5E44-B1FE-48DB-BDAD-B14AC18B8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724" y="3619197"/>
            <a:ext cx="2638793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9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D260-180C-4BCE-85B4-ED9A6590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25514"/>
            <a:ext cx="10353762" cy="970450"/>
          </a:xfrm>
        </p:spPr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0BA98-FB44-4C46-B04F-C4ACC63EC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95964"/>
            <a:ext cx="10353762" cy="4058751"/>
          </a:xfrm>
        </p:spPr>
        <p:txBody>
          <a:bodyPr/>
          <a:lstStyle/>
          <a:p>
            <a:r>
              <a:rPr lang="en-US" dirty="0"/>
              <a:t>You need to fill in the </a:t>
            </a:r>
            <a:r>
              <a:rPr lang="en-US" dirty="0" err="1"/>
              <a:t>readAndDisplayMatrix</a:t>
            </a:r>
            <a:r>
              <a:rPr lang="en-US" dirty="0"/>
              <a:t>.</a:t>
            </a:r>
          </a:p>
          <a:p>
            <a:r>
              <a:rPr lang="en-US" dirty="0"/>
              <a:t>The method should print out the matrix in the </a:t>
            </a:r>
            <a:r>
              <a:rPr lang="en-US" dirty="0" err="1"/>
              <a:t>TextArea</a:t>
            </a:r>
            <a:r>
              <a:rPr lang="en-US" dirty="0"/>
              <a:t> which is passed in the method as </a:t>
            </a:r>
            <a:r>
              <a:rPr lang="en-US" dirty="0" err="1"/>
              <a:t>myText</a:t>
            </a:r>
            <a:endParaRPr lang="en-US" dirty="0"/>
          </a:p>
          <a:p>
            <a:r>
              <a:rPr lang="en-US" dirty="0"/>
              <a:t>It should also calculate the sum and set the text </a:t>
            </a:r>
            <a:r>
              <a:rPr lang="en-US" dirty="0" err="1"/>
              <a:t>jLabel</a:t>
            </a:r>
            <a:r>
              <a:rPr lang="en-US" dirty="0"/>
              <a:t> of the frame passed as </a:t>
            </a:r>
            <a:r>
              <a:rPr lang="en-US" dirty="0" err="1"/>
              <a:t>myLabel</a:t>
            </a:r>
            <a:r>
              <a:rPr lang="en-US" dirty="0"/>
              <a:t> in the method to display the calculated value (Go through the matrix with a nested loop)</a:t>
            </a:r>
          </a:p>
          <a:p>
            <a:r>
              <a:rPr lang="en-US" dirty="0"/>
              <a:t>You should also change the title to Lab 11</a:t>
            </a:r>
          </a:p>
          <a:p>
            <a:r>
              <a:rPr lang="en-US" dirty="0"/>
              <a:t>The syntax you will need it </a:t>
            </a:r>
            <a:r>
              <a:rPr lang="en-US" dirty="0" err="1"/>
              <a:t>frameName.setTitle</a:t>
            </a:r>
            <a:r>
              <a:rPr lang="en-US" dirty="0"/>
              <a:t>(“”), </a:t>
            </a:r>
            <a:r>
              <a:rPr lang="en-US" dirty="0" err="1"/>
              <a:t>textAreaName.setText</a:t>
            </a:r>
            <a:r>
              <a:rPr lang="en-US" dirty="0"/>
              <a:t>(“”), </a:t>
            </a:r>
            <a:r>
              <a:rPr lang="en-US" dirty="0" err="1"/>
              <a:t>labelName.setText</a:t>
            </a:r>
            <a:r>
              <a:rPr lang="en-US" dirty="0"/>
              <a:t>(“”).</a:t>
            </a:r>
          </a:p>
          <a:p>
            <a:r>
              <a:rPr lang="en-US" dirty="0"/>
              <a:t>You should add </a:t>
            </a:r>
            <a:r>
              <a:rPr lang="en-US" dirty="0" err="1"/>
              <a:t>frameName.pack</a:t>
            </a:r>
            <a:r>
              <a:rPr lang="en-US" dirty="0"/>
              <a:t>() so the </a:t>
            </a:r>
            <a:r>
              <a:rPr lang="en-US"/>
              <a:t>popup adjusts </a:t>
            </a:r>
            <a:r>
              <a:rPr lang="en-US" dirty="0"/>
              <a:t>to fit all the new  content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AC35A3-B3DA-45FD-B41F-A0B72ED2D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928" y="4809157"/>
            <a:ext cx="2572109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49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121</TotalTime>
  <Words>277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Slate</vt:lpstr>
      <vt:lpstr>Lab 11</vt:lpstr>
      <vt:lpstr>Step 1</vt:lpstr>
      <vt:lpstr>Step 2</vt:lpstr>
      <vt:lpstr>Step 3</vt:lpstr>
      <vt:lpstr>Step 4</vt:lpstr>
      <vt:lpstr>Step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11</dc:title>
  <dc:creator>NIL PATEL</dc:creator>
  <cp:lastModifiedBy>NIL PATEL</cp:lastModifiedBy>
  <cp:revision>6</cp:revision>
  <dcterms:created xsi:type="dcterms:W3CDTF">2021-10-04T19:22:30Z</dcterms:created>
  <dcterms:modified xsi:type="dcterms:W3CDTF">2021-10-07T11:12:42Z</dcterms:modified>
</cp:coreProperties>
</file>