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E703E-5C06-4C26-B6F4-E3D6C2A6C983}"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4E72-1562-4817-8CC0-F99013B74D6B}" type="slidenum">
              <a:rPr lang="en-US" smtClean="0"/>
              <a:t>‹#›</a:t>
            </a:fld>
            <a:endParaRPr lang="en-US"/>
          </a:p>
        </p:txBody>
      </p:sp>
    </p:spTree>
    <p:extLst>
      <p:ext uri="{BB962C8B-B14F-4D97-AF65-F5344CB8AC3E}">
        <p14:creationId xmlns:p14="http://schemas.microsoft.com/office/powerpoint/2010/main" val="278050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984E72-1562-4817-8CC0-F99013B74D6B}" type="slidenum">
              <a:rPr lang="en-US" smtClean="0"/>
              <a:t>3</a:t>
            </a:fld>
            <a:endParaRPr lang="en-US"/>
          </a:p>
        </p:txBody>
      </p:sp>
    </p:spTree>
    <p:extLst>
      <p:ext uri="{BB962C8B-B14F-4D97-AF65-F5344CB8AC3E}">
        <p14:creationId xmlns:p14="http://schemas.microsoft.com/office/powerpoint/2010/main" val="226761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984E72-1562-4817-8CC0-F99013B74D6B}" type="slidenum">
              <a:rPr lang="en-US" smtClean="0"/>
              <a:t>4</a:t>
            </a:fld>
            <a:endParaRPr lang="en-US"/>
          </a:p>
        </p:txBody>
      </p:sp>
    </p:spTree>
    <p:extLst>
      <p:ext uri="{BB962C8B-B14F-4D97-AF65-F5344CB8AC3E}">
        <p14:creationId xmlns:p14="http://schemas.microsoft.com/office/powerpoint/2010/main" val="172720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1BA4B-4E4B-415D-9E2D-E3D317D0313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96125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1BA4B-4E4B-415D-9E2D-E3D317D0313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4568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1BA4B-4E4B-415D-9E2D-E3D317D0313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295322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1BA4B-4E4B-415D-9E2D-E3D317D0313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EC9DB-E88B-461A-9D81-0EB6E54B903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421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1BA4B-4E4B-415D-9E2D-E3D317D0313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3784039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71BA4B-4E4B-415D-9E2D-E3D317D0313A}"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114524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71BA4B-4E4B-415D-9E2D-E3D317D0313A}"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96214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1BA4B-4E4B-415D-9E2D-E3D317D0313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3097629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1BA4B-4E4B-415D-9E2D-E3D317D0313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372466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1BA4B-4E4B-415D-9E2D-E3D317D0313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95103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1BA4B-4E4B-415D-9E2D-E3D317D0313A}"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205740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71BA4B-4E4B-415D-9E2D-E3D317D0313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272265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1BA4B-4E4B-415D-9E2D-E3D317D0313A}"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347060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71BA4B-4E4B-415D-9E2D-E3D317D0313A}"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273898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1BA4B-4E4B-415D-9E2D-E3D317D0313A}"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53539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1BA4B-4E4B-415D-9E2D-E3D317D0313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250247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1BA4B-4E4B-415D-9E2D-E3D317D0313A}"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EC9DB-E88B-461A-9D81-0EB6E54B9035}" type="slidenum">
              <a:rPr lang="en-US" smtClean="0"/>
              <a:t>‹#›</a:t>
            </a:fld>
            <a:endParaRPr lang="en-US"/>
          </a:p>
        </p:txBody>
      </p:sp>
    </p:spTree>
    <p:extLst>
      <p:ext uri="{BB962C8B-B14F-4D97-AF65-F5344CB8AC3E}">
        <p14:creationId xmlns:p14="http://schemas.microsoft.com/office/powerpoint/2010/main" val="311371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71BA4B-4E4B-415D-9E2D-E3D317D0313A}" type="datetimeFigureOut">
              <a:rPr lang="en-US" smtClean="0"/>
              <a:t>10/12/2021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49EC9DB-E88B-461A-9D81-0EB6E54B9035}" type="slidenum">
              <a:rPr lang="en-US" smtClean="0"/>
              <a:t>‹#›</a:t>
            </a:fld>
            <a:endParaRPr lang="en-US"/>
          </a:p>
        </p:txBody>
      </p:sp>
    </p:spTree>
    <p:extLst>
      <p:ext uri="{BB962C8B-B14F-4D97-AF65-F5344CB8AC3E}">
        <p14:creationId xmlns:p14="http://schemas.microsoft.com/office/powerpoint/2010/main" val="401250318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924B-B662-4169-BECA-9A90CAB10571}"/>
              </a:ext>
            </a:extLst>
          </p:cNvPr>
          <p:cNvSpPr>
            <a:spLocks noGrp="1"/>
          </p:cNvSpPr>
          <p:nvPr>
            <p:ph type="ctrTitle"/>
          </p:nvPr>
        </p:nvSpPr>
        <p:spPr/>
        <p:txBody>
          <a:bodyPr/>
          <a:lstStyle/>
          <a:p>
            <a:r>
              <a:rPr lang="en-US" dirty="0"/>
              <a:t>Lab 12</a:t>
            </a:r>
          </a:p>
        </p:txBody>
      </p:sp>
      <p:sp>
        <p:nvSpPr>
          <p:cNvPr id="3" name="Subtitle 2">
            <a:extLst>
              <a:ext uri="{FF2B5EF4-FFF2-40B4-BE49-F238E27FC236}">
                <a16:creationId xmlns:a16="http://schemas.microsoft.com/office/drawing/2014/main" id="{15B3336C-9AC6-4E81-9EF1-95C5CD5F1B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117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0CF8-174D-4C7E-84A9-D3E6C6C53C88}"/>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CA5B34BB-65E6-4D8B-9FA3-9F0915356B1E}"/>
              </a:ext>
            </a:extLst>
          </p:cNvPr>
          <p:cNvSpPr>
            <a:spLocks noGrp="1"/>
          </p:cNvSpPr>
          <p:nvPr>
            <p:ph idx="1"/>
          </p:nvPr>
        </p:nvSpPr>
        <p:spPr/>
        <p:txBody>
          <a:bodyPr/>
          <a:lstStyle/>
          <a:p>
            <a:r>
              <a:rPr lang="en-US" dirty="0"/>
              <a:t>Create a Java project for lab 12 and import Lab12.java into the project</a:t>
            </a:r>
          </a:p>
          <a:p>
            <a:r>
              <a:rPr lang="en-US" dirty="0"/>
              <a:t>Also import the textFileInput.java either from a previous lab or the one provided</a:t>
            </a:r>
          </a:p>
        </p:txBody>
      </p:sp>
    </p:spTree>
    <p:extLst>
      <p:ext uri="{BB962C8B-B14F-4D97-AF65-F5344CB8AC3E}">
        <p14:creationId xmlns:p14="http://schemas.microsoft.com/office/powerpoint/2010/main" val="186090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B604-10F6-472A-B4FE-C2E5107EBDE6}"/>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51D22459-9FE3-4CEC-824D-CCAE1ACC4432}"/>
              </a:ext>
            </a:extLst>
          </p:cNvPr>
          <p:cNvSpPr>
            <a:spLocks noGrp="1"/>
          </p:cNvSpPr>
          <p:nvPr>
            <p:ph idx="1"/>
          </p:nvPr>
        </p:nvSpPr>
        <p:spPr/>
        <p:txBody>
          <a:bodyPr/>
          <a:lstStyle/>
          <a:p>
            <a:r>
              <a:rPr lang="en-US" dirty="0"/>
              <a:t>This lab we are going to fill in the </a:t>
            </a:r>
            <a:r>
              <a:rPr lang="en-US" dirty="0" err="1"/>
              <a:t>readNumbersFromFile</a:t>
            </a:r>
            <a:r>
              <a:rPr lang="en-US" dirty="0"/>
              <a:t> method, notice all the static objects declared before the main methods and how they are initialized in the initialize method that is called. These are the objects and GUI elements you will use.</a:t>
            </a:r>
          </a:p>
          <a:p>
            <a:r>
              <a:rPr lang="en-US" dirty="0"/>
              <a:t>There are some parts of the initialization you need to finish</a:t>
            </a:r>
          </a:p>
          <a:p>
            <a:r>
              <a:rPr lang="en-US" dirty="0"/>
              <a:t>The first thing you need to do initialize </a:t>
            </a:r>
            <a:r>
              <a:rPr lang="en-US" dirty="0" err="1"/>
              <a:t>cPane</a:t>
            </a:r>
            <a:r>
              <a:rPr lang="en-US" dirty="0"/>
              <a:t> by calling the </a:t>
            </a:r>
            <a:r>
              <a:rPr lang="en-US" dirty="0" err="1"/>
              <a:t>getContentPane</a:t>
            </a:r>
            <a:r>
              <a:rPr lang="en-US" dirty="0"/>
              <a:t>() method on </a:t>
            </a:r>
            <a:r>
              <a:rPr lang="en-US" dirty="0" err="1"/>
              <a:t>myFrame</a:t>
            </a:r>
            <a:r>
              <a:rPr lang="en-US" dirty="0"/>
              <a:t> and assigning it to </a:t>
            </a:r>
            <a:r>
              <a:rPr lang="en-US" dirty="0" err="1"/>
              <a:t>cPane</a:t>
            </a:r>
            <a:endParaRPr lang="en-US" dirty="0"/>
          </a:p>
          <a:p>
            <a:r>
              <a:rPr lang="en-US" dirty="0"/>
              <a:t>Once you do that you need to add the even and odd </a:t>
            </a:r>
            <a:r>
              <a:rPr lang="en-US" dirty="0" err="1"/>
              <a:t>TextAreas</a:t>
            </a:r>
            <a:r>
              <a:rPr lang="en-US" dirty="0"/>
              <a:t> to </a:t>
            </a:r>
            <a:r>
              <a:rPr lang="en-US" dirty="0" err="1"/>
              <a:t>cPane</a:t>
            </a:r>
            <a:r>
              <a:rPr lang="en-US" dirty="0"/>
              <a:t> </a:t>
            </a:r>
          </a:p>
        </p:txBody>
      </p:sp>
    </p:spTree>
    <p:extLst>
      <p:ext uri="{BB962C8B-B14F-4D97-AF65-F5344CB8AC3E}">
        <p14:creationId xmlns:p14="http://schemas.microsoft.com/office/powerpoint/2010/main" val="69727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C16C-6F9C-4F6E-A4C1-EF2F466CE67E}"/>
              </a:ext>
            </a:extLst>
          </p:cNvPr>
          <p:cNvSpPr>
            <a:spLocks noGrp="1"/>
          </p:cNvSpPr>
          <p:nvPr>
            <p:ph type="title"/>
          </p:nvPr>
        </p:nvSpPr>
        <p:spPr/>
        <p:txBody>
          <a:bodyPr/>
          <a:lstStyle/>
          <a:p>
            <a:r>
              <a:rPr lang="en-US" dirty="0"/>
              <a:t>Step 2 Syntax</a:t>
            </a:r>
          </a:p>
        </p:txBody>
      </p:sp>
      <p:sp>
        <p:nvSpPr>
          <p:cNvPr id="3" name="Content Placeholder 2">
            <a:extLst>
              <a:ext uri="{FF2B5EF4-FFF2-40B4-BE49-F238E27FC236}">
                <a16:creationId xmlns:a16="http://schemas.microsoft.com/office/drawing/2014/main" id="{6BE7E881-6A9D-47AD-91D2-78094661725D}"/>
              </a:ext>
            </a:extLst>
          </p:cNvPr>
          <p:cNvSpPr>
            <a:spLocks noGrp="1"/>
          </p:cNvSpPr>
          <p:nvPr>
            <p:ph idx="1"/>
          </p:nvPr>
        </p:nvSpPr>
        <p:spPr/>
        <p:txBody>
          <a:bodyPr/>
          <a:lstStyle/>
          <a:p>
            <a:pPr marL="36900" indent="0">
              <a:buNone/>
            </a:pPr>
            <a:r>
              <a:rPr lang="en-US" dirty="0" err="1"/>
              <a:t>containerObj</a:t>
            </a:r>
            <a:r>
              <a:rPr lang="en-US" dirty="0"/>
              <a:t> = </a:t>
            </a:r>
            <a:r>
              <a:rPr lang="en-US" dirty="0" err="1"/>
              <a:t>frameObj.getContentPane</a:t>
            </a:r>
            <a:r>
              <a:rPr lang="en-US" dirty="0"/>
              <a:t>();</a:t>
            </a:r>
          </a:p>
          <a:p>
            <a:pPr marL="36900" indent="0">
              <a:buNone/>
            </a:pPr>
            <a:endParaRPr lang="en-US" dirty="0"/>
          </a:p>
          <a:p>
            <a:pPr marL="36900" indent="0">
              <a:buNone/>
            </a:pPr>
            <a:r>
              <a:rPr lang="en-US" dirty="0" err="1"/>
              <a:t>containerObj.add</a:t>
            </a:r>
            <a:r>
              <a:rPr lang="en-US" dirty="0"/>
              <a:t>(</a:t>
            </a:r>
            <a:r>
              <a:rPr lang="en-US" dirty="0" err="1"/>
              <a:t>textObj</a:t>
            </a:r>
            <a:r>
              <a:rPr lang="en-US" dirty="0"/>
              <a:t>)</a:t>
            </a:r>
          </a:p>
        </p:txBody>
      </p:sp>
    </p:spTree>
    <p:extLst>
      <p:ext uri="{BB962C8B-B14F-4D97-AF65-F5344CB8AC3E}">
        <p14:creationId xmlns:p14="http://schemas.microsoft.com/office/powerpoint/2010/main" val="40439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D6A9-7DD9-45C4-B8AA-284FCA7C37F9}"/>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8D691AD3-D336-49E3-853E-5181EC87F809}"/>
              </a:ext>
            </a:extLst>
          </p:cNvPr>
          <p:cNvSpPr>
            <a:spLocks noGrp="1"/>
          </p:cNvSpPr>
          <p:nvPr>
            <p:ph idx="1"/>
          </p:nvPr>
        </p:nvSpPr>
        <p:spPr/>
        <p:txBody>
          <a:bodyPr/>
          <a:lstStyle/>
          <a:p>
            <a:r>
              <a:rPr lang="en-US" dirty="0"/>
              <a:t>We need to format the </a:t>
            </a:r>
            <a:r>
              <a:rPr lang="en-US" dirty="0" err="1"/>
              <a:t>Jframe</a:t>
            </a:r>
            <a:r>
              <a:rPr lang="en-US" dirty="0"/>
              <a:t> so that the even text area is on the left and the odd one is on the right</a:t>
            </a:r>
          </a:p>
          <a:p>
            <a:r>
              <a:rPr lang="en-US" dirty="0"/>
              <a:t>Look at the GUI ppt it provides two methods with example syntax on how to employ them for the task of formatting your </a:t>
            </a:r>
            <a:r>
              <a:rPr lang="en-US" dirty="0" err="1"/>
              <a:t>Jframe</a:t>
            </a:r>
            <a:endParaRPr lang="en-US" dirty="0"/>
          </a:p>
          <a:p>
            <a:r>
              <a:rPr lang="en-US" dirty="0"/>
              <a:t>You can use either </a:t>
            </a:r>
            <a:r>
              <a:rPr lang="en-US" dirty="0" err="1"/>
              <a:t>BorderLayout</a:t>
            </a:r>
            <a:r>
              <a:rPr lang="en-US" dirty="0"/>
              <a:t> or </a:t>
            </a:r>
            <a:r>
              <a:rPr lang="en-US" dirty="0" err="1"/>
              <a:t>GridLayout</a:t>
            </a:r>
            <a:r>
              <a:rPr lang="en-US" dirty="0"/>
              <a:t> (refer to slides 13 and 16 of the GUI ppt)</a:t>
            </a:r>
          </a:p>
          <a:p>
            <a:r>
              <a:rPr lang="en-US" dirty="0"/>
              <a:t>If you choose to use </a:t>
            </a:r>
            <a:r>
              <a:rPr lang="en-US" dirty="0" err="1"/>
              <a:t>BorderLayout</a:t>
            </a:r>
            <a:r>
              <a:rPr lang="en-US" dirty="0"/>
              <a:t> you will need to adjust your add statements (for adding even and odd to </a:t>
            </a:r>
            <a:r>
              <a:rPr lang="en-US" dirty="0" err="1"/>
              <a:t>cPane</a:t>
            </a:r>
            <a:r>
              <a:rPr lang="en-US" dirty="0"/>
              <a:t>)</a:t>
            </a:r>
          </a:p>
          <a:p>
            <a:r>
              <a:rPr lang="en-US" dirty="0"/>
              <a:t>If you choose </a:t>
            </a:r>
            <a:r>
              <a:rPr lang="en-US" dirty="0" err="1"/>
              <a:t>GridLayout</a:t>
            </a:r>
            <a:r>
              <a:rPr lang="en-US" dirty="0"/>
              <a:t> you will need to use the .</a:t>
            </a:r>
            <a:r>
              <a:rPr lang="en-US" dirty="0" err="1"/>
              <a:t>setLayout</a:t>
            </a:r>
            <a:r>
              <a:rPr lang="en-US" dirty="0"/>
              <a:t> method on </a:t>
            </a:r>
            <a:r>
              <a:rPr lang="en-US" dirty="0" err="1"/>
              <a:t>myFrame</a:t>
            </a:r>
            <a:endParaRPr lang="en-US" dirty="0"/>
          </a:p>
        </p:txBody>
      </p:sp>
    </p:spTree>
    <p:extLst>
      <p:ext uri="{BB962C8B-B14F-4D97-AF65-F5344CB8AC3E}">
        <p14:creationId xmlns:p14="http://schemas.microsoft.com/office/powerpoint/2010/main" val="417940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FAA9-DF08-451C-A625-7834396EFC62}"/>
              </a:ext>
            </a:extLst>
          </p:cNvPr>
          <p:cNvSpPr>
            <a:spLocks noGrp="1"/>
          </p:cNvSpPr>
          <p:nvPr>
            <p:ph type="title"/>
          </p:nvPr>
        </p:nvSpPr>
        <p:spPr/>
        <p:txBody>
          <a:bodyPr/>
          <a:lstStyle/>
          <a:p>
            <a:r>
              <a:rPr lang="en-US" dirty="0"/>
              <a:t>Step 3</a:t>
            </a:r>
          </a:p>
        </p:txBody>
      </p:sp>
      <p:pic>
        <p:nvPicPr>
          <p:cNvPr id="5" name="Content Placeholder 4">
            <a:extLst>
              <a:ext uri="{FF2B5EF4-FFF2-40B4-BE49-F238E27FC236}">
                <a16:creationId xmlns:a16="http://schemas.microsoft.com/office/drawing/2014/main" id="{7ED9147F-5768-4560-B96D-604823960AA7}"/>
              </a:ext>
            </a:extLst>
          </p:cNvPr>
          <p:cNvPicPr>
            <a:picLocks noGrp="1" noChangeAspect="1"/>
          </p:cNvPicPr>
          <p:nvPr>
            <p:ph idx="1"/>
          </p:nvPr>
        </p:nvPicPr>
        <p:blipFill>
          <a:blip r:embed="rId2"/>
          <a:stretch>
            <a:fillRect/>
          </a:stretch>
        </p:blipFill>
        <p:spPr>
          <a:xfrm>
            <a:off x="838681" y="2490328"/>
            <a:ext cx="8478433" cy="1086002"/>
          </a:xfrm>
        </p:spPr>
      </p:pic>
      <p:pic>
        <p:nvPicPr>
          <p:cNvPr id="7" name="Picture 6">
            <a:extLst>
              <a:ext uri="{FF2B5EF4-FFF2-40B4-BE49-F238E27FC236}">
                <a16:creationId xmlns:a16="http://schemas.microsoft.com/office/drawing/2014/main" id="{00E19719-C665-4FB6-A9CD-D19ACCE6B84C}"/>
              </a:ext>
            </a:extLst>
          </p:cNvPr>
          <p:cNvPicPr>
            <a:picLocks noChangeAspect="1"/>
          </p:cNvPicPr>
          <p:nvPr/>
        </p:nvPicPr>
        <p:blipFill>
          <a:blip r:embed="rId3"/>
          <a:stretch>
            <a:fillRect/>
          </a:stretch>
        </p:blipFill>
        <p:spPr>
          <a:xfrm>
            <a:off x="838681" y="4791454"/>
            <a:ext cx="9621593" cy="1181265"/>
          </a:xfrm>
          <a:prstGeom prst="rect">
            <a:avLst/>
          </a:prstGeom>
        </p:spPr>
      </p:pic>
      <p:pic>
        <p:nvPicPr>
          <p:cNvPr id="9" name="Picture 8">
            <a:extLst>
              <a:ext uri="{FF2B5EF4-FFF2-40B4-BE49-F238E27FC236}">
                <a16:creationId xmlns:a16="http://schemas.microsoft.com/office/drawing/2014/main" id="{79D56E56-BD4C-4252-B982-BA38174F0F67}"/>
              </a:ext>
            </a:extLst>
          </p:cNvPr>
          <p:cNvPicPr>
            <a:picLocks noChangeAspect="1"/>
          </p:cNvPicPr>
          <p:nvPr/>
        </p:nvPicPr>
        <p:blipFill>
          <a:blip r:embed="rId4"/>
          <a:stretch>
            <a:fillRect/>
          </a:stretch>
        </p:blipFill>
        <p:spPr>
          <a:xfrm>
            <a:off x="838681" y="4068825"/>
            <a:ext cx="3715268" cy="381053"/>
          </a:xfrm>
          <a:prstGeom prst="rect">
            <a:avLst/>
          </a:prstGeom>
        </p:spPr>
      </p:pic>
      <p:pic>
        <p:nvPicPr>
          <p:cNvPr id="11" name="Picture 10">
            <a:extLst>
              <a:ext uri="{FF2B5EF4-FFF2-40B4-BE49-F238E27FC236}">
                <a16:creationId xmlns:a16="http://schemas.microsoft.com/office/drawing/2014/main" id="{705CA8C6-C484-4FF5-BD55-5222EE1CD7B1}"/>
              </a:ext>
            </a:extLst>
          </p:cNvPr>
          <p:cNvPicPr>
            <a:picLocks noChangeAspect="1"/>
          </p:cNvPicPr>
          <p:nvPr/>
        </p:nvPicPr>
        <p:blipFill>
          <a:blip r:embed="rId5"/>
          <a:stretch>
            <a:fillRect/>
          </a:stretch>
        </p:blipFill>
        <p:spPr>
          <a:xfrm>
            <a:off x="838681" y="1677468"/>
            <a:ext cx="8068801" cy="476316"/>
          </a:xfrm>
          <a:prstGeom prst="rect">
            <a:avLst/>
          </a:prstGeom>
        </p:spPr>
      </p:pic>
      <p:cxnSp>
        <p:nvCxnSpPr>
          <p:cNvPr id="13" name="Straight Connector 12">
            <a:extLst>
              <a:ext uri="{FF2B5EF4-FFF2-40B4-BE49-F238E27FC236}">
                <a16:creationId xmlns:a16="http://schemas.microsoft.com/office/drawing/2014/main" id="{73ADC885-82EB-4794-B544-234EE158DDEF}"/>
              </a:ext>
            </a:extLst>
          </p:cNvPr>
          <p:cNvCxnSpPr/>
          <p:nvPr/>
        </p:nvCxnSpPr>
        <p:spPr>
          <a:xfrm>
            <a:off x="195309" y="3737499"/>
            <a:ext cx="11904955"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422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4575-D6E0-4158-BF59-677F4C339C26}"/>
              </a:ext>
            </a:extLst>
          </p:cNvPr>
          <p:cNvSpPr>
            <a:spLocks noGrp="1"/>
          </p:cNvSpPr>
          <p:nvPr>
            <p:ph type="title"/>
          </p:nvPr>
        </p:nvSpPr>
        <p:spPr/>
        <p:txBody>
          <a:bodyPr/>
          <a:lstStyle/>
          <a:p>
            <a:r>
              <a:rPr lang="en-US" dirty="0"/>
              <a:t>Step 4</a:t>
            </a:r>
          </a:p>
        </p:txBody>
      </p:sp>
      <p:sp>
        <p:nvSpPr>
          <p:cNvPr id="3" name="Content Placeholder 2">
            <a:extLst>
              <a:ext uri="{FF2B5EF4-FFF2-40B4-BE49-F238E27FC236}">
                <a16:creationId xmlns:a16="http://schemas.microsoft.com/office/drawing/2014/main" id="{B2B2F640-CC70-4C56-B102-269D50E3AD2C}"/>
              </a:ext>
            </a:extLst>
          </p:cNvPr>
          <p:cNvSpPr>
            <a:spLocks noGrp="1"/>
          </p:cNvSpPr>
          <p:nvPr>
            <p:ph idx="1"/>
          </p:nvPr>
        </p:nvSpPr>
        <p:spPr/>
        <p:txBody>
          <a:bodyPr/>
          <a:lstStyle/>
          <a:p>
            <a:r>
              <a:rPr lang="en-US" dirty="0"/>
              <a:t>Now you need to work on populating your text areas</a:t>
            </a:r>
          </a:p>
          <a:p>
            <a:r>
              <a:rPr lang="en-US" dirty="0"/>
              <a:t>As you can see within the method a loop to go through the text file is already provided, what isn’t there is the logic to evaluate whether the value read is a even or odd number and parsing the numbers to assign to the respective text areas (also you need to add a </a:t>
            </a:r>
            <a:r>
              <a:rPr lang="en-US" dirty="0" err="1"/>
              <a:t>readline</a:t>
            </a:r>
            <a:r>
              <a:rPr lang="en-US" dirty="0"/>
              <a:t> in the method to avoid an infinite loop)</a:t>
            </a:r>
          </a:p>
          <a:p>
            <a:r>
              <a:rPr lang="en-US" dirty="0"/>
              <a:t>Remember the lines are read as Strings so you need convert them to integers first and then check if they are even or odd using the mod operator (%)</a:t>
            </a:r>
          </a:p>
          <a:p>
            <a:r>
              <a:rPr lang="en-US" dirty="0"/>
              <a:t>A way to set the text area is two create two Strings one for the odd values and one for the even values and then concatenate the lines to the correct String after checking their parity (evenness) and after the while loop you use the </a:t>
            </a:r>
            <a:r>
              <a:rPr lang="en-US" dirty="0" err="1"/>
              <a:t>setText</a:t>
            </a:r>
            <a:r>
              <a:rPr lang="en-US" dirty="0"/>
              <a:t> method to assign the respective String to its </a:t>
            </a:r>
            <a:r>
              <a:rPr lang="en-US" dirty="0" err="1"/>
              <a:t>textArea</a:t>
            </a:r>
            <a:r>
              <a:rPr lang="en-US" dirty="0"/>
              <a:t>.</a:t>
            </a:r>
          </a:p>
        </p:txBody>
      </p:sp>
    </p:spTree>
    <p:extLst>
      <p:ext uri="{BB962C8B-B14F-4D97-AF65-F5344CB8AC3E}">
        <p14:creationId xmlns:p14="http://schemas.microsoft.com/office/powerpoint/2010/main" val="159142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D86A-2514-4854-8D48-D88841938525}"/>
              </a:ext>
            </a:extLst>
          </p:cNvPr>
          <p:cNvSpPr>
            <a:spLocks noGrp="1"/>
          </p:cNvSpPr>
          <p:nvPr>
            <p:ph type="title"/>
          </p:nvPr>
        </p:nvSpPr>
        <p:spPr/>
        <p:txBody>
          <a:bodyPr/>
          <a:lstStyle/>
          <a:p>
            <a:r>
              <a:rPr lang="en-US" dirty="0"/>
              <a:t>Expected Output</a:t>
            </a:r>
          </a:p>
        </p:txBody>
      </p:sp>
      <p:pic>
        <p:nvPicPr>
          <p:cNvPr id="5" name="Picture 4">
            <a:extLst>
              <a:ext uri="{FF2B5EF4-FFF2-40B4-BE49-F238E27FC236}">
                <a16:creationId xmlns:a16="http://schemas.microsoft.com/office/drawing/2014/main" id="{EC48B08E-30F9-4AC3-ACA8-E4675B23DD8F}"/>
              </a:ext>
            </a:extLst>
          </p:cNvPr>
          <p:cNvPicPr>
            <a:picLocks noChangeAspect="1"/>
          </p:cNvPicPr>
          <p:nvPr/>
        </p:nvPicPr>
        <p:blipFill>
          <a:blip r:embed="rId2"/>
          <a:stretch>
            <a:fillRect/>
          </a:stretch>
        </p:blipFill>
        <p:spPr>
          <a:xfrm>
            <a:off x="1909178" y="2490656"/>
            <a:ext cx="8373644" cy="1876687"/>
          </a:xfrm>
          <a:prstGeom prst="rect">
            <a:avLst/>
          </a:prstGeom>
        </p:spPr>
      </p:pic>
    </p:spTree>
    <p:extLst>
      <p:ext uri="{BB962C8B-B14F-4D97-AF65-F5344CB8AC3E}">
        <p14:creationId xmlns:p14="http://schemas.microsoft.com/office/powerpoint/2010/main" val="856726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456</TotalTime>
  <Words>422</Words>
  <Application>Microsoft Office PowerPoint</Application>
  <PresentationFormat>Widescreen</PresentationFormat>
  <Paragraphs>28</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Calisto MT</vt:lpstr>
      <vt:lpstr>Wingdings 2</vt:lpstr>
      <vt:lpstr>Slate</vt:lpstr>
      <vt:lpstr>Lab 12</vt:lpstr>
      <vt:lpstr>Step 1</vt:lpstr>
      <vt:lpstr>Step 2</vt:lpstr>
      <vt:lpstr>Step 2 Syntax</vt:lpstr>
      <vt:lpstr>Step 3</vt:lpstr>
      <vt:lpstr>Step 3</vt:lpstr>
      <vt:lpstr>Step 4</vt:lpstr>
      <vt:lpstr>Expected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11</dc:title>
  <dc:creator>NIL PATEL</dc:creator>
  <cp:lastModifiedBy>NIL PATEL</cp:lastModifiedBy>
  <cp:revision>13</cp:revision>
  <dcterms:created xsi:type="dcterms:W3CDTF">2021-10-04T19:22:30Z</dcterms:created>
  <dcterms:modified xsi:type="dcterms:W3CDTF">2021-10-12T20:13:54Z</dcterms:modified>
</cp:coreProperties>
</file>