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0444CB-1967-430D-B130-4D067041F5AA}"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733225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444CB-1967-430D-B130-4D067041F5AA}"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310493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444CB-1967-430D-B130-4D067041F5AA}"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4243250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444CB-1967-430D-B130-4D067041F5AA}"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6CBED-F873-493A-8A55-58E91342A79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9541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444CB-1967-430D-B130-4D067041F5AA}"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1942741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0444CB-1967-430D-B130-4D067041F5AA}"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1334663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0444CB-1967-430D-B130-4D067041F5AA}"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2206365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444CB-1967-430D-B130-4D067041F5AA}"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1124256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444CB-1967-430D-B130-4D067041F5AA}"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399607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444CB-1967-430D-B130-4D067041F5AA}"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100487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444CB-1967-430D-B130-4D067041F5AA}"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208964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0444CB-1967-430D-B130-4D067041F5AA}"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247370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0444CB-1967-430D-B130-4D067041F5AA}" type="datetimeFigureOut">
              <a:rPr lang="en-US" smtClean="0"/>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208752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0444CB-1967-430D-B130-4D067041F5AA}"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77951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444CB-1967-430D-B130-4D067041F5AA}" type="datetimeFigureOut">
              <a:rPr lang="en-US" smtClean="0"/>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317309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444CB-1967-430D-B130-4D067041F5AA}"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304942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444CB-1967-430D-B130-4D067041F5AA}"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6CBED-F873-493A-8A55-58E91342A79A}" type="slidenum">
              <a:rPr lang="en-US" smtClean="0"/>
              <a:t>‹#›</a:t>
            </a:fld>
            <a:endParaRPr lang="en-US"/>
          </a:p>
        </p:txBody>
      </p:sp>
    </p:spTree>
    <p:extLst>
      <p:ext uri="{BB962C8B-B14F-4D97-AF65-F5344CB8AC3E}">
        <p14:creationId xmlns:p14="http://schemas.microsoft.com/office/powerpoint/2010/main" val="283097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80444CB-1967-430D-B130-4D067041F5AA}" type="datetimeFigureOut">
              <a:rPr lang="en-US" smtClean="0"/>
              <a:t>10/23/2021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2C6CBED-F873-493A-8A55-58E91342A79A}" type="slidenum">
              <a:rPr lang="en-US" smtClean="0"/>
              <a:t>‹#›</a:t>
            </a:fld>
            <a:endParaRPr lang="en-US"/>
          </a:p>
        </p:txBody>
      </p:sp>
    </p:spTree>
    <p:extLst>
      <p:ext uri="{BB962C8B-B14F-4D97-AF65-F5344CB8AC3E}">
        <p14:creationId xmlns:p14="http://schemas.microsoft.com/office/powerpoint/2010/main" val="973800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8378-D1D4-4F93-A24D-20AEBB73D20C}"/>
              </a:ext>
            </a:extLst>
          </p:cNvPr>
          <p:cNvSpPr>
            <a:spLocks noGrp="1"/>
          </p:cNvSpPr>
          <p:nvPr>
            <p:ph type="ctrTitle"/>
          </p:nvPr>
        </p:nvSpPr>
        <p:spPr/>
        <p:txBody>
          <a:bodyPr/>
          <a:lstStyle/>
          <a:p>
            <a:r>
              <a:rPr lang="en-US" dirty="0"/>
              <a:t>Lab 16</a:t>
            </a:r>
          </a:p>
        </p:txBody>
      </p:sp>
      <p:sp>
        <p:nvSpPr>
          <p:cNvPr id="3" name="Subtitle 2">
            <a:extLst>
              <a:ext uri="{FF2B5EF4-FFF2-40B4-BE49-F238E27FC236}">
                <a16:creationId xmlns:a16="http://schemas.microsoft.com/office/drawing/2014/main" id="{BA0D0943-0C97-4A29-8245-2A4A11CD9D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046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4913-43CB-4276-8317-28F46E337D43}"/>
              </a:ext>
            </a:extLst>
          </p:cNvPr>
          <p:cNvSpPr>
            <a:spLocks noGrp="1"/>
          </p:cNvSpPr>
          <p:nvPr>
            <p:ph type="title"/>
          </p:nvPr>
        </p:nvSpPr>
        <p:spPr/>
        <p:txBody>
          <a:bodyPr/>
          <a:lstStyle/>
          <a:p>
            <a:r>
              <a:rPr lang="en-US" dirty="0"/>
              <a:t>Check</a:t>
            </a:r>
          </a:p>
        </p:txBody>
      </p:sp>
      <p:sp>
        <p:nvSpPr>
          <p:cNvPr id="3" name="Content Placeholder 2">
            <a:extLst>
              <a:ext uri="{FF2B5EF4-FFF2-40B4-BE49-F238E27FC236}">
                <a16:creationId xmlns:a16="http://schemas.microsoft.com/office/drawing/2014/main" id="{E64C1F5A-FF83-45AA-8317-7A30A34ADE32}"/>
              </a:ext>
            </a:extLst>
          </p:cNvPr>
          <p:cNvSpPr>
            <a:spLocks noGrp="1"/>
          </p:cNvSpPr>
          <p:nvPr>
            <p:ph idx="1"/>
          </p:nvPr>
        </p:nvSpPr>
        <p:spPr/>
        <p:txBody>
          <a:bodyPr/>
          <a:lstStyle/>
          <a:p>
            <a:r>
              <a:rPr lang="en-US" dirty="0"/>
              <a:t>If everything checks out you should get the following output</a:t>
            </a:r>
          </a:p>
        </p:txBody>
      </p:sp>
      <p:pic>
        <p:nvPicPr>
          <p:cNvPr id="5" name="Picture 4">
            <a:extLst>
              <a:ext uri="{FF2B5EF4-FFF2-40B4-BE49-F238E27FC236}">
                <a16:creationId xmlns:a16="http://schemas.microsoft.com/office/drawing/2014/main" id="{B6B93A32-EB67-469E-97C3-02D17113D945}"/>
              </a:ext>
            </a:extLst>
          </p:cNvPr>
          <p:cNvPicPr>
            <a:picLocks noChangeAspect="1"/>
          </p:cNvPicPr>
          <p:nvPr/>
        </p:nvPicPr>
        <p:blipFill>
          <a:blip r:embed="rId2"/>
          <a:stretch>
            <a:fillRect/>
          </a:stretch>
        </p:blipFill>
        <p:spPr>
          <a:xfrm>
            <a:off x="1287385" y="2605252"/>
            <a:ext cx="5515745" cy="2943636"/>
          </a:xfrm>
          <a:prstGeom prst="rect">
            <a:avLst/>
          </a:prstGeom>
        </p:spPr>
      </p:pic>
    </p:spTree>
    <p:extLst>
      <p:ext uri="{BB962C8B-B14F-4D97-AF65-F5344CB8AC3E}">
        <p14:creationId xmlns:p14="http://schemas.microsoft.com/office/powerpoint/2010/main" val="366405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550B-2265-48B5-A72B-BD0E4E689CA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C030C739-4690-4D74-8190-33824529C557}"/>
              </a:ext>
            </a:extLst>
          </p:cNvPr>
          <p:cNvSpPr>
            <a:spLocks noGrp="1"/>
          </p:cNvSpPr>
          <p:nvPr>
            <p:ph idx="1"/>
          </p:nvPr>
        </p:nvSpPr>
        <p:spPr/>
        <p:txBody>
          <a:bodyPr/>
          <a:lstStyle/>
          <a:p>
            <a:r>
              <a:rPr lang="en-US" dirty="0"/>
              <a:t>In todays lab our goal will be to create and understand  linked list using java classes</a:t>
            </a:r>
          </a:p>
        </p:txBody>
      </p:sp>
    </p:spTree>
    <p:extLst>
      <p:ext uri="{BB962C8B-B14F-4D97-AF65-F5344CB8AC3E}">
        <p14:creationId xmlns:p14="http://schemas.microsoft.com/office/powerpoint/2010/main" val="137169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43D6-1177-4575-B758-8FFED6741FB1}"/>
              </a:ext>
            </a:extLst>
          </p:cNvPr>
          <p:cNvSpPr>
            <a:spLocks noGrp="1"/>
          </p:cNvSpPr>
          <p:nvPr>
            <p:ph type="title"/>
          </p:nvPr>
        </p:nvSpPr>
        <p:spPr/>
        <p:txBody>
          <a:bodyPr/>
          <a:lstStyle/>
          <a:p>
            <a:r>
              <a:rPr lang="en-US" dirty="0"/>
              <a:t>Arrays vs Linked List</a:t>
            </a:r>
          </a:p>
        </p:txBody>
      </p:sp>
      <p:sp>
        <p:nvSpPr>
          <p:cNvPr id="3" name="Content Placeholder 2">
            <a:extLst>
              <a:ext uri="{FF2B5EF4-FFF2-40B4-BE49-F238E27FC236}">
                <a16:creationId xmlns:a16="http://schemas.microsoft.com/office/drawing/2014/main" id="{123B7719-786F-4E2B-A7CE-C0FA85F2C80C}"/>
              </a:ext>
            </a:extLst>
          </p:cNvPr>
          <p:cNvSpPr>
            <a:spLocks noGrp="1"/>
          </p:cNvSpPr>
          <p:nvPr>
            <p:ph idx="1"/>
          </p:nvPr>
        </p:nvSpPr>
        <p:spPr/>
        <p:txBody>
          <a:bodyPr/>
          <a:lstStyle/>
          <a:p>
            <a:r>
              <a:rPr lang="en-US" dirty="0"/>
              <a:t>We have only really used arrays so to understand Linked Lists we can compare them to arrays</a:t>
            </a:r>
          </a:p>
          <a:p>
            <a:r>
              <a:rPr lang="en-US" dirty="0"/>
              <a:t>Both are used to store data however linked list allow you store a dynamic amount of data while arrays require a fixed size.</a:t>
            </a:r>
          </a:p>
          <a:p>
            <a:r>
              <a:rPr lang="en-US" dirty="0"/>
              <a:t>The reason Arrays used a fixed size is that arrays are stored in a continuous section of memory so when an array is declared a block of free space must be found</a:t>
            </a:r>
          </a:p>
          <a:p>
            <a:r>
              <a:rPr lang="en-US" dirty="0"/>
              <a:t>LinkedList on the other hand are a series of connected nodes where each node has a pointer to the next node, therefore during execution a program just needs to allocate memory for a new node and assign a pointer from a node already on the linked list to it.</a:t>
            </a:r>
          </a:p>
          <a:p>
            <a:r>
              <a:rPr lang="en-US" dirty="0"/>
              <a:t>In exchange for being dynamic Linked List’s have more overhead</a:t>
            </a:r>
          </a:p>
        </p:txBody>
      </p:sp>
    </p:spTree>
    <p:extLst>
      <p:ext uri="{BB962C8B-B14F-4D97-AF65-F5344CB8AC3E}">
        <p14:creationId xmlns:p14="http://schemas.microsoft.com/office/powerpoint/2010/main" val="413615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B338-56DD-455B-9345-560AE6D76C0B}"/>
              </a:ext>
            </a:extLst>
          </p:cNvPr>
          <p:cNvSpPr>
            <a:spLocks noGrp="1"/>
          </p:cNvSpPr>
          <p:nvPr>
            <p:ph type="title"/>
          </p:nvPr>
        </p:nvSpPr>
        <p:spPr/>
        <p:txBody>
          <a:bodyPr/>
          <a:lstStyle/>
          <a:p>
            <a:r>
              <a:rPr lang="en-US" dirty="0"/>
              <a:t>Arrays vs LinkedList</a:t>
            </a:r>
          </a:p>
        </p:txBody>
      </p:sp>
      <p:sp>
        <p:nvSpPr>
          <p:cNvPr id="3" name="Content Placeholder 2">
            <a:extLst>
              <a:ext uri="{FF2B5EF4-FFF2-40B4-BE49-F238E27FC236}">
                <a16:creationId xmlns:a16="http://schemas.microsoft.com/office/drawing/2014/main" id="{06EFCC8F-BDFF-4FB9-B882-2024E67EEC19}"/>
              </a:ext>
            </a:extLst>
          </p:cNvPr>
          <p:cNvSpPr>
            <a:spLocks noGrp="1"/>
          </p:cNvSpPr>
          <p:nvPr>
            <p:ph idx="1"/>
          </p:nvPr>
        </p:nvSpPr>
        <p:spPr/>
        <p:txBody>
          <a:bodyPr/>
          <a:lstStyle/>
          <a:p>
            <a:r>
              <a:rPr lang="en-US" dirty="0"/>
              <a:t>https://www.geeksforgeeks.org/linked-list-vs-array/</a:t>
            </a:r>
          </a:p>
        </p:txBody>
      </p:sp>
      <p:pic>
        <p:nvPicPr>
          <p:cNvPr id="1026" name="Picture 2" descr="Array vs. Linked List vs. Hash Table - Open4Tech">
            <a:extLst>
              <a:ext uri="{FF2B5EF4-FFF2-40B4-BE49-F238E27FC236}">
                <a16:creationId xmlns:a16="http://schemas.microsoft.com/office/drawing/2014/main" id="{C5197AB1-D10F-4F24-94B0-BE6372E53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295" y="2517188"/>
            <a:ext cx="4369525" cy="292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70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24C1-8547-487F-9FA9-56202A1855E3}"/>
              </a:ext>
            </a:extLst>
          </p:cNvPr>
          <p:cNvSpPr>
            <a:spLocks noGrp="1"/>
          </p:cNvSpPr>
          <p:nvPr>
            <p:ph type="title"/>
          </p:nvPr>
        </p:nvSpPr>
        <p:spPr/>
        <p:txBody>
          <a:bodyPr/>
          <a:lstStyle/>
          <a:p>
            <a:r>
              <a:rPr lang="en-US" dirty="0"/>
              <a:t>Prep</a:t>
            </a:r>
          </a:p>
        </p:txBody>
      </p:sp>
      <p:sp>
        <p:nvSpPr>
          <p:cNvPr id="3" name="Content Placeholder 2">
            <a:extLst>
              <a:ext uri="{FF2B5EF4-FFF2-40B4-BE49-F238E27FC236}">
                <a16:creationId xmlns:a16="http://schemas.microsoft.com/office/drawing/2014/main" id="{E47A7B40-F800-40F9-8BD3-CC1CB92EA41A}"/>
              </a:ext>
            </a:extLst>
          </p:cNvPr>
          <p:cNvSpPr>
            <a:spLocks noGrp="1"/>
          </p:cNvSpPr>
          <p:nvPr>
            <p:ph idx="1"/>
          </p:nvPr>
        </p:nvSpPr>
        <p:spPr/>
        <p:txBody>
          <a:bodyPr/>
          <a:lstStyle/>
          <a:p>
            <a:r>
              <a:rPr lang="en-US" dirty="0"/>
              <a:t>To get started create a new java project for Lab 16 and import the files Lab16Main.java, LinkedList.java and ListNode.java</a:t>
            </a:r>
          </a:p>
        </p:txBody>
      </p:sp>
    </p:spTree>
    <p:extLst>
      <p:ext uri="{BB962C8B-B14F-4D97-AF65-F5344CB8AC3E}">
        <p14:creationId xmlns:p14="http://schemas.microsoft.com/office/powerpoint/2010/main" val="7859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B52B-DACE-442D-88F6-1972D0CC082A}"/>
              </a:ext>
            </a:extLst>
          </p:cNvPr>
          <p:cNvSpPr>
            <a:spLocks noGrp="1"/>
          </p:cNvSpPr>
          <p:nvPr>
            <p:ph type="title"/>
          </p:nvPr>
        </p:nvSpPr>
        <p:spPr/>
        <p:txBody>
          <a:bodyPr/>
          <a:lstStyle/>
          <a:p>
            <a:r>
              <a:rPr lang="en-US" dirty="0" err="1"/>
              <a:t>ListNode</a:t>
            </a:r>
            <a:endParaRPr lang="en-US" dirty="0"/>
          </a:p>
        </p:txBody>
      </p:sp>
      <p:sp>
        <p:nvSpPr>
          <p:cNvPr id="3" name="Content Placeholder 2">
            <a:extLst>
              <a:ext uri="{FF2B5EF4-FFF2-40B4-BE49-F238E27FC236}">
                <a16:creationId xmlns:a16="http://schemas.microsoft.com/office/drawing/2014/main" id="{18078CAD-D85F-4ADE-AD80-96886A978CC6}"/>
              </a:ext>
            </a:extLst>
          </p:cNvPr>
          <p:cNvSpPr>
            <a:spLocks noGrp="1"/>
          </p:cNvSpPr>
          <p:nvPr>
            <p:ph idx="1"/>
          </p:nvPr>
        </p:nvSpPr>
        <p:spPr/>
        <p:txBody>
          <a:bodyPr/>
          <a:lstStyle/>
          <a:p>
            <a:r>
              <a:rPr lang="en-US" dirty="0"/>
              <a:t>Individual nodes in our linked list are implemented with our </a:t>
            </a:r>
            <a:r>
              <a:rPr lang="en-US" dirty="0" err="1"/>
              <a:t>ListNode</a:t>
            </a:r>
            <a:r>
              <a:rPr lang="en-US" dirty="0"/>
              <a:t> class, each object of the class has two instance variables</a:t>
            </a:r>
          </a:p>
          <a:p>
            <a:r>
              <a:rPr lang="en-US" dirty="0"/>
              <a:t>A String data which holds the string for Node</a:t>
            </a:r>
          </a:p>
          <a:p>
            <a:r>
              <a:rPr lang="en-US" dirty="0"/>
              <a:t>A </a:t>
            </a:r>
            <a:r>
              <a:rPr lang="en-US" dirty="0" err="1"/>
              <a:t>ListNode</a:t>
            </a:r>
            <a:r>
              <a:rPr lang="en-US" dirty="0"/>
              <a:t> next which should hold either null or the next node on the list</a:t>
            </a:r>
          </a:p>
        </p:txBody>
      </p:sp>
    </p:spTree>
    <p:extLst>
      <p:ext uri="{BB962C8B-B14F-4D97-AF65-F5344CB8AC3E}">
        <p14:creationId xmlns:p14="http://schemas.microsoft.com/office/powerpoint/2010/main" val="36772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2078-0987-4400-A094-93F749AA37E6}"/>
              </a:ext>
            </a:extLst>
          </p:cNvPr>
          <p:cNvSpPr>
            <a:spLocks noGrp="1"/>
          </p:cNvSpPr>
          <p:nvPr>
            <p:ph type="title"/>
          </p:nvPr>
        </p:nvSpPr>
        <p:spPr/>
        <p:txBody>
          <a:bodyPr/>
          <a:lstStyle/>
          <a:p>
            <a:r>
              <a:rPr lang="en-US" dirty="0"/>
              <a:t>LinkedList</a:t>
            </a:r>
          </a:p>
        </p:txBody>
      </p:sp>
      <p:sp>
        <p:nvSpPr>
          <p:cNvPr id="3" name="Content Placeholder 2">
            <a:extLst>
              <a:ext uri="{FF2B5EF4-FFF2-40B4-BE49-F238E27FC236}">
                <a16:creationId xmlns:a16="http://schemas.microsoft.com/office/drawing/2014/main" id="{6F4A154B-4967-40FD-820C-5478F0EBCD6D}"/>
              </a:ext>
            </a:extLst>
          </p:cNvPr>
          <p:cNvSpPr>
            <a:spLocks noGrp="1"/>
          </p:cNvSpPr>
          <p:nvPr>
            <p:ph idx="1"/>
          </p:nvPr>
        </p:nvSpPr>
        <p:spPr/>
        <p:txBody>
          <a:bodyPr/>
          <a:lstStyle/>
          <a:p>
            <a:r>
              <a:rPr lang="en-US" dirty="0"/>
              <a:t>The provided LinkedList provides a head node which has a null data value </a:t>
            </a:r>
            <a:br>
              <a:rPr lang="en-US" dirty="0"/>
            </a:br>
            <a:endParaRPr lang="en-US" dirty="0"/>
          </a:p>
          <a:p>
            <a:r>
              <a:rPr lang="en-US" dirty="0"/>
              <a:t>It also has a variable </a:t>
            </a:r>
            <a:r>
              <a:rPr lang="en-US" dirty="0" err="1"/>
              <a:t>ListNode</a:t>
            </a:r>
            <a:r>
              <a:rPr lang="en-US" dirty="0"/>
              <a:t> first and last and an int variable length</a:t>
            </a:r>
          </a:p>
          <a:p>
            <a:r>
              <a:rPr lang="en-US" dirty="0"/>
              <a:t>The first variable is a pointer to the first node and the last is a pointer to the last node</a:t>
            </a:r>
          </a:p>
        </p:txBody>
      </p:sp>
    </p:spTree>
    <p:extLst>
      <p:ext uri="{BB962C8B-B14F-4D97-AF65-F5344CB8AC3E}">
        <p14:creationId xmlns:p14="http://schemas.microsoft.com/office/powerpoint/2010/main" val="834212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DA7D-A196-4B40-A2D2-EF4264AC11B5}"/>
              </a:ext>
            </a:extLst>
          </p:cNvPr>
          <p:cNvSpPr>
            <a:spLocks noGrp="1"/>
          </p:cNvSpPr>
          <p:nvPr>
            <p:ph type="title"/>
          </p:nvPr>
        </p:nvSpPr>
        <p:spPr/>
        <p:txBody>
          <a:bodyPr/>
          <a:lstStyle/>
          <a:p>
            <a:r>
              <a:rPr lang="en-US" dirty="0"/>
              <a:t>Append</a:t>
            </a:r>
          </a:p>
        </p:txBody>
      </p:sp>
      <p:sp>
        <p:nvSpPr>
          <p:cNvPr id="3" name="Content Placeholder 2">
            <a:extLst>
              <a:ext uri="{FF2B5EF4-FFF2-40B4-BE49-F238E27FC236}">
                <a16:creationId xmlns:a16="http://schemas.microsoft.com/office/drawing/2014/main" id="{46D3F0AE-1893-4413-BB54-2BE0D90AC1ED}"/>
              </a:ext>
            </a:extLst>
          </p:cNvPr>
          <p:cNvSpPr>
            <a:spLocks noGrp="1"/>
          </p:cNvSpPr>
          <p:nvPr>
            <p:ph idx="1"/>
          </p:nvPr>
        </p:nvSpPr>
        <p:spPr/>
        <p:txBody>
          <a:bodyPr/>
          <a:lstStyle/>
          <a:p>
            <a:r>
              <a:rPr lang="en-US" dirty="0"/>
              <a:t>The first method we need to complete is append</a:t>
            </a:r>
          </a:p>
          <a:p>
            <a:r>
              <a:rPr lang="en-US" dirty="0"/>
              <a:t>We want to add this new node to the end of our linked list</a:t>
            </a:r>
          </a:p>
          <a:p>
            <a:r>
              <a:rPr lang="en-US" dirty="0"/>
              <a:t>What we want to do with append is pass a string and then create a new node with that string as an argument</a:t>
            </a:r>
          </a:p>
          <a:p>
            <a:r>
              <a:rPr lang="en-US" dirty="0"/>
              <a:t>Once we have our node we want to add it to the end of our list, we need to update the next value of our last node, update our last and also update the length to do this</a:t>
            </a:r>
          </a:p>
        </p:txBody>
      </p:sp>
    </p:spTree>
    <p:extLst>
      <p:ext uri="{BB962C8B-B14F-4D97-AF65-F5344CB8AC3E}">
        <p14:creationId xmlns:p14="http://schemas.microsoft.com/office/powerpoint/2010/main" val="107146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3369-4269-487A-A4DC-A534C64DD05C}"/>
              </a:ext>
            </a:extLst>
          </p:cNvPr>
          <p:cNvSpPr>
            <a:spLocks noGrp="1"/>
          </p:cNvSpPr>
          <p:nvPr>
            <p:ph type="title"/>
          </p:nvPr>
        </p:nvSpPr>
        <p:spPr/>
        <p:txBody>
          <a:bodyPr/>
          <a:lstStyle/>
          <a:p>
            <a:r>
              <a:rPr lang="en-US" dirty="0"/>
              <a:t>Prepend</a:t>
            </a:r>
          </a:p>
        </p:txBody>
      </p:sp>
      <p:sp>
        <p:nvSpPr>
          <p:cNvPr id="3" name="Content Placeholder 2">
            <a:extLst>
              <a:ext uri="{FF2B5EF4-FFF2-40B4-BE49-F238E27FC236}">
                <a16:creationId xmlns:a16="http://schemas.microsoft.com/office/drawing/2014/main" id="{BEB7C971-3FA4-43AC-9C87-701A213B4329}"/>
              </a:ext>
            </a:extLst>
          </p:cNvPr>
          <p:cNvSpPr>
            <a:spLocks noGrp="1"/>
          </p:cNvSpPr>
          <p:nvPr>
            <p:ph idx="1"/>
          </p:nvPr>
        </p:nvSpPr>
        <p:spPr/>
        <p:txBody>
          <a:bodyPr/>
          <a:lstStyle/>
          <a:p>
            <a:r>
              <a:rPr lang="en-US" dirty="0"/>
              <a:t>The other method we need to implement is prepend, which also takes a string and should create a node with that string to start off</a:t>
            </a:r>
          </a:p>
          <a:p>
            <a:r>
              <a:rPr lang="en-US" dirty="0"/>
              <a:t>For prepend we want to add our node to the start of our list, however keep in mind our head node is a dummy node so we actually want to insert the new node after the start node</a:t>
            </a:r>
          </a:p>
          <a:p>
            <a:r>
              <a:rPr lang="en-US" dirty="0"/>
              <a:t>We will have to update the start nodes next value and also the length</a:t>
            </a:r>
          </a:p>
          <a:p>
            <a:r>
              <a:rPr lang="en-US" dirty="0"/>
              <a:t>If the dummy node was already pointing to another node you will have to make sure you have the node you are prepending to the list point to that node before you change the next value of the dummy node or else you will lose the other node.</a:t>
            </a:r>
          </a:p>
        </p:txBody>
      </p:sp>
    </p:spTree>
    <p:extLst>
      <p:ext uri="{BB962C8B-B14F-4D97-AF65-F5344CB8AC3E}">
        <p14:creationId xmlns:p14="http://schemas.microsoft.com/office/powerpoint/2010/main" val="897913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47</TotalTime>
  <Words>520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Calisto MT</vt:lpstr>
      <vt:lpstr>Wingdings 2</vt:lpstr>
      <vt:lpstr>Slate</vt:lpstr>
      <vt:lpstr>Lab 16</vt:lpstr>
      <vt:lpstr>Goal</vt:lpstr>
      <vt:lpstr>Arrays vs Linked List</vt:lpstr>
      <vt:lpstr>Arrays vs LinkedList</vt:lpstr>
      <vt:lpstr>Prep</vt:lpstr>
      <vt:lpstr>ListNode</vt:lpstr>
      <vt:lpstr>LinkedList</vt:lpstr>
      <vt:lpstr>Append</vt:lpstr>
      <vt:lpstr>Prepend</vt:lpstr>
      <vt:lpstr>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16</dc:title>
  <dc:creator>NIL PATEL</dc:creator>
  <cp:lastModifiedBy>NIL PATEL</cp:lastModifiedBy>
  <cp:revision>2</cp:revision>
  <dcterms:created xsi:type="dcterms:W3CDTF">2021-10-23T19:43:57Z</dcterms:created>
  <dcterms:modified xsi:type="dcterms:W3CDTF">2021-10-23T21:43:43Z</dcterms:modified>
</cp:coreProperties>
</file>