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AD415B-5F08-48E3-8EA3-607E5AED2575}"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297564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D415B-5F08-48E3-8EA3-607E5AED2575}"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29593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D415B-5F08-48E3-8EA3-607E5AED2575}"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162073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D415B-5F08-48E3-8EA3-607E5AED2575}"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DA341-B39D-4F39-AA9C-C8C066F7254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33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D415B-5F08-48E3-8EA3-607E5AED2575}"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972261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AD415B-5F08-48E3-8EA3-607E5AED2575}"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520902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AD415B-5F08-48E3-8EA3-607E5AED2575}"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3962023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D415B-5F08-48E3-8EA3-607E5AED2575}"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2806446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D415B-5F08-48E3-8EA3-607E5AED2575}"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397414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D415B-5F08-48E3-8EA3-607E5AED2575}"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409489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D415B-5F08-48E3-8EA3-607E5AED2575}"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125834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AD415B-5F08-48E3-8EA3-607E5AED2575}"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181437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D415B-5F08-48E3-8EA3-607E5AED2575}" type="datetimeFigureOut">
              <a:rPr lang="en-US" smtClean="0"/>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312389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AD415B-5F08-48E3-8EA3-607E5AED2575}"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126512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D415B-5F08-48E3-8EA3-607E5AED2575}" type="datetimeFigureOut">
              <a:rPr lang="en-US" smtClean="0"/>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196889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AD415B-5F08-48E3-8EA3-607E5AED2575}"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193171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AD415B-5F08-48E3-8EA3-607E5AED2575}"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DA341-B39D-4F39-AA9C-C8C066F72549}" type="slidenum">
              <a:rPr lang="en-US" smtClean="0"/>
              <a:t>‹#›</a:t>
            </a:fld>
            <a:endParaRPr lang="en-US"/>
          </a:p>
        </p:txBody>
      </p:sp>
    </p:spTree>
    <p:extLst>
      <p:ext uri="{BB962C8B-B14F-4D97-AF65-F5344CB8AC3E}">
        <p14:creationId xmlns:p14="http://schemas.microsoft.com/office/powerpoint/2010/main" val="300850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AD415B-5F08-48E3-8EA3-607E5AED2575}" type="datetimeFigureOut">
              <a:rPr lang="en-US" smtClean="0"/>
              <a:t>10/23/2021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5DA341-B39D-4F39-AA9C-C8C066F72549}" type="slidenum">
              <a:rPr lang="en-US" smtClean="0"/>
              <a:t>‹#›</a:t>
            </a:fld>
            <a:endParaRPr lang="en-US"/>
          </a:p>
        </p:txBody>
      </p:sp>
    </p:spTree>
    <p:extLst>
      <p:ext uri="{BB962C8B-B14F-4D97-AF65-F5344CB8AC3E}">
        <p14:creationId xmlns:p14="http://schemas.microsoft.com/office/powerpoint/2010/main" val="11316624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6B25-9D65-4D75-AF38-D63D256B624F}"/>
              </a:ext>
            </a:extLst>
          </p:cNvPr>
          <p:cNvSpPr>
            <a:spLocks noGrp="1"/>
          </p:cNvSpPr>
          <p:nvPr>
            <p:ph type="ctrTitle"/>
          </p:nvPr>
        </p:nvSpPr>
        <p:spPr/>
        <p:txBody>
          <a:bodyPr/>
          <a:lstStyle/>
          <a:p>
            <a:r>
              <a:rPr lang="en-US" dirty="0"/>
              <a:t>Lab 17</a:t>
            </a:r>
          </a:p>
        </p:txBody>
      </p:sp>
      <p:sp>
        <p:nvSpPr>
          <p:cNvPr id="3" name="Subtitle 2">
            <a:extLst>
              <a:ext uri="{FF2B5EF4-FFF2-40B4-BE49-F238E27FC236}">
                <a16:creationId xmlns:a16="http://schemas.microsoft.com/office/drawing/2014/main" id="{F759C150-7E05-4CF8-A326-274D406F17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788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220-014A-4C77-A20B-187E00BC4A4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C36B4622-6F3B-4741-BBD9-BDE7D4BA6E5B}"/>
              </a:ext>
            </a:extLst>
          </p:cNvPr>
          <p:cNvSpPr>
            <a:spLocks noGrp="1"/>
          </p:cNvSpPr>
          <p:nvPr>
            <p:ph idx="1"/>
          </p:nvPr>
        </p:nvSpPr>
        <p:spPr/>
        <p:txBody>
          <a:bodyPr/>
          <a:lstStyle/>
          <a:p>
            <a:r>
              <a:rPr lang="en-US" dirty="0"/>
              <a:t>Understanding and applying inheritance using the example of money</a:t>
            </a:r>
          </a:p>
        </p:txBody>
      </p:sp>
    </p:spTree>
    <p:extLst>
      <p:ext uri="{BB962C8B-B14F-4D97-AF65-F5344CB8AC3E}">
        <p14:creationId xmlns:p14="http://schemas.microsoft.com/office/powerpoint/2010/main" val="72971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229F-BE78-4121-A34B-FD197D0B5651}"/>
              </a:ext>
            </a:extLst>
          </p:cNvPr>
          <p:cNvSpPr>
            <a:spLocks noGrp="1"/>
          </p:cNvSpPr>
          <p:nvPr>
            <p:ph type="title"/>
          </p:nvPr>
        </p:nvSpPr>
        <p:spPr/>
        <p:txBody>
          <a:bodyPr/>
          <a:lstStyle/>
          <a:p>
            <a:r>
              <a:rPr lang="en-US" dirty="0"/>
              <a:t>Prep</a:t>
            </a:r>
          </a:p>
        </p:txBody>
      </p:sp>
      <p:sp>
        <p:nvSpPr>
          <p:cNvPr id="3" name="Content Placeholder 2">
            <a:extLst>
              <a:ext uri="{FF2B5EF4-FFF2-40B4-BE49-F238E27FC236}">
                <a16:creationId xmlns:a16="http://schemas.microsoft.com/office/drawing/2014/main" id="{0CBCDDC3-A8B2-443E-9E7D-1F2096EBD71A}"/>
              </a:ext>
            </a:extLst>
          </p:cNvPr>
          <p:cNvSpPr>
            <a:spLocks noGrp="1"/>
          </p:cNvSpPr>
          <p:nvPr>
            <p:ph idx="1"/>
          </p:nvPr>
        </p:nvSpPr>
        <p:spPr/>
        <p:txBody>
          <a:bodyPr/>
          <a:lstStyle/>
          <a:p>
            <a:r>
              <a:rPr lang="en-US" dirty="0"/>
              <a:t>Create a project for lab17 and import Bill, Coin, Money, Money Main and Quarter</a:t>
            </a:r>
          </a:p>
        </p:txBody>
      </p:sp>
    </p:spTree>
    <p:extLst>
      <p:ext uri="{BB962C8B-B14F-4D97-AF65-F5344CB8AC3E}">
        <p14:creationId xmlns:p14="http://schemas.microsoft.com/office/powerpoint/2010/main" val="458194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9A94-0C63-45E3-BF71-7676EFD4D553}"/>
              </a:ext>
            </a:extLst>
          </p:cNvPr>
          <p:cNvSpPr>
            <a:spLocks noGrp="1"/>
          </p:cNvSpPr>
          <p:nvPr>
            <p:ph type="title"/>
          </p:nvPr>
        </p:nvSpPr>
        <p:spPr/>
        <p:txBody>
          <a:bodyPr/>
          <a:lstStyle/>
          <a:p>
            <a:r>
              <a:rPr lang="en-US" dirty="0"/>
              <a:t>Review Given Code</a:t>
            </a:r>
          </a:p>
        </p:txBody>
      </p:sp>
      <p:sp>
        <p:nvSpPr>
          <p:cNvPr id="3" name="Content Placeholder 2">
            <a:extLst>
              <a:ext uri="{FF2B5EF4-FFF2-40B4-BE49-F238E27FC236}">
                <a16:creationId xmlns:a16="http://schemas.microsoft.com/office/drawing/2014/main" id="{B99C1C01-1DA2-4660-9A56-E53060EEAD51}"/>
              </a:ext>
            </a:extLst>
          </p:cNvPr>
          <p:cNvSpPr>
            <a:spLocks noGrp="1"/>
          </p:cNvSpPr>
          <p:nvPr>
            <p:ph idx="1"/>
          </p:nvPr>
        </p:nvSpPr>
        <p:spPr/>
        <p:txBody>
          <a:bodyPr>
            <a:normAutofit lnSpcReduction="10000"/>
          </a:bodyPr>
          <a:lstStyle/>
          <a:p>
            <a:r>
              <a:rPr lang="en-US" dirty="0"/>
              <a:t>Open up all the files and take a look at the relationships between the classes, Money is the superclass to which Bill and Coin are children of Money</a:t>
            </a:r>
          </a:p>
          <a:p>
            <a:r>
              <a:rPr lang="en-US" dirty="0"/>
              <a:t>Quarter is a child class of Coin</a:t>
            </a:r>
          </a:p>
          <a:p>
            <a:r>
              <a:rPr lang="en-US" dirty="0"/>
              <a:t>Looking at Money main you can see that we have an array of strings and an array wallet of type Money which has the same length as the array of strings</a:t>
            </a:r>
          </a:p>
          <a:p>
            <a:r>
              <a:rPr lang="en-US" dirty="0"/>
              <a:t>Each string represents a type of legal tender [B5 = 5 dollar bill, Q = quarter, B20 = 20 dollar bill, Q = quarter]</a:t>
            </a:r>
          </a:p>
          <a:p>
            <a:r>
              <a:rPr lang="en-US" dirty="0"/>
              <a:t>Within the main method we have a loop that processes that array of strings and uses it to build our array of Money</a:t>
            </a:r>
          </a:p>
          <a:p>
            <a:r>
              <a:rPr lang="en-US" dirty="0"/>
              <a:t>Finally we have a method to go through our array of Money and print all the Bills and cents line by line</a:t>
            </a:r>
          </a:p>
        </p:txBody>
      </p:sp>
    </p:spTree>
    <p:extLst>
      <p:ext uri="{BB962C8B-B14F-4D97-AF65-F5344CB8AC3E}">
        <p14:creationId xmlns:p14="http://schemas.microsoft.com/office/powerpoint/2010/main" val="396483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BBC1-65B0-40D8-9E38-94BE4CD451B3}"/>
              </a:ext>
            </a:extLst>
          </p:cNvPr>
          <p:cNvSpPr>
            <a:spLocks noGrp="1"/>
          </p:cNvSpPr>
          <p:nvPr>
            <p:ph type="title"/>
          </p:nvPr>
        </p:nvSpPr>
        <p:spPr/>
        <p:txBody>
          <a:bodyPr/>
          <a:lstStyle/>
          <a:p>
            <a:r>
              <a:rPr lang="en-US" dirty="0"/>
              <a:t>Create All the Coins</a:t>
            </a:r>
          </a:p>
        </p:txBody>
      </p:sp>
      <p:sp>
        <p:nvSpPr>
          <p:cNvPr id="3" name="Content Placeholder 2">
            <a:extLst>
              <a:ext uri="{FF2B5EF4-FFF2-40B4-BE49-F238E27FC236}">
                <a16:creationId xmlns:a16="http://schemas.microsoft.com/office/drawing/2014/main" id="{3A3962A2-F82D-4E6D-80ED-0405C5ABFED0}"/>
              </a:ext>
            </a:extLst>
          </p:cNvPr>
          <p:cNvSpPr>
            <a:spLocks noGrp="1"/>
          </p:cNvSpPr>
          <p:nvPr>
            <p:ph idx="1"/>
          </p:nvPr>
        </p:nvSpPr>
        <p:spPr/>
        <p:txBody>
          <a:bodyPr/>
          <a:lstStyle/>
          <a:p>
            <a:r>
              <a:rPr lang="en-US" dirty="0"/>
              <a:t>To start off you want to create classes for the coins that aren’t implement yet that is the Penny, Nickel and Dime classes and you want to do them following the example from the Quarter class </a:t>
            </a:r>
          </a:p>
          <a:p>
            <a:r>
              <a:rPr lang="en-US" dirty="0"/>
              <a:t>You also need to update the for loop in the main method for </a:t>
            </a:r>
            <a:r>
              <a:rPr lang="en-US" dirty="0" err="1"/>
              <a:t>MoneyMain</a:t>
            </a:r>
            <a:r>
              <a:rPr lang="en-US" dirty="0"/>
              <a:t>, adding conditions to check for ‘D’, ‘N’ and ‘P’</a:t>
            </a:r>
          </a:p>
          <a:p>
            <a:r>
              <a:rPr lang="en-US" dirty="0"/>
              <a:t>Add some of the new coins to the data source and run </a:t>
            </a:r>
            <a:r>
              <a:rPr lang="en-US" dirty="0" err="1"/>
              <a:t>MoneyMain</a:t>
            </a:r>
            <a:r>
              <a:rPr lang="en-US" dirty="0"/>
              <a:t> to make sure everything checks out</a:t>
            </a:r>
          </a:p>
        </p:txBody>
      </p:sp>
      <p:pic>
        <p:nvPicPr>
          <p:cNvPr id="5" name="Picture 4">
            <a:extLst>
              <a:ext uri="{FF2B5EF4-FFF2-40B4-BE49-F238E27FC236}">
                <a16:creationId xmlns:a16="http://schemas.microsoft.com/office/drawing/2014/main" id="{8071449D-9571-4F22-A962-A134A6445BE7}"/>
              </a:ext>
            </a:extLst>
          </p:cNvPr>
          <p:cNvPicPr>
            <a:picLocks noChangeAspect="1"/>
          </p:cNvPicPr>
          <p:nvPr/>
        </p:nvPicPr>
        <p:blipFill>
          <a:blip r:embed="rId2"/>
          <a:stretch>
            <a:fillRect/>
          </a:stretch>
        </p:blipFill>
        <p:spPr>
          <a:xfrm>
            <a:off x="924444" y="5010591"/>
            <a:ext cx="3402822" cy="1537930"/>
          </a:xfrm>
          <a:prstGeom prst="rect">
            <a:avLst/>
          </a:prstGeom>
        </p:spPr>
      </p:pic>
      <p:pic>
        <p:nvPicPr>
          <p:cNvPr id="7" name="Picture 6">
            <a:extLst>
              <a:ext uri="{FF2B5EF4-FFF2-40B4-BE49-F238E27FC236}">
                <a16:creationId xmlns:a16="http://schemas.microsoft.com/office/drawing/2014/main" id="{7A615C6C-097E-4A4B-B82E-6ADA489BA81D}"/>
              </a:ext>
            </a:extLst>
          </p:cNvPr>
          <p:cNvPicPr>
            <a:picLocks noChangeAspect="1"/>
          </p:cNvPicPr>
          <p:nvPr/>
        </p:nvPicPr>
        <p:blipFill>
          <a:blip r:embed="rId3"/>
          <a:stretch>
            <a:fillRect/>
          </a:stretch>
        </p:blipFill>
        <p:spPr>
          <a:xfrm>
            <a:off x="5619565" y="4995729"/>
            <a:ext cx="5658640" cy="1552792"/>
          </a:xfrm>
          <a:prstGeom prst="rect">
            <a:avLst/>
          </a:prstGeom>
        </p:spPr>
      </p:pic>
    </p:spTree>
    <p:extLst>
      <p:ext uri="{BB962C8B-B14F-4D97-AF65-F5344CB8AC3E}">
        <p14:creationId xmlns:p14="http://schemas.microsoft.com/office/powerpoint/2010/main" val="247288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D2B6-9504-4F18-A376-CF3F3633CE1F}"/>
              </a:ext>
            </a:extLst>
          </p:cNvPr>
          <p:cNvSpPr>
            <a:spLocks noGrp="1"/>
          </p:cNvSpPr>
          <p:nvPr>
            <p:ph type="title"/>
          </p:nvPr>
        </p:nvSpPr>
        <p:spPr/>
        <p:txBody>
          <a:bodyPr/>
          <a:lstStyle/>
          <a:p>
            <a:r>
              <a:rPr lang="en-US" dirty="0"/>
              <a:t>Create a </a:t>
            </a:r>
            <a:r>
              <a:rPr lang="en-US" dirty="0" err="1"/>
              <a:t>toString</a:t>
            </a:r>
            <a:r>
              <a:rPr lang="en-US" dirty="0"/>
              <a:t> method for Bills</a:t>
            </a:r>
          </a:p>
        </p:txBody>
      </p:sp>
      <p:sp>
        <p:nvSpPr>
          <p:cNvPr id="3" name="Content Placeholder 2">
            <a:extLst>
              <a:ext uri="{FF2B5EF4-FFF2-40B4-BE49-F238E27FC236}">
                <a16:creationId xmlns:a16="http://schemas.microsoft.com/office/drawing/2014/main" id="{3124300E-6EB6-41F5-A012-A7ACFD6554D8}"/>
              </a:ext>
            </a:extLst>
          </p:cNvPr>
          <p:cNvSpPr>
            <a:spLocks noGrp="1"/>
          </p:cNvSpPr>
          <p:nvPr>
            <p:ph idx="1"/>
          </p:nvPr>
        </p:nvSpPr>
        <p:spPr/>
        <p:txBody>
          <a:bodyPr/>
          <a:lstStyle/>
          <a:p>
            <a:r>
              <a:rPr lang="en-US" dirty="0"/>
              <a:t>Similar to how in the main method be can easily print out the values for the Coins we want to be able to do the same for the Bills so we need to implement a </a:t>
            </a:r>
            <a:r>
              <a:rPr lang="en-US" dirty="0" err="1"/>
              <a:t>toString</a:t>
            </a:r>
            <a:r>
              <a:rPr lang="en-US" dirty="0"/>
              <a:t> method in the Bills class that prints “$ dd.00” in this format</a:t>
            </a:r>
          </a:p>
          <a:p>
            <a:r>
              <a:rPr lang="en-US" dirty="0"/>
              <a:t>Also the </a:t>
            </a:r>
            <a:r>
              <a:rPr lang="en-US" dirty="0" err="1"/>
              <a:t>toString</a:t>
            </a:r>
            <a:r>
              <a:rPr lang="en-US" dirty="0"/>
              <a:t> method for Coins needs a little improvement because the given method prints $ 0.1 for pennies and $ 0.5 for nickels instead of $ 0.01 and $ 0.05</a:t>
            </a:r>
          </a:p>
        </p:txBody>
      </p:sp>
    </p:spTree>
    <p:extLst>
      <p:ext uri="{BB962C8B-B14F-4D97-AF65-F5344CB8AC3E}">
        <p14:creationId xmlns:p14="http://schemas.microsoft.com/office/powerpoint/2010/main" val="275822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0317-1645-43C4-A6F7-234D0AD6B4D8}"/>
              </a:ext>
            </a:extLst>
          </p:cNvPr>
          <p:cNvSpPr>
            <a:spLocks noGrp="1"/>
          </p:cNvSpPr>
          <p:nvPr>
            <p:ph type="title"/>
          </p:nvPr>
        </p:nvSpPr>
        <p:spPr/>
        <p:txBody>
          <a:bodyPr/>
          <a:lstStyle/>
          <a:p>
            <a:r>
              <a:rPr lang="en-US" dirty="0" err="1"/>
              <a:t>sumWallet</a:t>
            </a:r>
            <a:endParaRPr lang="en-US" dirty="0"/>
          </a:p>
        </p:txBody>
      </p:sp>
      <p:sp>
        <p:nvSpPr>
          <p:cNvPr id="3" name="Content Placeholder 2">
            <a:extLst>
              <a:ext uri="{FF2B5EF4-FFF2-40B4-BE49-F238E27FC236}">
                <a16:creationId xmlns:a16="http://schemas.microsoft.com/office/drawing/2014/main" id="{3C0233BE-0BCF-4B62-BF90-F663E814F7D9}"/>
              </a:ext>
            </a:extLst>
          </p:cNvPr>
          <p:cNvSpPr>
            <a:spLocks noGrp="1"/>
          </p:cNvSpPr>
          <p:nvPr>
            <p:ph idx="1"/>
          </p:nvPr>
        </p:nvSpPr>
        <p:spPr/>
        <p:txBody>
          <a:bodyPr/>
          <a:lstStyle/>
          <a:p>
            <a:r>
              <a:rPr lang="en-US" dirty="0"/>
              <a:t>Finally we want to create a method </a:t>
            </a:r>
            <a:r>
              <a:rPr lang="en-US" dirty="0" err="1"/>
              <a:t>sumWallet</a:t>
            </a:r>
            <a:r>
              <a:rPr lang="en-US" dirty="0"/>
              <a:t> which adds up all the dollars and coins in the wallet and prints out the value of the money in the wallet in $ dd.cc format</a:t>
            </a:r>
          </a:p>
          <a:p>
            <a:r>
              <a:rPr lang="en-US" dirty="0"/>
              <a:t>Using a loop similar to the one given for </a:t>
            </a:r>
            <a:r>
              <a:rPr lang="en-US" dirty="0" err="1"/>
              <a:t>printWallet</a:t>
            </a:r>
            <a:r>
              <a:rPr lang="en-US" dirty="0"/>
              <a:t> will be useful using instance of to separate bills from coins</a:t>
            </a:r>
          </a:p>
          <a:p>
            <a:r>
              <a:rPr lang="en-US" dirty="0"/>
              <a:t>Once you have the sum value of all the bills and the coins you will need to adjust the dollar and cents values similar to how we did with the add function from lab 15 using the modulus operator and </a:t>
            </a:r>
            <a:r>
              <a:rPr lang="en-US"/>
              <a:t>integer division. </a:t>
            </a:r>
          </a:p>
        </p:txBody>
      </p:sp>
    </p:spTree>
    <p:extLst>
      <p:ext uri="{BB962C8B-B14F-4D97-AF65-F5344CB8AC3E}">
        <p14:creationId xmlns:p14="http://schemas.microsoft.com/office/powerpoint/2010/main" val="1540771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25</TotalTime>
  <Words>453</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Calisto MT</vt:lpstr>
      <vt:lpstr>Wingdings 2</vt:lpstr>
      <vt:lpstr>Slate</vt:lpstr>
      <vt:lpstr>Lab 17</vt:lpstr>
      <vt:lpstr>Goal</vt:lpstr>
      <vt:lpstr>Prep</vt:lpstr>
      <vt:lpstr>Review Given Code</vt:lpstr>
      <vt:lpstr>Create All the Coins</vt:lpstr>
      <vt:lpstr>Create a toString method for Bills</vt:lpstr>
      <vt:lpstr>sumWallet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17</dc:title>
  <dc:creator>NIL PATEL</dc:creator>
  <cp:lastModifiedBy>NIL PATEL</cp:lastModifiedBy>
  <cp:revision>2</cp:revision>
  <dcterms:created xsi:type="dcterms:W3CDTF">2021-10-23T20:32:39Z</dcterms:created>
  <dcterms:modified xsi:type="dcterms:W3CDTF">2021-10-23T20:58:07Z</dcterms:modified>
</cp:coreProperties>
</file>