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7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9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41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0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0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5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69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1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D8C1E2-B2B1-4FC3-A3B1-3D713A76143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578051-0FD6-42F9-BD35-23759034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5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DCBF-CA65-4C60-AAF0-45807A294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6EF5B-2977-448C-86E0-AF0FCFA1C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5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114A-B4FF-4AC8-8300-A7428B0A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E348-6DB6-43E3-9536-7EB1FDDCA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the Linked List we made in Lab 16 and the Money Classes from Lab 17 to create a Wallet which is a Linked List of the Money type</a:t>
            </a:r>
          </a:p>
        </p:txBody>
      </p:sp>
    </p:spTree>
    <p:extLst>
      <p:ext uri="{BB962C8B-B14F-4D97-AF65-F5344CB8AC3E}">
        <p14:creationId xmlns:p14="http://schemas.microsoft.com/office/powerpoint/2010/main" val="67032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0CE4-78D9-46E8-9B7F-9AD5BB72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1FC2-C089-43A7-AD34-2684DA56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project for Lab 18</a:t>
            </a:r>
          </a:p>
          <a:p>
            <a:r>
              <a:rPr lang="en-US" dirty="0"/>
              <a:t>From Lab 17 copy over both the LinkedList and </a:t>
            </a:r>
            <a:r>
              <a:rPr lang="en-US" dirty="0" err="1"/>
              <a:t>ListNode</a:t>
            </a:r>
            <a:r>
              <a:rPr lang="en-US" dirty="0"/>
              <a:t> classes and refactor them renaming them to </a:t>
            </a:r>
            <a:r>
              <a:rPr lang="en-US" dirty="0" err="1"/>
              <a:t>MoneyList</a:t>
            </a:r>
            <a:r>
              <a:rPr lang="en-US" dirty="0"/>
              <a:t> and </a:t>
            </a:r>
            <a:r>
              <a:rPr lang="en-US" dirty="0" err="1"/>
              <a:t>MoneyNode</a:t>
            </a:r>
            <a:r>
              <a:rPr lang="en-US" dirty="0"/>
              <a:t>, also change the type for data to Money and make all arguments passed to be </a:t>
            </a:r>
            <a:r>
              <a:rPr lang="en-US" dirty="0" err="1"/>
              <a:t>assigined</a:t>
            </a:r>
            <a:r>
              <a:rPr lang="en-US" dirty="0"/>
              <a:t> to data also Money</a:t>
            </a:r>
          </a:p>
          <a:p>
            <a:r>
              <a:rPr lang="en-US" dirty="0"/>
              <a:t>Import all the classes from Lab17 other than the </a:t>
            </a:r>
            <a:r>
              <a:rPr lang="en-US" dirty="0" err="1"/>
              <a:t>MoneyMain</a:t>
            </a:r>
            <a:r>
              <a:rPr lang="en-US" dirty="0"/>
              <a:t> class</a:t>
            </a:r>
          </a:p>
          <a:p>
            <a:r>
              <a:rPr lang="en-US" dirty="0"/>
              <a:t>Import the Wallet and </a:t>
            </a:r>
            <a:r>
              <a:rPr lang="en-US" dirty="0" err="1"/>
              <a:t>WalletMain</a:t>
            </a:r>
            <a:r>
              <a:rPr lang="en-US" dirty="0"/>
              <a:t> files for this Lab</a:t>
            </a:r>
          </a:p>
        </p:txBody>
      </p:sp>
    </p:spTree>
    <p:extLst>
      <p:ext uri="{BB962C8B-B14F-4D97-AF65-F5344CB8AC3E}">
        <p14:creationId xmlns:p14="http://schemas.microsoft.com/office/powerpoint/2010/main" val="37807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C830-123E-464A-A789-81E30294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addToWallet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C17B-FC1C-4F8A-8CA4-C7766023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you will need to implement </a:t>
            </a:r>
            <a:r>
              <a:rPr lang="en-US" dirty="0" err="1"/>
              <a:t>addToWallet</a:t>
            </a:r>
            <a:r>
              <a:rPr lang="en-US" dirty="0"/>
              <a:t> in the Wallet class</a:t>
            </a:r>
          </a:p>
          <a:p>
            <a:r>
              <a:rPr lang="en-US" dirty="0"/>
              <a:t>What you basically want to do is append the Money object passed as an argument to the </a:t>
            </a:r>
            <a:r>
              <a:rPr lang="en-US" dirty="0" err="1"/>
              <a:t>walletContents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8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5BA5-85BF-4458-8C61-79FF3F55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B8E5-335C-498C-8048-77F2ECBB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implement print similar to how bills and coins are printed line by line in lab 16.</a:t>
            </a:r>
          </a:p>
          <a:p>
            <a:r>
              <a:rPr lang="en-US" dirty="0"/>
              <a:t>The method is called in the Wallet class however the </a:t>
            </a:r>
            <a:r>
              <a:rPr lang="en-US" dirty="0" err="1"/>
              <a:t>MoneyList’s</a:t>
            </a:r>
            <a:r>
              <a:rPr lang="en-US" dirty="0"/>
              <a:t> nodes are not accessible from the Wallet Class</a:t>
            </a:r>
          </a:p>
          <a:p>
            <a:r>
              <a:rPr lang="en-US" dirty="0"/>
              <a:t>To circumvent this we need to either implement a method in the </a:t>
            </a:r>
            <a:r>
              <a:rPr lang="en-US" dirty="0" err="1"/>
              <a:t>MoneyList</a:t>
            </a:r>
            <a:r>
              <a:rPr lang="en-US" dirty="0"/>
              <a:t> that is called by the method in Wallet, change the access of the first and last </a:t>
            </a:r>
            <a:r>
              <a:rPr lang="en-US" dirty="0" err="1"/>
              <a:t>MoneyNodes</a:t>
            </a:r>
            <a:r>
              <a:rPr lang="en-US" dirty="0"/>
              <a:t> in the </a:t>
            </a:r>
            <a:r>
              <a:rPr lang="en-US" dirty="0" err="1"/>
              <a:t>Monely</a:t>
            </a:r>
            <a:r>
              <a:rPr lang="en-US" dirty="0"/>
              <a:t> List class to public or utilize get methods for first and last from </a:t>
            </a:r>
            <a:r>
              <a:rPr lang="en-US" dirty="0" err="1"/>
              <a:t>MoneyList</a:t>
            </a:r>
            <a:endParaRPr lang="en-US" dirty="0"/>
          </a:p>
          <a:p>
            <a:r>
              <a:rPr lang="en-US" dirty="0"/>
              <a:t>Once we figure out how we will access the nodes in the list we want to loop through the node and print out the Money values for each node using a loop similar to </a:t>
            </a:r>
            <a:r>
              <a:rPr lang="en-US" dirty="0" err="1"/>
              <a:t>toString</a:t>
            </a:r>
            <a:r>
              <a:rPr lang="en-US" dirty="0"/>
              <a:t> method in the LinkedList that was already provided, remember that we implemented </a:t>
            </a:r>
            <a:r>
              <a:rPr lang="en-US" dirty="0" err="1"/>
              <a:t>toString</a:t>
            </a:r>
            <a:r>
              <a:rPr lang="en-US" dirty="0"/>
              <a:t> for Bills and Coins so we can simply print the Money at each node to get our output</a:t>
            </a:r>
          </a:p>
        </p:txBody>
      </p:sp>
    </p:spTree>
    <p:extLst>
      <p:ext uri="{BB962C8B-B14F-4D97-AF65-F5344CB8AC3E}">
        <p14:creationId xmlns:p14="http://schemas.microsoft.com/office/powerpoint/2010/main" val="359840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7FA7-E5DB-4285-9267-D59D9B28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getValue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4379-685D-42C3-99C0-1E7A351C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above method we will need to circumvent access to the nodes in the </a:t>
            </a:r>
            <a:r>
              <a:rPr lang="en-US" dirty="0" err="1"/>
              <a:t>MoneyList</a:t>
            </a:r>
            <a:endParaRPr lang="en-US" dirty="0"/>
          </a:p>
          <a:p>
            <a:r>
              <a:rPr lang="en-US" dirty="0"/>
              <a:t>We then need to implement </a:t>
            </a:r>
            <a:r>
              <a:rPr lang="en-US" dirty="0" err="1"/>
              <a:t>getValue</a:t>
            </a:r>
            <a:r>
              <a:rPr lang="en-US" dirty="0"/>
              <a:t> similar to how we did in </a:t>
            </a:r>
            <a:r>
              <a:rPr lang="en-US" dirty="0" err="1"/>
              <a:t>MoneyMain</a:t>
            </a:r>
            <a:r>
              <a:rPr lang="en-US" dirty="0"/>
              <a:t> from Lab16 summing up the Bills and the Coins and properly calculating the dollar and cents value returning a formatted string (dd.cc) (The $ sign is included in </a:t>
            </a:r>
            <a:r>
              <a:rPr lang="en-US" dirty="0" err="1"/>
              <a:t>WalletMain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988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D1BC-FFA2-4137-B262-58702B58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9E92-8E42-4C2E-93FD-F6CEE505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everything is done correctly you should be able to run the </a:t>
            </a:r>
            <a:r>
              <a:rPr lang="en-US" dirty="0" err="1"/>
              <a:t>WalletMain</a:t>
            </a:r>
            <a:r>
              <a:rPr lang="en-US" dirty="0"/>
              <a:t> class and get this output</a:t>
            </a:r>
          </a:p>
          <a:p>
            <a:r>
              <a:rPr lang="en-US" dirty="0"/>
              <a:t>Keep these files handy they will be used </a:t>
            </a:r>
            <a:r>
              <a:rPr lang="en-US"/>
              <a:t>for project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754A-3CA1-4278-B8D5-4DA949B5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73" y="2904454"/>
            <a:ext cx="314368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42</TotalTime>
  <Words>384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Lab 18</vt:lpstr>
      <vt:lpstr>Goal</vt:lpstr>
      <vt:lpstr>Prep</vt:lpstr>
      <vt:lpstr>Implement addToWallet</vt:lpstr>
      <vt:lpstr>Implement print</vt:lpstr>
      <vt:lpstr>Implement getValue</vt:lpstr>
      <vt:lpstr>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18</dc:title>
  <dc:creator>NIL PATEL</dc:creator>
  <cp:lastModifiedBy>NIL PATEL</cp:lastModifiedBy>
  <cp:revision>1</cp:revision>
  <dcterms:created xsi:type="dcterms:W3CDTF">2021-10-23T20:59:41Z</dcterms:created>
  <dcterms:modified xsi:type="dcterms:W3CDTF">2021-10-23T21:42:05Z</dcterms:modified>
</cp:coreProperties>
</file>