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4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811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4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9D2DCA-3C88-4110-A2B8-CF6A61FAFDE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3B986D-ED3F-432A-97DC-FE7C9E6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F049-3B04-44ED-8971-4A6A4D687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2811F-EAD2-40C8-A534-06A59E379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4137-88A4-43EA-B459-A7C04A43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2536-3289-42E4-8166-6C13814C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GUI’s again and get familiar with Menu bars, menus and action listeners</a:t>
            </a:r>
          </a:p>
        </p:txBody>
      </p:sp>
    </p:spTree>
    <p:extLst>
      <p:ext uri="{BB962C8B-B14F-4D97-AF65-F5344CB8AC3E}">
        <p14:creationId xmlns:p14="http://schemas.microsoft.com/office/powerpoint/2010/main" val="14006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8CDC-D542-4048-A9B1-D06DDD05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0B1C-B8AC-4BFE-9190-6C73CC35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SampleGUI</a:t>
            </a:r>
            <a:r>
              <a:rPr lang="en-US" dirty="0"/>
              <a:t>, </a:t>
            </a:r>
            <a:r>
              <a:rPr lang="en-US" dirty="0" err="1"/>
              <a:t>SampleGUIMain</a:t>
            </a:r>
            <a:r>
              <a:rPr lang="en-US" dirty="0"/>
              <a:t> and File </a:t>
            </a:r>
            <a:r>
              <a:rPr lang="en-US" dirty="0" err="1"/>
              <a:t>MenuHandler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84CE-60AF-434D-9252-AC1F36A3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200C-D74B-4B31-93A9-64A659C8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SampleMain</a:t>
            </a:r>
            <a:r>
              <a:rPr lang="en-US" dirty="0"/>
              <a:t>, you should get the out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003F5-9A2A-4296-8A44-D2E830AC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3" y="2125380"/>
            <a:ext cx="3787571" cy="23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26C56-4AEA-4F2B-A7B8-4F1504DB9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3" t="8602" r="2271" b="13177"/>
          <a:stretch/>
        </p:blipFill>
        <p:spPr>
          <a:xfrm>
            <a:off x="381740" y="4616389"/>
            <a:ext cx="3293615" cy="1997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C6C55-19AF-47A3-8408-183D7C88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002" y="2939987"/>
            <a:ext cx="620164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0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A604-8FEB-4DE4-84CF-C96480D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menu to </a:t>
            </a:r>
            <a:r>
              <a:rPr lang="en-US" dirty="0" err="1"/>
              <a:t>SampleGui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8229-42DD-48FC-B52C-F34BD152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want to create a new </a:t>
            </a:r>
            <a:r>
              <a:rPr lang="en-US" dirty="0" err="1"/>
              <a:t>JMenu</a:t>
            </a:r>
            <a:r>
              <a:rPr lang="en-US" dirty="0"/>
              <a:t> named </a:t>
            </a:r>
            <a:r>
              <a:rPr lang="en-US" dirty="0" err="1"/>
              <a:t>editMenu</a:t>
            </a:r>
            <a:r>
              <a:rPr lang="en-US" dirty="0"/>
              <a:t> and titled Edit</a:t>
            </a:r>
          </a:p>
          <a:p>
            <a:r>
              <a:rPr lang="en-US" dirty="0"/>
              <a:t>You will also want to add two items to this menu Find and Replace.</a:t>
            </a:r>
          </a:p>
          <a:p>
            <a:r>
              <a:rPr lang="en-US" dirty="0"/>
              <a:t>You will be reusing syntax already in the code, specifically the code to create a new </a:t>
            </a:r>
            <a:r>
              <a:rPr lang="en-US" dirty="0" err="1"/>
              <a:t>JMenu</a:t>
            </a:r>
            <a:r>
              <a:rPr lang="en-US" dirty="0"/>
              <a:t> (17), a new </a:t>
            </a:r>
            <a:r>
              <a:rPr lang="en-US" dirty="0" err="1"/>
              <a:t>JMenuItem</a:t>
            </a:r>
            <a:r>
              <a:rPr lang="en-US" dirty="0"/>
              <a:t> (20, 26), add that item to the Menu (22, 28) and to add the Menu to the </a:t>
            </a:r>
            <a:r>
              <a:rPr lang="en-US" dirty="0" err="1"/>
              <a:t>menuBar</a:t>
            </a:r>
            <a:r>
              <a:rPr lang="en-US" dirty="0"/>
              <a:t> (31)</a:t>
            </a:r>
          </a:p>
          <a:p>
            <a:r>
              <a:rPr lang="en-US" dirty="0"/>
              <a:t>If done correctly your output should look like what we have below and the Find and Replace will not do anything when clicked on yet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20F120-569A-445D-9956-ADE6A7C0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81" y="4956016"/>
            <a:ext cx="458216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6C2-13F3-4210-A9F3-635922FF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EditMenuHandler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97F2-1C9B-4542-9D64-12673FAE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32449"/>
            <a:ext cx="10353762" cy="4058751"/>
          </a:xfrm>
        </p:spPr>
        <p:txBody>
          <a:bodyPr/>
          <a:lstStyle/>
          <a:p>
            <a:r>
              <a:rPr lang="en-US" dirty="0"/>
              <a:t>You can easily create </a:t>
            </a:r>
            <a:r>
              <a:rPr lang="en-US" dirty="0" err="1"/>
              <a:t>EditMenuHandler</a:t>
            </a:r>
            <a:r>
              <a:rPr lang="en-US" dirty="0"/>
              <a:t> by copying </a:t>
            </a:r>
            <a:r>
              <a:rPr lang="en-US" dirty="0" err="1"/>
              <a:t>FileMenuHandler</a:t>
            </a:r>
            <a:r>
              <a:rPr lang="en-US" dirty="0"/>
              <a:t> and pasting it into the </a:t>
            </a:r>
            <a:r>
              <a:rPr lang="en-US" dirty="0" err="1"/>
              <a:t>src</a:t>
            </a:r>
            <a:r>
              <a:rPr lang="en-US" dirty="0"/>
              <a:t> folder for this project, it should give you the option to rename the class, just rename it to </a:t>
            </a:r>
            <a:r>
              <a:rPr lang="en-US" dirty="0" err="1"/>
              <a:t>EditMenuHandler</a:t>
            </a:r>
            <a:endParaRPr lang="en-US" dirty="0"/>
          </a:p>
          <a:p>
            <a:r>
              <a:rPr lang="en-US" dirty="0"/>
              <a:t>Once you have it you need to update the </a:t>
            </a:r>
            <a:r>
              <a:rPr lang="en-US" dirty="0" err="1"/>
              <a:t>actionPerformed</a:t>
            </a:r>
            <a:r>
              <a:rPr lang="en-US" dirty="0"/>
              <a:t> method to check for Find and Replace instead of Open and Quit.</a:t>
            </a:r>
          </a:p>
          <a:p>
            <a:r>
              <a:rPr lang="en-US" dirty="0"/>
              <a:t>Don’t forget to update the message dialogs as well</a:t>
            </a:r>
          </a:p>
        </p:txBody>
      </p:sp>
    </p:spTree>
    <p:extLst>
      <p:ext uri="{BB962C8B-B14F-4D97-AF65-F5344CB8AC3E}">
        <p14:creationId xmlns:p14="http://schemas.microsoft.com/office/powerpoint/2010/main" val="335132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35A1-61AF-420C-B95E-F75F3924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EditMenuHandler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FB37-755F-4C59-B4DF-B0F1B74A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now need to create an </a:t>
            </a:r>
            <a:r>
              <a:rPr lang="en-US" dirty="0" err="1"/>
              <a:t>EditMenuHandler</a:t>
            </a:r>
            <a:r>
              <a:rPr lang="en-US" dirty="0"/>
              <a:t> object similar to how the </a:t>
            </a:r>
            <a:r>
              <a:rPr lang="en-US" dirty="0" err="1"/>
              <a:t>FileMenuHandler</a:t>
            </a:r>
            <a:r>
              <a:rPr lang="en-US" dirty="0"/>
              <a:t> object was created in line 18</a:t>
            </a:r>
          </a:p>
          <a:p>
            <a:r>
              <a:rPr lang="en-US" dirty="0"/>
              <a:t>Then similarly to line 21 and 27 before you add the items for Find and Replace to the </a:t>
            </a:r>
            <a:r>
              <a:rPr lang="en-US" dirty="0" err="1"/>
              <a:t>editMenu</a:t>
            </a:r>
            <a:r>
              <a:rPr lang="en-US" dirty="0"/>
              <a:t> you should add an action listener to them passing the </a:t>
            </a:r>
            <a:r>
              <a:rPr lang="en-US" dirty="0" err="1"/>
              <a:t>EditMenuHandler</a:t>
            </a:r>
            <a:r>
              <a:rPr lang="en-US" dirty="0"/>
              <a:t> object</a:t>
            </a:r>
          </a:p>
          <a:p>
            <a:r>
              <a:rPr lang="en-US" dirty="0"/>
              <a:t>If done correctly you should get the correct message for each item popup </a:t>
            </a:r>
            <a:r>
              <a:rPr lang="en-US"/>
              <a:t>when clicked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47B60-6588-470E-BCCB-F0155104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53" y="3895757"/>
            <a:ext cx="4610743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AA050-8F96-46D4-A3BC-0D4FD7FA9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5" y="3895757"/>
            <a:ext cx="45726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</TotalTime>
  <Words>283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Lab 19</vt:lpstr>
      <vt:lpstr>Goal</vt:lpstr>
      <vt:lpstr>Prep</vt:lpstr>
      <vt:lpstr>Run code</vt:lpstr>
      <vt:lpstr>Add a new menu to SampleGui</vt:lpstr>
      <vt:lpstr>Create EditMenuHandler</vt:lpstr>
      <vt:lpstr>Implement EditMenuHandler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19</dc:title>
  <dc:creator>NIL PATEL</dc:creator>
  <cp:lastModifiedBy>NIL PATEL</cp:lastModifiedBy>
  <cp:revision>2</cp:revision>
  <dcterms:created xsi:type="dcterms:W3CDTF">2021-10-23T21:44:06Z</dcterms:created>
  <dcterms:modified xsi:type="dcterms:W3CDTF">2021-10-23T22:05:28Z</dcterms:modified>
</cp:coreProperties>
</file>