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33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FA8A12-5E07-4778-9B25-A7CBBD531E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7CEC-D093-4FBE-AE2B-A1143DFA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60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2B43-C43B-41D0-8EDE-C82E3051F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A9392-B5D3-4127-9EA7-7FCB27297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DC9A-79B3-4C9B-B2C9-694B9517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useful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0765-B204-4E3D-8DB3-DF5EEC33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TextFileInput</a:t>
            </a:r>
            <a:r>
              <a:rPr lang="en-US" dirty="0"/>
              <a:t> </a:t>
            </a:r>
            <a:r>
              <a:rPr lang="en-US" dirty="0" err="1"/>
              <a:t>br.readLine</a:t>
            </a:r>
            <a:r>
              <a:rPr lang="en-US" dirty="0"/>
              <a:t>(); will read the next line</a:t>
            </a:r>
          </a:p>
          <a:p>
            <a:r>
              <a:rPr lang="en-US" dirty="0"/>
              <a:t>The above line returns a string to convert to an int use </a:t>
            </a:r>
            <a:r>
              <a:rPr lang="en-US" dirty="0" err="1"/>
              <a:t>Integer.valueOf</a:t>
            </a:r>
            <a:r>
              <a:rPr lang="en-US" dirty="0"/>
              <a:t>(string);</a:t>
            </a:r>
          </a:p>
        </p:txBody>
      </p:sp>
    </p:spTree>
    <p:extLst>
      <p:ext uri="{BB962C8B-B14F-4D97-AF65-F5344CB8AC3E}">
        <p14:creationId xmlns:p14="http://schemas.microsoft.com/office/powerpoint/2010/main" val="70981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6915-4815-46BA-A73A-F7DB2FF6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updating Lab5.java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4264-BB96-4C4B-A6DA-4271D062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want to comment out the line that makes String[] </a:t>
            </a:r>
            <a:r>
              <a:rPr lang="en-US" dirty="0" err="1"/>
              <a:t>wordArray</a:t>
            </a:r>
            <a:r>
              <a:rPr lang="en-US" dirty="0"/>
              <a:t> or delete it all together</a:t>
            </a:r>
          </a:p>
          <a:p>
            <a:r>
              <a:rPr lang="en-US" dirty="0"/>
              <a:t>First you will have to create a </a:t>
            </a:r>
            <a:r>
              <a:rPr lang="en-US" dirty="0" err="1"/>
              <a:t>TextFileInput</a:t>
            </a:r>
            <a:r>
              <a:rPr lang="en-US" dirty="0"/>
              <a:t> object using: </a:t>
            </a:r>
          </a:p>
          <a:p>
            <a:r>
              <a:rPr lang="en-US" dirty="0" err="1"/>
              <a:t>TextFileInput</a:t>
            </a:r>
            <a:r>
              <a:rPr lang="en-US" dirty="0"/>
              <a:t> lab5input = new </a:t>
            </a:r>
            <a:r>
              <a:rPr lang="en-US" dirty="0" err="1"/>
              <a:t>TextFileInput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The general syntax for declaring a object of a class is </a:t>
            </a:r>
            <a:r>
              <a:rPr lang="en-US" dirty="0" err="1"/>
              <a:t>ClassName</a:t>
            </a:r>
            <a:r>
              <a:rPr lang="en-US" dirty="0"/>
              <a:t> </a:t>
            </a:r>
            <a:r>
              <a:rPr lang="en-US" dirty="0" err="1"/>
              <a:t>objName</a:t>
            </a:r>
            <a:r>
              <a:rPr lang="en-US" dirty="0"/>
              <a:t> = new </a:t>
            </a:r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requiredArgs</a:t>
            </a:r>
            <a:r>
              <a:rPr lang="en-US" dirty="0"/>
              <a:t>);</a:t>
            </a:r>
          </a:p>
          <a:p>
            <a:r>
              <a:rPr lang="en-US" dirty="0"/>
              <a:t>The class </a:t>
            </a:r>
            <a:r>
              <a:rPr lang="en-US" dirty="0" err="1"/>
              <a:t>TextFileInput</a:t>
            </a:r>
            <a:r>
              <a:rPr lang="en-US" dirty="0"/>
              <a:t> requires a string input for the file path, </a:t>
            </a:r>
            <a:r>
              <a:rPr lang="en-US" dirty="0" err="1"/>
              <a:t>args</a:t>
            </a:r>
            <a:r>
              <a:rPr lang="en-US" dirty="0"/>
              <a:t>[0] will pass the path entered in the run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86080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E80-909A-4E13-BB58-39382A89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AB98-3AB2-435A-A5DB-ABDCF71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your </a:t>
            </a:r>
            <a:r>
              <a:rPr lang="en-US" dirty="0" err="1"/>
              <a:t>TextFileInput</a:t>
            </a:r>
            <a:r>
              <a:rPr lang="en-US" dirty="0"/>
              <a:t> object you can create your string </a:t>
            </a:r>
            <a:r>
              <a:rPr lang="en-US" dirty="0" err="1"/>
              <a:t>wordArray</a:t>
            </a:r>
            <a:endParaRPr lang="en-US" dirty="0"/>
          </a:p>
          <a:p>
            <a:r>
              <a:rPr lang="en-US" dirty="0"/>
              <a:t>Assuming you correctly created a method you will want to call it and assign the array it returns to word array like so</a:t>
            </a:r>
          </a:p>
          <a:p>
            <a:r>
              <a:rPr lang="en-US" dirty="0"/>
              <a:t>String[] </a:t>
            </a:r>
            <a:r>
              <a:rPr lang="en-US" dirty="0" err="1"/>
              <a:t>wordArray</a:t>
            </a:r>
            <a:r>
              <a:rPr lang="en-US" dirty="0"/>
              <a:t> = lab5input.returnArray();</a:t>
            </a:r>
          </a:p>
          <a:p>
            <a:r>
              <a:rPr lang="en-US" dirty="0"/>
              <a:t>You may get some errors where you click and eclipse will tell you your code can cause an exception go ahead and auto generate throw statements whenever you </a:t>
            </a:r>
            <a:r>
              <a:rPr lang="en-US"/>
              <a:t>run into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B952-AD75-44D1-9712-D9EAA3EA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BD4E-0EAD-4FC0-9BBC-DC4AF455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Create a Lab5 class in eclipse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B1A2-6690-4D67-8595-19EBC1A1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4" y="1729161"/>
            <a:ext cx="5973009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B4320-734F-446F-B065-9CABCDC9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50" y="1331259"/>
            <a:ext cx="4429193" cy="53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344-4F70-46BF-A506-EC8D5456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3ECF-DD98-4A6D-AE1C-644B6BE8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over the entirety of your Lab4 to Lab5 and change public class Lab4 {… to public class Lab5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049C-A276-40EF-A761-EC82D30D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5" y="3066299"/>
            <a:ext cx="5010946" cy="2491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368D3-B2EE-49E1-839C-602214E8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3066299"/>
            <a:ext cx="5334074" cy="24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5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47EF-2151-4DD1-AAA3-40F6EE50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12E7-C812-4649-8E94-A3606A1A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6" y="1331259"/>
            <a:ext cx="8946541" cy="4195481"/>
          </a:xfrm>
        </p:spPr>
        <p:txBody>
          <a:bodyPr/>
          <a:lstStyle/>
          <a:p>
            <a:r>
              <a:rPr lang="en-US" dirty="0"/>
              <a:t>Create a text file named  lab5input somewhere in your pc and copy the directory to the text file</a:t>
            </a:r>
          </a:p>
          <a:p>
            <a:r>
              <a:rPr lang="en-US" dirty="0"/>
              <a:t>We will pass this file address to the program via eclipse</a:t>
            </a:r>
          </a:p>
        </p:txBody>
      </p:sp>
    </p:spTree>
    <p:extLst>
      <p:ext uri="{BB962C8B-B14F-4D97-AF65-F5344CB8AC3E}">
        <p14:creationId xmlns:p14="http://schemas.microsoft.com/office/powerpoint/2010/main" val="26520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8C88-0A74-4D24-8ED2-DFB6DE6F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passing command line argument through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97B3-6135-4592-B3B8-636BDED4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17407"/>
            <a:ext cx="8946541" cy="4195481"/>
          </a:xfrm>
        </p:spPr>
        <p:txBody>
          <a:bodyPr/>
          <a:lstStyle/>
          <a:p>
            <a:r>
              <a:rPr lang="en-US" dirty="0"/>
              <a:t>Add command line argument</a:t>
            </a:r>
          </a:p>
          <a:p>
            <a:r>
              <a:rPr lang="en-US" dirty="0"/>
              <a:t>To do this click on run and click run configurations</a:t>
            </a:r>
          </a:p>
          <a:p>
            <a:r>
              <a:rPr lang="en-US" dirty="0"/>
              <a:t>Click on arguments in the window that pops up</a:t>
            </a:r>
          </a:p>
          <a:p>
            <a:r>
              <a:rPr lang="en-US" dirty="0"/>
              <a:t>Copy and paste the directory for your text file and add /lab5input.txt at the end into program arguments hit apply and close the popup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AAD89-E945-4779-9341-397B7090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81635"/>
            <a:ext cx="3705742" cy="181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1010C-1DD0-4F64-8ECC-464CDE4F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58" y="4481635"/>
            <a:ext cx="5973009" cy="46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64168D-6716-4B54-B660-BEFC60A2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36" y="5289882"/>
            <a:ext cx="591585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BA8-F7F4-4E28-9183-7A2B4664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check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43A9-3F90-4C0C-808A-E7E9AA34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to see if you did it right if you add a line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 to the top of your program the console should print </a:t>
            </a:r>
            <a:r>
              <a:rPr lang="en-US" dirty="0" err="1"/>
              <a:t>filepath</a:t>
            </a:r>
            <a:r>
              <a:rPr lang="en-US" dirty="0"/>
              <a:t>/lab5input.txt relative to the path for your file</a:t>
            </a:r>
          </a:p>
          <a:p>
            <a:r>
              <a:rPr lang="en-US" dirty="0"/>
              <a:t>You can remove or comment out the line once you check</a:t>
            </a:r>
          </a:p>
        </p:txBody>
      </p:sp>
    </p:spTree>
    <p:extLst>
      <p:ext uri="{BB962C8B-B14F-4D97-AF65-F5344CB8AC3E}">
        <p14:creationId xmlns:p14="http://schemas.microsoft.com/office/powerpoint/2010/main" val="378328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9351-237C-4CE0-A9E9-872949A0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3277-1B7E-44CA-9068-9F71DD93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also need to add a file to the </a:t>
            </a:r>
            <a:r>
              <a:rPr lang="en-US" dirty="0" err="1"/>
              <a:t>src</a:t>
            </a:r>
            <a:r>
              <a:rPr lang="en-US" dirty="0"/>
              <a:t> folder as well as the TextFileInput.java file provided</a:t>
            </a:r>
          </a:p>
          <a:p>
            <a:r>
              <a:rPr lang="en-US" dirty="0"/>
              <a:t>Drag and drop the TextFileInput.java file into the default package under </a:t>
            </a:r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CDC71-44EE-4D32-BAA2-FD59E350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4" y="4650728"/>
            <a:ext cx="1933845" cy="1533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4C2D8-0AC9-4D6E-8EAC-2C649ED0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84" y="4176287"/>
            <a:ext cx="3975655" cy="22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99E-118B-484E-9934-927D2596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1C91-746C-4366-97DF-F2C03B53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08" y="2052918"/>
            <a:ext cx="8946541" cy="4195481"/>
          </a:xfrm>
        </p:spPr>
        <p:txBody>
          <a:bodyPr/>
          <a:lstStyle/>
          <a:p>
            <a:r>
              <a:rPr lang="en-US" dirty="0"/>
              <a:t>Add words to your text file each word on a new line, at the top of the file enter the number of words in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CBF6A-5314-410A-844D-EE77C028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90" y="2768853"/>
            <a:ext cx="2103288" cy="38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9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A01-31D9-411D-9188-51D335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E505-BB00-492A-BD25-D89CA459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need a method that will create a string array from the text file, we can put this method in the TextFileInput.java program</a:t>
            </a:r>
          </a:p>
          <a:p>
            <a:r>
              <a:rPr lang="en-US" dirty="0"/>
              <a:t>Your method should have a return type of String[] it should return an array of strings, you want to read the first line and save it as an integer value</a:t>
            </a:r>
          </a:p>
          <a:p>
            <a:r>
              <a:rPr lang="en-US" dirty="0"/>
              <a:t>Public String[] </a:t>
            </a:r>
            <a:r>
              <a:rPr lang="en-US" dirty="0" err="1"/>
              <a:t>returnArray</a:t>
            </a:r>
            <a:r>
              <a:rPr lang="en-US" dirty="0"/>
              <a:t>{}</a:t>
            </a:r>
          </a:p>
          <a:p>
            <a:r>
              <a:rPr lang="en-US" dirty="0"/>
              <a:t>Declare a String array with and initial length that is the integer you just got</a:t>
            </a:r>
          </a:p>
          <a:p>
            <a:r>
              <a:rPr lang="en-US" dirty="0"/>
              <a:t>Using a loop you should fill the array with the words in the file</a:t>
            </a:r>
          </a:p>
        </p:txBody>
      </p:sp>
    </p:spTree>
    <p:extLst>
      <p:ext uri="{BB962C8B-B14F-4D97-AF65-F5344CB8AC3E}">
        <p14:creationId xmlns:p14="http://schemas.microsoft.com/office/powerpoint/2010/main" val="176505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543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Lab 5</vt:lpstr>
      <vt:lpstr>Step 1 </vt:lpstr>
      <vt:lpstr>Step 1</vt:lpstr>
      <vt:lpstr>Step 2</vt:lpstr>
      <vt:lpstr>Step 1 – passing command line argument through eclipse</vt:lpstr>
      <vt:lpstr>Step 1 – check argument</vt:lpstr>
      <vt:lpstr>Step 1</vt:lpstr>
      <vt:lpstr>Step 2</vt:lpstr>
      <vt:lpstr>Step 3</vt:lpstr>
      <vt:lpstr>Step 3 – useful Syntax</vt:lpstr>
      <vt:lpstr>Step 3 – updating Lab5.java</vt:lpstr>
      <vt:lpstr>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NIL PATEL</dc:creator>
  <cp:lastModifiedBy>NIL PATEL</cp:lastModifiedBy>
  <cp:revision>6</cp:revision>
  <dcterms:created xsi:type="dcterms:W3CDTF">2021-09-13T21:20:47Z</dcterms:created>
  <dcterms:modified xsi:type="dcterms:W3CDTF">2021-09-14T00:01:04Z</dcterms:modified>
</cp:coreProperties>
</file>