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5" r:id="rId4"/>
    <p:sldId id="258" r:id="rId5"/>
    <p:sldId id="259" r:id="rId6"/>
    <p:sldId id="261"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41820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6C73D-685D-43C6-B5C5-D18C08A67D8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69368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64339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013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038821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4097446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50271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1162252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68884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177055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89338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6C73D-685D-43C6-B5C5-D18C08A67D8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80082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6C73D-685D-43C6-B5C5-D18C08A67D8F}"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96784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411157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392120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26C73D-685D-43C6-B5C5-D18C08A67D8F}" type="datetimeFigureOut">
              <a:rPr lang="en-US" smtClean="0"/>
              <a:t>9/21/2021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425033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26C73D-685D-43C6-B5C5-D18C08A67D8F}"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03B0D-861C-4793-BDD1-22D7B228570E}" type="slidenum">
              <a:rPr lang="en-US" smtClean="0"/>
              <a:t>‹#›</a:t>
            </a:fld>
            <a:endParaRPr lang="en-US"/>
          </a:p>
        </p:txBody>
      </p:sp>
    </p:spTree>
    <p:extLst>
      <p:ext uri="{BB962C8B-B14F-4D97-AF65-F5344CB8AC3E}">
        <p14:creationId xmlns:p14="http://schemas.microsoft.com/office/powerpoint/2010/main" val="243496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26C73D-685D-43C6-B5C5-D18C08A67D8F}" type="datetimeFigureOut">
              <a:rPr lang="en-US" smtClean="0"/>
              <a:t>9/21/2021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903B0D-861C-4793-BDD1-22D7B228570E}" type="slidenum">
              <a:rPr lang="en-US" smtClean="0"/>
              <a:t>‹#›</a:t>
            </a:fld>
            <a:endParaRPr lang="en-US"/>
          </a:p>
        </p:txBody>
      </p:sp>
    </p:spTree>
    <p:extLst>
      <p:ext uri="{BB962C8B-B14F-4D97-AF65-F5344CB8AC3E}">
        <p14:creationId xmlns:p14="http://schemas.microsoft.com/office/powerpoint/2010/main" val="17278938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C9EC-C44A-4787-940F-1F7AB3D5B3C1}"/>
              </a:ext>
            </a:extLst>
          </p:cNvPr>
          <p:cNvSpPr>
            <a:spLocks noGrp="1"/>
          </p:cNvSpPr>
          <p:nvPr>
            <p:ph type="ctrTitle"/>
          </p:nvPr>
        </p:nvSpPr>
        <p:spPr/>
        <p:txBody>
          <a:bodyPr/>
          <a:lstStyle/>
          <a:p>
            <a:r>
              <a:rPr lang="en-US" dirty="0"/>
              <a:t>LAB 6</a:t>
            </a:r>
          </a:p>
        </p:txBody>
      </p:sp>
      <p:sp>
        <p:nvSpPr>
          <p:cNvPr id="3" name="Subtitle 2">
            <a:extLst>
              <a:ext uri="{FF2B5EF4-FFF2-40B4-BE49-F238E27FC236}">
                <a16:creationId xmlns:a16="http://schemas.microsoft.com/office/drawing/2014/main" id="{C1767817-EDBA-469B-843A-56A23B0895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041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0B2A-A022-4852-854C-23BD3C1F3B78}"/>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1FC9E60D-223A-4397-BA6E-3121311DB207}"/>
              </a:ext>
            </a:extLst>
          </p:cNvPr>
          <p:cNvSpPr>
            <a:spLocks noGrp="1"/>
          </p:cNvSpPr>
          <p:nvPr>
            <p:ph idx="1"/>
          </p:nvPr>
        </p:nvSpPr>
        <p:spPr/>
        <p:txBody>
          <a:bodyPr/>
          <a:lstStyle/>
          <a:p>
            <a:r>
              <a:rPr lang="en-US" dirty="0"/>
              <a:t>Call the method in your main method and call a </a:t>
            </a:r>
            <a:r>
              <a:rPr lang="en-US" dirty="0" err="1"/>
              <a:t>jOptionPane</a:t>
            </a:r>
            <a:r>
              <a:rPr lang="en-US" dirty="0"/>
              <a:t> popup to display the average</a:t>
            </a:r>
          </a:p>
        </p:txBody>
      </p:sp>
      <p:pic>
        <p:nvPicPr>
          <p:cNvPr id="5" name="Picture 4">
            <a:extLst>
              <a:ext uri="{FF2B5EF4-FFF2-40B4-BE49-F238E27FC236}">
                <a16:creationId xmlns:a16="http://schemas.microsoft.com/office/drawing/2014/main" id="{C8578F9A-9EE2-49CA-BD2C-A8FD241CF888}"/>
              </a:ext>
            </a:extLst>
          </p:cNvPr>
          <p:cNvPicPr>
            <a:picLocks noChangeAspect="1"/>
          </p:cNvPicPr>
          <p:nvPr/>
        </p:nvPicPr>
        <p:blipFill>
          <a:blip r:embed="rId2"/>
          <a:stretch>
            <a:fillRect/>
          </a:stretch>
        </p:blipFill>
        <p:spPr>
          <a:xfrm>
            <a:off x="1386801" y="3466730"/>
            <a:ext cx="6115904" cy="371527"/>
          </a:xfrm>
          <a:prstGeom prst="rect">
            <a:avLst/>
          </a:prstGeom>
        </p:spPr>
      </p:pic>
    </p:spTree>
    <p:extLst>
      <p:ext uri="{BB962C8B-B14F-4D97-AF65-F5344CB8AC3E}">
        <p14:creationId xmlns:p14="http://schemas.microsoft.com/office/powerpoint/2010/main" val="408034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95EF-C079-4D2A-9F1B-2CBF533447DE}"/>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2698DE08-1193-45D4-B275-4C8C51BA430F}"/>
              </a:ext>
            </a:extLst>
          </p:cNvPr>
          <p:cNvSpPr>
            <a:spLocks noGrp="1"/>
          </p:cNvSpPr>
          <p:nvPr>
            <p:ph idx="1"/>
          </p:nvPr>
        </p:nvSpPr>
        <p:spPr>
          <a:xfrm>
            <a:off x="313660" y="1245050"/>
            <a:ext cx="8946541" cy="4195481"/>
          </a:xfrm>
        </p:spPr>
        <p:txBody>
          <a:bodyPr/>
          <a:lstStyle/>
          <a:p>
            <a:r>
              <a:rPr lang="en-US" dirty="0"/>
              <a:t>Create a Lab6 class and copy over Lab5.java (change the line public class Lab5 to public class Lab6)</a:t>
            </a:r>
          </a:p>
          <a:p>
            <a:r>
              <a:rPr lang="en-US" dirty="0"/>
              <a:t>You can get rid the while true loop and its contents along with the String declarations for </a:t>
            </a:r>
            <a:r>
              <a:rPr lang="en-US" dirty="0" err="1"/>
              <a:t>isOrIsNot</a:t>
            </a:r>
            <a:r>
              <a:rPr lang="en-US" dirty="0"/>
              <a:t> and </a:t>
            </a:r>
            <a:r>
              <a:rPr lang="en-US" dirty="0" err="1"/>
              <a:t>inputWord</a:t>
            </a:r>
            <a:endParaRPr lang="en-US" dirty="0"/>
          </a:p>
          <a:p>
            <a:endParaRPr lang="en-US" dirty="0"/>
          </a:p>
        </p:txBody>
      </p:sp>
      <p:pic>
        <p:nvPicPr>
          <p:cNvPr id="5" name="Picture 4">
            <a:extLst>
              <a:ext uri="{FF2B5EF4-FFF2-40B4-BE49-F238E27FC236}">
                <a16:creationId xmlns:a16="http://schemas.microsoft.com/office/drawing/2014/main" id="{9D5201A1-1617-4785-941E-B967420E11D2}"/>
              </a:ext>
            </a:extLst>
          </p:cNvPr>
          <p:cNvPicPr>
            <a:picLocks noChangeAspect="1"/>
          </p:cNvPicPr>
          <p:nvPr/>
        </p:nvPicPr>
        <p:blipFill>
          <a:blip r:embed="rId2"/>
          <a:stretch>
            <a:fillRect/>
          </a:stretch>
        </p:blipFill>
        <p:spPr>
          <a:xfrm>
            <a:off x="80781" y="2822691"/>
            <a:ext cx="2584070" cy="3111733"/>
          </a:xfrm>
          <a:prstGeom prst="rect">
            <a:avLst/>
          </a:prstGeom>
        </p:spPr>
      </p:pic>
      <p:pic>
        <p:nvPicPr>
          <p:cNvPr id="7" name="Picture 6">
            <a:extLst>
              <a:ext uri="{FF2B5EF4-FFF2-40B4-BE49-F238E27FC236}">
                <a16:creationId xmlns:a16="http://schemas.microsoft.com/office/drawing/2014/main" id="{5FBE1D9B-636D-40F8-B8F3-1B98559F5389}"/>
              </a:ext>
            </a:extLst>
          </p:cNvPr>
          <p:cNvPicPr>
            <a:picLocks noChangeAspect="1"/>
          </p:cNvPicPr>
          <p:nvPr/>
        </p:nvPicPr>
        <p:blipFill>
          <a:blip r:embed="rId3"/>
          <a:stretch>
            <a:fillRect/>
          </a:stretch>
        </p:blipFill>
        <p:spPr>
          <a:xfrm>
            <a:off x="2798325" y="2822692"/>
            <a:ext cx="4192603" cy="2699220"/>
          </a:xfrm>
          <a:prstGeom prst="rect">
            <a:avLst/>
          </a:prstGeom>
        </p:spPr>
      </p:pic>
      <p:pic>
        <p:nvPicPr>
          <p:cNvPr id="9" name="Picture 8">
            <a:extLst>
              <a:ext uri="{FF2B5EF4-FFF2-40B4-BE49-F238E27FC236}">
                <a16:creationId xmlns:a16="http://schemas.microsoft.com/office/drawing/2014/main" id="{714AB939-4890-4125-B238-14C2941A8EAE}"/>
              </a:ext>
            </a:extLst>
          </p:cNvPr>
          <p:cNvPicPr>
            <a:picLocks noChangeAspect="1"/>
          </p:cNvPicPr>
          <p:nvPr/>
        </p:nvPicPr>
        <p:blipFill>
          <a:blip r:embed="rId4"/>
          <a:stretch>
            <a:fillRect/>
          </a:stretch>
        </p:blipFill>
        <p:spPr>
          <a:xfrm>
            <a:off x="7341952" y="2822691"/>
            <a:ext cx="4336200" cy="2699220"/>
          </a:xfrm>
          <a:prstGeom prst="rect">
            <a:avLst/>
          </a:prstGeom>
        </p:spPr>
      </p:pic>
    </p:spTree>
    <p:extLst>
      <p:ext uri="{BB962C8B-B14F-4D97-AF65-F5344CB8AC3E}">
        <p14:creationId xmlns:p14="http://schemas.microsoft.com/office/powerpoint/2010/main" val="198454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6529-9C89-4643-9E87-D4B31AF140C8}"/>
              </a:ext>
            </a:extLst>
          </p:cNvPr>
          <p:cNvSpPr>
            <a:spLocks noGrp="1"/>
          </p:cNvSpPr>
          <p:nvPr>
            <p:ph type="title"/>
          </p:nvPr>
        </p:nvSpPr>
        <p:spPr/>
        <p:txBody>
          <a:bodyPr/>
          <a:lstStyle/>
          <a:p>
            <a:r>
              <a:rPr lang="en-US" dirty="0"/>
              <a:t>Make sure your run configurations are correct</a:t>
            </a:r>
          </a:p>
        </p:txBody>
      </p:sp>
      <p:sp>
        <p:nvSpPr>
          <p:cNvPr id="3" name="Content Placeholder 2">
            <a:extLst>
              <a:ext uri="{FF2B5EF4-FFF2-40B4-BE49-F238E27FC236}">
                <a16:creationId xmlns:a16="http://schemas.microsoft.com/office/drawing/2014/main" id="{223CAC3E-66A0-4CF3-AACC-7F28426E0A14}"/>
              </a:ext>
            </a:extLst>
          </p:cNvPr>
          <p:cNvSpPr>
            <a:spLocks noGrp="1"/>
          </p:cNvSpPr>
          <p:nvPr>
            <p:ph idx="1"/>
          </p:nvPr>
        </p:nvSpPr>
        <p:spPr>
          <a:xfrm>
            <a:off x="1104293" y="2079551"/>
            <a:ext cx="8946541" cy="4195481"/>
          </a:xfrm>
        </p:spPr>
        <p:txBody>
          <a:bodyPr/>
          <a:lstStyle/>
          <a:p>
            <a:endParaRPr lang="en-US" dirty="0"/>
          </a:p>
        </p:txBody>
      </p:sp>
      <p:pic>
        <p:nvPicPr>
          <p:cNvPr id="5" name="Picture 4">
            <a:extLst>
              <a:ext uri="{FF2B5EF4-FFF2-40B4-BE49-F238E27FC236}">
                <a16:creationId xmlns:a16="http://schemas.microsoft.com/office/drawing/2014/main" id="{213199C3-D4AB-4CBB-AAB0-540EA577FD41}"/>
              </a:ext>
            </a:extLst>
          </p:cNvPr>
          <p:cNvPicPr>
            <a:picLocks noChangeAspect="1"/>
          </p:cNvPicPr>
          <p:nvPr/>
        </p:nvPicPr>
        <p:blipFill>
          <a:blip r:embed="rId2"/>
          <a:stretch>
            <a:fillRect/>
          </a:stretch>
        </p:blipFill>
        <p:spPr>
          <a:xfrm>
            <a:off x="2141166" y="2730353"/>
            <a:ext cx="6182588" cy="1876687"/>
          </a:xfrm>
          <a:prstGeom prst="rect">
            <a:avLst/>
          </a:prstGeom>
        </p:spPr>
      </p:pic>
    </p:spTree>
    <p:extLst>
      <p:ext uri="{BB962C8B-B14F-4D97-AF65-F5344CB8AC3E}">
        <p14:creationId xmlns:p14="http://schemas.microsoft.com/office/powerpoint/2010/main" val="326231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5EF6-4EEA-43B8-B324-2CAA4EF7FE58}"/>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E75149E2-09C8-4891-8DC0-E98E8BBF756B}"/>
              </a:ext>
            </a:extLst>
          </p:cNvPr>
          <p:cNvSpPr>
            <a:spLocks noGrp="1"/>
          </p:cNvSpPr>
          <p:nvPr>
            <p:ph idx="1"/>
          </p:nvPr>
        </p:nvSpPr>
        <p:spPr/>
        <p:txBody>
          <a:bodyPr/>
          <a:lstStyle/>
          <a:p>
            <a:r>
              <a:rPr lang="en-US" dirty="0"/>
              <a:t>Download lab6input.txt on to your computer and copy paste the path into the program arguments for lab6 in run configurations.</a:t>
            </a:r>
          </a:p>
          <a:p>
            <a:r>
              <a:rPr lang="en-US" dirty="0"/>
              <a:t>Set the main class to lab6</a:t>
            </a:r>
          </a:p>
        </p:txBody>
      </p:sp>
      <p:pic>
        <p:nvPicPr>
          <p:cNvPr id="7" name="Picture 6">
            <a:extLst>
              <a:ext uri="{FF2B5EF4-FFF2-40B4-BE49-F238E27FC236}">
                <a16:creationId xmlns:a16="http://schemas.microsoft.com/office/drawing/2014/main" id="{08736184-14F3-4719-9A8D-FFA30ACECCB1}"/>
              </a:ext>
            </a:extLst>
          </p:cNvPr>
          <p:cNvPicPr>
            <a:picLocks noChangeAspect="1"/>
          </p:cNvPicPr>
          <p:nvPr/>
        </p:nvPicPr>
        <p:blipFill>
          <a:blip r:embed="rId2"/>
          <a:stretch>
            <a:fillRect/>
          </a:stretch>
        </p:blipFill>
        <p:spPr>
          <a:xfrm>
            <a:off x="190882" y="3429000"/>
            <a:ext cx="5211795" cy="2297028"/>
          </a:xfrm>
          <a:prstGeom prst="rect">
            <a:avLst/>
          </a:prstGeom>
        </p:spPr>
      </p:pic>
      <p:pic>
        <p:nvPicPr>
          <p:cNvPr id="9" name="Picture 8">
            <a:extLst>
              <a:ext uri="{FF2B5EF4-FFF2-40B4-BE49-F238E27FC236}">
                <a16:creationId xmlns:a16="http://schemas.microsoft.com/office/drawing/2014/main" id="{92A13927-F91E-434A-BD5E-EA6F82448CCF}"/>
              </a:ext>
            </a:extLst>
          </p:cNvPr>
          <p:cNvPicPr>
            <a:picLocks noChangeAspect="1"/>
          </p:cNvPicPr>
          <p:nvPr/>
        </p:nvPicPr>
        <p:blipFill>
          <a:blip r:embed="rId3"/>
          <a:stretch>
            <a:fillRect/>
          </a:stretch>
        </p:blipFill>
        <p:spPr>
          <a:xfrm>
            <a:off x="5579123" y="3089101"/>
            <a:ext cx="5509565" cy="2123113"/>
          </a:xfrm>
          <a:prstGeom prst="rect">
            <a:avLst/>
          </a:prstGeom>
        </p:spPr>
      </p:pic>
      <p:pic>
        <p:nvPicPr>
          <p:cNvPr id="11" name="Picture 10">
            <a:extLst>
              <a:ext uri="{FF2B5EF4-FFF2-40B4-BE49-F238E27FC236}">
                <a16:creationId xmlns:a16="http://schemas.microsoft.com/office/drawing/2014/main" id="{DB358D80-FEBE-4981-857D-2FC1B7D1E22D}"/>
              </a:ext>
            </a:extLst>
          </p:cNvPr>
          <p:cNvPicPr>
            <a:picLocks noChangeAspect="1"/>
          </p:cNvPicPr>
          <p:nvPr/>
        </p:nvPicPr>
        <p:blipFill>
          <a:blip r:embed="rId4"/>
          <a:stretch>
            <a:fillRect/>
          </a:stretch>
        </p:blipFill>
        <p:spPr>
          <a:xfrm>
            <a:off x="5553891" y="5328807"/>
            <a:ext cx="5534797" cy="1076475"/>
          </a:xfrm>
          <a:prstGeom prst="rect">
            <a:avLst/>
          </a:prstGeom>
        </p:spPr>
      </p:pic>
    </p:spTree>
    <p:extLst>
      <p:ext uri="{BB962C8B-B14F-4D97-AF65-F5344CB8AC3E}">
        <p14:creationId xmlns:p14="http://schemas.microsoft.com/office/powerpoint/2010/main" val="50934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FA64-27A4-4A93-A027-151C50D9E26F}"/>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33E97CF5-3609-41AD-BF86-2E0C5EC419C9}"/>
              </a:ext>
            </a:extLst>
          </p:cNvPr>
          <p:cNvSpPr>
            <a:spLocks noGrp="1"/>
          </p:cNvSpPr>
          <p:nvPr>
            <p:ph idx="1"/>
          </p:nvPr>
        </p:nvSpPr>
        <p:spPr>
          <a:xfrm>
            <a:off x="757083" y="1152983"/>
            <a:ext cx="8946541" cy="4195481"/>
          </a:xfrm>
        </p:spPr>
        <p:txBody>
          <a:bodyPr/>
          <a:lstStyle/>
          <a:p>
            <a:r>
              <a:rPr lang="en-US" dirty="0"/>
              <a:t>You will want to create a method </a:t>
            </a:r>
            <a:r>
              <a:rPr lang="en-US" dirty="0" err="1"/>
              <a:t>returnIntArray</a:t>
            </a:r>
            <a:r>
              <a:rPr lang="en-US" dirty="0"/>
              <a:t> in InputTextFile.java by copying the code from </a:t>
            </a:r>
            <a:r>
              <a:rPr lang="en-US" dirty="0" err="1"/>
              <a:t>returnArray</a:t>
            </a:r>
            <a:r>
              <a:rPr lang="en-US" dirty="0"/>
              <a:t> which we used to create a String array to generate an integer array instead, this time we will pass an integer as an argument for the number of numbers in the file instead of reading the first line for the number of values to store.</a:t>
            </a:r>
          </a:p>
          <a:p>
            <a:r>
              <a:rPr lang="en-US" dirty="0"/>
              <a:t>Remember to change the return type of the new method to an integer array instead of a string array</a:t>
            </a:r>
          </a:p>
          <a:p>
            <a:r>
              <a:rPr lang="en-US" dirty="0"/>
              <a:t>Also convert each line read to an integer, and use an integer array instead of a string array within the method</a:t>
            </a:r>
          </a:p>
          <a:p>
            <a:endParaRPr lang="en-US" dirty="0"/>
          </a:p>
        </p:txBody>
      </p:sp>
      <p:pic>
        <p:nvPicPr>
          <p:cNvPr id="5" name="Picture 4">
            <a:extLst>
              <a:ext uri="{FF2B5EF4-FFF2-40B4-BE49-F238E27FC236}">
                <a16:creationId xmlns:a16="http://schemas.microsoft.com/office/drawing/2014/main" id="{A9DDBB56-5E25-4329-A704-232138951CE9}"/>
              </a:ext>
            </a:extLst>
          </p:cNvPr>
          <p:cNvPicPr>
            <a:picLocks noChangeAspect="1"/>
          </p:cNvPicPr>
          <p:nvPr/>
        </p:nvPicPr>
        <p:blipFill>
          <a:blip r:embed="rId2"/>
          <a:stretch>
            <a:fillRect/>
          </a:stretch>
        </p:blipFill>
        <p:spPr>
          <a:xfrm>
            <a:off x="1463235" y="4505811"/>
            <a:ext cx="8157820" cy="421296"/>
          </a:xfrm>
          <a:prstGeom prst="rect">
            <a:avLst/>
          </a:prstGeom>
        </p:spPr>
      </p:pic>
    </p:spTree>
    <p:extLst>
      <p:ext uri="{BB962C8B-B14F-4D97-AF65-F5344CB8AC3E}">
        <p14:creationId xmlns:p14="http://schemas.microsoft.com/office/powerpoint/2010/main" val="225908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34F-D390-414A-96C6-7C95D779A241}"/>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35952C16-7367-4FB2-B3AB-AAC49C1A726A}"/>
              </a:ext>
            </a:extLst>
          </p:cNvPr>
          <p:cNvSpPr>
            <a:spLocks noGrp="1"/>
          </p:cNvSpPr>
          <p:nvPr>
            <p:ph idx="1"/>
          </p:nvPr>
        </p:nvSpPr>
        <p:spPr/>
        <p:txBody>
          <a:bodyPr/>
          <a:lstStyle/>
          <a:p>
            <a:r>
              <a:rPr lang="en-US" dirty="0"/>
              <a:t>In the Lab6.java file you will have to change String[] </a:t>
            </a:r>
            <a:r>
              <a:rPr lang="en-US" dirty="0" err="1"/>
              <a:t>wordArray</a:t>
            </a:r>
            <a:r>
              <a:rPr lang="en-US" dirty="0"/>
              <a:t> to int [] </a:t>
            </a:r>
            <a:r>
              <a:rPr lang="en-US" dirty="0" err="1"/>
              <a:t>intArray</a:t>
            </a:r>
            <a:r>
              <a:rPr lang="en-US" dirty="0"/>
              <a:t>. (Or some other name) And assign the value returned by the </a:t>
            </a:r>
            <a:r>
              <a:rPr lang="en-US" dirty="0" err="1"/>
              <a:t>returnIntArray</a:t>
            </a:r>
            <a:r>
              <a:rPr lang="en-US" dirty="0"/>
              <a:t> method called your </a:t>
            </a:r>
            <a:r>
              <a:rPr lang="en-US" dirty="0" err="1"/>
              <a:t>TextFileInput</a:t>
            </a:r>
            <a:r>
              <a:rPr lang="en-US" dirty="0"/>
              <a:t> object, you will have to pass 14 which is the number of lines in the file we are feeding the program to generate our array</a:t>
            </a:r>
          </a:p>
          <a:p>
            <a:r>
              <a:rPr lang="en-US" dirty="0"/>
              <a:t>You should also delete or comment out the entirety of the while true loop and its contents, and the declarations for </a:t>
            </a:r>
            <a:r>
              <a:rPr lang="en-US" dirty="0" err="1"/>
              <a:t>isOrIsNot</a:t>
            </a:r>
            <a:r>
              <a:rPr lang="en-US" dirty="0"/>
              <a:t> and </a:t>
            </a:r>
            <a:r>
              <a:rPr lang="en-US" dirty="0" err="1"/>
              <a:t>inputWord</a:t>
            </a:r>
            <a:endParaRPr lang="en-US" dirty="0"/>
          </a:p>
        </p:txBody>
      </p:sp>
      <p:pic>
        <p:nvPicPr>
          <p:cNvPr id="7" name="Picture 6">
            <a:extLst>
              <a:ext uri="{FF2B5EF4-FFF2-40B4-BE49-F238E27FC236}">
                <a16:creationId xmlns:a16="http://schemas.microsoft.com/office/drawing/2014/main" id="{D7364C8D-5720-43E2-84B0-571435548768}"/>
              </a:ext>
            </a:extLst>
          </p:cNvPr>
          <p:cNvPicPr>
            <a:picLocks noChangeAspect="1"/>
          </p:cNvPicPr>
          <p:nvPr/>
        </p:nvPicPr>
        <p:blipFill>
          <a:blip r:embed="rId2"/>
          <a:stretch>
            <a:fillRect/>
          </a:stretch>
        </p:blipFill>
        <p:spPr>
          <a:xfrm>
            <a:off x="1621418" y="5124877"/>
            <a:ext cx="4048690" cy="514422"/>
          </a:xfrm>
          <a:prstGeom prst="rect">
            <a:avLst/>
          </a:prstGeom>
        </p:spPr>
      </p:pic>
    </p:spTree>
    <p:extLst>
      <p:ext uri="{BB962C8B-B14F-4D97-AF65-F5344CB8AC3E}">
        <p14:creationId xmlns:p14="http://schemas.microsoft.com/office/powerpoint/2010/main" val="155150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EA66-6D62-4294-8CBD-E493568F6804}"/>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97CA83A8-AC5F-4B97-94BA-823F4870B3FE}"/>
              </a:ext>
            </a:extLst>
          </p:cNvPr>
          <p:cNvSpPr>
            <a:spLocks noGrp="1"/>
          </p:cNvSpPr>
          <p:nvPr>
            <p:ph idx="1"/>
          </p:nvPr>
        </p:nvSpPr>
        <p:spPr/>
        <p:txBody>
          <a:bodyPr/>
          <a:lstStyle/>
          <a:p>
            <a:r>
              <a:rPr lang="en-US" dirty="0"/>
              <a:t>Write and fill in a method public static int sum (int[] </a:t>
            </a:r>
            <a:r>
              <a:rPr lang="en-US" dirty="0" err="1"/>
              <a:t>myArray</a:t>
            </a:r>
            <a:r>
              <a:rPr lang="en-US" dirty="0"/>
              <a:t>, int </a:t>
            </a:r>
            <a:r>
              <a:rPr lang="en-US" dirty="0" err="1"/>
              <a:t>myArraySize</a:t>
            </a:r>
            <a:r>
              <a:rPr lang="en-US" dirty="0"/>
              <a:t>) inside the Lab6.java file but outside the main method</a:t>
            </a:r>
          </a:p>
          <a:p>
            <a:r>
              <a:rPr lang="en-US" dirty="0"/>
              <a:t>You will want to loop through the array and calculate the sum of all values from the array and then return that sum at the end of the method</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00BBD945-ACFA-4978-A978-CED380CE42DD}"/>
              </a:ext>
            </a:extLst>
          </p:cNvPr>
          <p:cNvPicPr>
            <a:picLocks noChangeAspect="1"/>
          </p:cNvPicPr>
          <p:nvPr/>
        </p:nvPicPr>
        <p:blipFill>
          <a:blip r:embed="rId2"/>
          <a:stretch>
            <a:fillRect/>
          </a:stretch>
        </p:blipFill>
        <p:spPr>
          <a:xfrm>
            <a:off x="1467050" y="4325682"/>
            <a:ext cx="4410691" cy="781159"/>
          </a:xfrm>
          <a:prstGeom prst="rect">
            <a:avLst/>
          </a:prstGeom>
        </p:spPr>
      </p:pic>
    </p:spTree>
    <p:extLst>
      <p:ext uri="{BB962C8B-B14F-4D97-AF65-F5344CB8AC3E}">
        <p14:creationId xmlns:p14="http://schemas.microsoft.com/office/powerpoint/2010/main" val="257485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A039-9B8F-4BD3-8787-D090DCC9EC9B}"/>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253B181B-E78A-42A0-8EE3-2E63255EB426}"/>
              </a:ext>
            </a:extLst>
          </p:cNvPr>
          <p:cNvSpPr>
            <a:spLocks noGrp="1"/>
          </p:cNvSpPr>
          <p:nvPr>
            <p:ph idx="1"/>
          </p:nvPr>
        </p:nvSpPr>
        <p:spPr/>
        <p:txBody>
          <a:bodyPr/>
          <a:lstStyle/>
          <a:p>
            <a:r>
              <a:rPr lang="en-US" dirty="0"/>
              <a:t>In the main method call the method sum you just made and assign the returned value to an int, passing the int array you generated from the file and the length of the array</a:t>
            </a:r>
          </a:p>
          <a:p>
            <a:r>
              <a:rPr lang="en-US" dirty="0"/>
              <a:t>Use the following syntax to create a popup that will display the sum</a:t>
            </a:r>
          </a:p>
        </p:txBody>
      </p:sp>
      <p:pic>
        <p:nvPicPr>
          <p:cNvPr id="7" name="Picture 6">
            <a:extLst>
              <a:ext uri="{FF2B5EF4-FFF2-40B4-BE49-F238E27FC236}">
                <a16:creationId xmlns:a16="http://schemas.microsoft.com/office/drawing/2014/main" id="{AB4795A6-5341-420B-AFEA-CC0C46D3D219}"/>
              </a:ext>
            </a:extLst>
          </p:cNvPr>
          <p:cNvPicPr>
            <a:picLocks noChangeAspect="1"/>
          </p:cNvPicPr>
          <p:nvPr/>
        </p:nvPicPr>
        <p:blipFill>
          <a:blip r:embed="rId2"/>
          <a:stretch>
            <a:fillRect/>
          </a:stretch>
        </p:blipFill>
        <p:spPr>
          <a:xfrm>
            <a:off x="1426776" y="4363991"/>
            <a:ext cx="4420217" cy="438211"/>
          </a:xfrm>
          <a:prstGeom prst="rect">
            <a:avLst/>
          </a:prstGeom>
        </p:spPr>
      </p:pic>
    </p:spTree>
    <p:extLst>
      <p:ext uri="{BB962C8B-B14F-4D97-AF65-F5344CB8AC3E}">
        <p14:creationId xmlns:p14="http://schemas.microsoft.com/office/powerpoint/2010/main" val="232293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3382-D758-4CF0-80F9-E1F25A1C094E}"/>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60AE9651-4427-4C32-8C6A-8406154698E9}"/>
              </a:ext>
            </a:extLst>
          </p:cNvPr>
          <p:cNvSpPr>
            <a:spLocks noGrp="1"/>
          </p:cNvSpPr>
          <p:nvPr>
            <p:ph idx="1"/>
          </p:nvPr>
        </p:nvSpPr>
        <p:spPr/>
        <p:txBody>
          <a:bodyPr/>
          <a:lstStyle/>
          <a:p>
            <a:r>
              <a:rPr lang="en-US" dirty="0"/>
              <a:t>Now you want to add another method to calculate the average</a:t>
            </a:r>
          </a:p>
          <a:p>
            <a:r>
              <a:rPr lang="en-US" sz="1800" b="0" i="0" u="none" strike="noStrike" baseline="0" dirty="0">
                <a:latin typeface="Courier"/>
              </a:rPr>
              <a:t>public static int average (int[] </a:t>
            </a:r>
            <a:r>
              <a:rPr lang="en-US" sz="1800" b="0" i="0" u="none" strike="noStrike" baseline="0" dirty="0" err="1">
                <a:latin typeface="Courier"/>
              </a:rPr>
              <a:t>myArray</a:t>
            </a:r>
            <a:r>
              <a:rPr lang="en-US" sz="1800" b="0" i="0" u="none" strike="noStrike" baseline="0" dirty="0">
                <a:latin typeface="Courier"/>
              </a:rPr>
              <a:t>, int </a:t>
            </a:r>
            <a:r>
              <a:rPr lang="en-US" sz="1800" b="0" i="0" u="none" strike="noStrike" baseline="0" dirty="0" err="1">
                <a:latin typeface="Courier"/>
              </a:rPr>
              <a:t>myArraySize</a:t>
            </a:r>
            <a:r>
              <a:rPr lang="en-US" sz="1800" b="0" i="0" u="none" strike="noStrike" baseline="0" dirty="0">
                <a:latin typeface="Courier"/>
              </a:rPr>
              <a:t>);</a:t>
            </a:r>
          </a:p>
          <a:p>
            <a:r>
              <a:rPr lang="en-US" sz="1800" dirty="0">
                <a:latin typeface="Courier"/>
              </a:rPr>
              <a:t>You can put the code to find the sum of the values and then divide by the size or you can call the sum method within the average method and divide the returned value by the length</a:t>
            </a:r>
            <a:endParaRPr lang="en-US" dirty="0"/>
          </a:p>
        </p:txBody>
      </p:sp>
      <p:pic>
        <p:nvPicPr>
          <p:cNvPr id="5" name="Picture 4">
            <a:extLst>
              <a:ext uri="{FF2B5EF4-FFF2-40B4-BE49-F238E27FC236}">
                <a16:creationId xmlns:a16="http://schemas.microsoft.com/office/drawing/2014/main" id="{F41A1D26-1CDC-47D1-93BE-CF54F026D07B}"/>
              </a:ext>
            </a:extLst>
          </p:cNvPr>
          <p:cNvPicPr>
            <a:picLocks noChangeAspect="1"/>
          </p:cNvPicPr>
          <p:nvPr/>
        </p:nvPicPr>
        <p:blipFill>
          <a:blip r:embed="rId2"/>
          <a:stretch>
            <a:fillRect/>
          </a:stretch>
        </p:blipFill>
        <p:spPr>
          <a:xfrm>
            <a:off x="1103312" y="4150658"/>
            <a:ext cx="4848902" cy="743054"/>
          </a:xfrm>
          <a:prstGeom prst="rect">
            <a:avLst/>
          </a:prstGeom>
        </p:spPr>
      </p:pic>
    </p:spTree>
    <p:extLst>
      <p:ext uri="{BB962C8B-B14F-4D97-AF65-F5344CB8AC3E}">
        <p14:creationId xmlns:p14="http://schemas.microsoft.com/office/powerpoint/2010/main" val="3855781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373</TotalTime>
  <Words>472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Courier</vt:lpstr>
      <vt:lpstr>Arial</vt:lpstr>
      <vt:lpstr>Century Gothic</vt:lpstr>
      <vt:lpstr>Wingdings 3</vt:lpstr>
      <vt:lpstr>Ion</vt:lpstr>
      <vt:lpstr>LAB 6</vt:lpstr>
      <vt:lpstr>Step 1</vt:lpstr>
      <vt:lpstr>Make sure your run configurations are correct</vt:lpstr>
      <vt:lpstr>Step 1</vt:lpstr>
      <vt:lpstr>Step 1</vt:lpstr>
      <vt:lpstr>Step 1</vt:lpstr>
      <vt:lpstr>Step 2</vt:lpstr>
      <vt:lpstr>Step 2</vt:lpstr>
      <vt:lpstr>Step 3</vt:lpstr>
      <vt:lpstr>Step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dc:title>
  <dc:creator>NIL PATEL</dc:creator>
  <cp:lastModifiedBy>NIL PATEL</cp:lastModifiedBy>
  <cp:revision>5</cp:revision>
  <dcterms:created xsi:type="dcterms:W3CDTF">2021-09-15T04:57:46Z</dcterms:created>
  <dcterms:modified xsi:type="dcterms:W3CDTF">2021-09-21T21:15:16Z</dcterms:modified>
</cp:coreProperties>
</file>