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5201563" cy="35999738"/>
  <p:notesSz cx="6858000" cy="9144000"/>
  <p:defaultTextStyle>
    <a:defPPr>
      <a:defRPr lang="sv-SE"/>
    </a:defPPr>
    <a:lvl1pPr marL="0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607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214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5821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4428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036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1643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0250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88857" algn="l" defTabSz="1748607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7FF"/>
    <a:srgbClr val="4F90FF"/>
    <a:srgbClr val="FFE01C"/>
    <a:srgbClr val="FF5020"/>
    <a:srgbClr val="FF701D"/>
    <a:srgbClr val="FFE16B"/>
    <a:srgbClr val="4FBCA6"/>
    <a:srgbClr val="20FF93"/>
    <a:srgbClr val="FF3AC5"/>
    <a:srgbClr val="293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8" autoAdjust="0"/>
    <p:restoredTop sz="94660"/>
  </p:normalViewPr>
  <p:slideViewPr>
    <p:cSldViewPr snapToObjects="1">
      <p:cViewPr>
        <p:scale>
          <a:sx n="25" d="100"/>
          <a:sy n="25" d="100"/>
        </p:scale>
        <p:origin x="-2352" y="-80"/>
      </p:cViewPr>
      <p:guideLst>
        <p:guide orient="horz" pos="9370"/>
        <p:guide pos="14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0CBDC-5F1D-3849-B649-0B2A80BFAED5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46A178B-E19F-724F-99EF-E451E2AC192A}">
      <dgm:prSet phldrT="[Text]"/>
      <dgm:spPr>
        <a:solidFill>
          <a:srgbClr val="82B7FF"/>
        </a:solidFill>
      </dgm:spPr>
      <dgm:t>
        <a:bodyPr/>
        <a:lstStyle/>
        <a:p>
          <a:r>
            <a:rPr lang="en-GB" dirty="0" smtClean="0"/>
            <a:t>TIP</a:t>
          </a:r>
          <a:endParaRPr lang="en-GB" dirty="0"/>
        </a:p>
      </dgm:t>
    </dgm:pt>
    <dgm:pt modelId="{46BDF1FE-02F1-0644-A708-5D9DFB89A1D4}" type="parTrans" cxnId="{FDC4D18C-95FB-524C-9C83-0FB887BD6828}">
      <dgm:prSet/>
      <dgm:spPr/>
      <dgm:t>
        <a:bodyPr/>
        <a:lstStyle/>
        <a:p>
          <a:endParaRPr lang="en-GB"/>
        </a:p>
      </dgm:t>
    </dgm:pt>
    <dgm:pt modelId="{58F784D9-8447-F34F-A74D-0BB13794CC50}" type="sibTrans" cxnId="{FDC4D18C-95FB-524C-9C83-0FB887BD6828}">
      <dgm:prSet/>
      <dgm:spPr/>
      <dgm:t>
        <a:bodyPr/>
        <a:lstStyle/>
        <a:p>
          <a:endParaRPr lang="en-GB"/>
        </a:p>
      </dgm:t>
    </dgm:pt>
    <dgm:pt modelId="{3A90D533-5A64-5147-B455-A1712C6D2C0D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smtClean="0"/>
            <a:t>SMT-LIB</a:t>
          </a:r>
          <a:endParaRPr lang="en-GB" dirty="0"/>
        </a:p>
      </dgm:t>
    </dgm:pt>
    <dgm:pt modelId="{7CCDD536-CD15-334E-B4D3-4B80927987AE}" type="parTrans" cxnId="{8AEDC194-9BE0-414F-81A8-87D168303C64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7BEED671-7565-DF4C-9A18-50C27EAABBB0}" type="sibTrans" cxnId="{8AEDC194-9BE0-414F-81A8-87D168303C64}">
      <dgm:prSet/>
      <dgm:spPr/>
      <dgm:t>
        <a:bodyPr/>
        <a:lstStyle/>
        <a:p>
          <a:endParaRPr lang="en-GB"/>
        </a:p>
      </dgm:t>
    </dgm:pt>
    <dgm:pt modelId="{BE8CDE50-AA30-C440-B642-F5BE1BB97B61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err="1" smtClean="0"/>
            <a:t>WhyML</a:t>
          </a:r>
          <a:endParaRPr lang="en-GB" dirty="0"/>
        </a:p>
      </dgm:t>
    </dgm:pt>
    <dgm:pt modelId="{B6A8999E-62F8-F641-8F8C-0437BBA396AF}" type="parTrans" cxnId="{11BC1C1D-35A6-C14E-96F9-284DE41A70E2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4F18A2D7-C60B-0E46-8A7A-55D394F54A74}" type="sibTrans" cxnId="{11BC1C1D-35A6-C14E-96F9-284DE41A70E2}">
      <dgm:prSet/>
      <dgm:spPr/>
      <dgm:t>
        <a:bodyPr/>
        <a:lstStyle/>
        <a:p>
          <a:endParaRPr lang="en-GB"/>
        </a:p>
      </dgm:t>
    </dgm:pt>
    <dgm:pt modelId="{09B4DD7A-7BF2-E04B-8B51-3A09650E159A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smtClean="0"/>
            <a:t>Isabelle/HOL</a:t>
          </a:r>
          <a:endParaRPr lang="en-GB" dirty="0"/>
        </a:p>
      </dgm:t>
    </dgm:pt>
    <dgm:pt modelId="{3D16CAED-EA4B-394A-9D74-AA86B931A543}" type="parTrans" cxnId="{63CFBBB8-493E-7B4D-95C2-3DA6CE4534E3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38F50254-0465-8C4C-BB30-CF1EF28A7CCB}" type="sibTrans" cxnId="{63CFBBB8-493E-7B4D-95C2-3DA6CE4534E3}">
      <dgm:prSet/>
      <dgm:spPr/>
      <dgm:t>
        <a:bodyPr/>
        <a:lstStyle/>
        <a:p>
          <a:endParaRPr lang="en-GB"/>
        </a:p>
      </dgm:t>
    </dgm:pt>
    <dgm:pt modelId="{6C105103-6249-244B-9274-06EF3A7FCED2}">
      <dgm:prSet phldrT="[Text]"/>
      <dgm:spPr>
        <a:solidFill>
          <a:srgbClr val="000090"/>
        </a:solidFill>
      </dgm:spPr>
      <dgm:t>
        <a:bodyPr/>
        <a:lstStyle/>
        <a:p>
          <a:r>
            <a:rPr lang="en-GB" dirty="0" smtClean="0"/>
            <a:t>Haskell</a:t>
          </a:r>
          <a:endParaRPr lang="en-GB" dirty="0"/>
        </a:p>
      </dgm:t>
    </dgm:pt>
    <dgm:pt modelId="{4355D6B0-6858-9D41-9195-0FE000E7AB9A}" type="parTrans" cxnId="{E6540C31-A0C0-1A4C-BA48-5DB7EAFBA7A3}">
      <dgm:prSet/>
      <dgm:spPr>
        <a:solidFill>
          <a:srgbClr val="FF3AC5"/>
        </a:solidFill>
      </dgm:spPr>
      <dgm:t>
        <a:bodyPr/>
        <a:lstStyle/>
        <a:p>
          <a:endParaRPr lang="en-GB"/>
        </a:p>
      </dgm:t>
    </dgm:pt>
    <dgm:pt modelId="{7C3BF529-B095-1E4C-ABAF-E4BB5B90A89C}" type="sibTrans" cxnId="{E6540C31-A0C0-1A4C-BA48-5DB7EAFBA7A3}">
      <dgm:prSet/>
      <dgm:spPr/>
      <dgm:t>
        <a:bodyPr/>
        <a:lstStyle/>
        <a:p>
          <a:endParaRPr lang="en-GB"/>
        </a:p>
      </dgm:t>
    </dgm:pt>
    <dgm:pt modelId="{57212AE7-8CDC-654C-9AE6-36194BD2727B}">
      <dgm:prSet/>
      <dgm:spPr/>
      <dgm:t>
        <a:bodyPr/>
        <a:lstStyle/>
        <a:p>
          <a:endParaRPr lang="en-GB" dirty="0"/>
        </a:p>
      </dgm:t>
    </dgm:pt>
    <dgm:pt modelId="{AF4C51BA-641B-F948-9F93-D955424EBF9F}" type="parTrans" cxnId="{59844860-1563-CC43-8F6C-9CCE4E054B5C}">
      <dgm:prSet/>
      <dgm:spPr/>
      <dgm:t>
        <a:bodyPr/>
        <a:lstStyle/>
        <a:p>
          <a:endParaRPr lang="en-GB"/>
        </a:p>
      </dgm:t>
    </dgm:pt>
    <dgm:pt modelId="{F3C5A20D-4C91-E641-B084-217A348B9656}" type="sibTrans" cxnId="{59844860-1563-CC43-8F6C-9CCE4E054B5C}">
      <dgm:prSet/>
      <dgm:spPr/>
      <dgm:t>
        <a:bodyPr/>
        <a:lstStyle/>
        <a:p>
          <a:endParaRPr lang="en-GB"/>
        </a:p>
      </dgm:t>
    </dgm:pt>
    <dgm:pt modelId="{C53D66F3-B88D-9045-87B3-5B19C55E318C}" type="pres">
      <dgm:prSet presAssocID="{C8C0CBDC-5F1D-3849-B649-0B2A80BFAED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0C5EC2-B321-8348-96A6-69B2D7D9C25A}" type="pres">
      <dgm:prSet presAssocID="{F46A178B-E19F-724F-99EF-E451E2AC192A}" presName="centerShape" presStyleLbl="node0" presStyleIdx="0" presStyleCnt="1"/>
      <dgm:spPr/>
    </dgm:pt>
    <dgm:pt modelId="{7ABBC4B2-E334-5D4A-A8B1-F9B4E7C9213C}" type="pres">
      <dgm:prSet presAssocID="{7CCDD536-CD15-334E-B4D3-4B80927987AE}" presName="parTrans" presStyleLbl="sibTrans2D1" presStyleIdx="0" presStyleCnt="4"/>
      <dgm:spPr/>
    </dgm:pt>
    <dgm:pt modelId="{0BBB25AC-0B10-0840-B720-125AF27BA57D}" type="pres">
      <dgm:prSet presAssocID="{7CCDD536-CD15-334E-B4D3-4B80927987AE}" presName="connectorText" presStyleLbl="sibTrans2D1" presStyleIdx="0" presStyleCnt="4"/>
      <dgm:spPr/>
    </dgm:pt>
    <dgm:pt modelId="{C7ED01B8-1DDB-1F49-A3B7-BDF46B76D552}" type="pres">
      <dgm:prSet presAssocID="{3A90D533-5A64-5147-B455-A1712C6D2C0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4B66CD-C07E-1247-A2F8-E2B1A84C59CA}" type="pres">
      <dgm:prSet presAssocID="{B6A8999E-62F8-F641-8F8C-0437BBA396AF}" presName="parTrans" presStyleLbl="sibTrans2D1" presStyleIdx="1" presStyleCnt="4"/>
      <dgm:spPr/>
    </dgm:pt>
    <dgm:pt modelId="{18522A0C-2FB5-C846-B52D-D5BC273FDCD9}" type="pres">
      <dgm:prSet presAssocID="{B6A8999E-62F8-F641-8F8C-0437BBA396AF}" presName="connectorText" presStyleLbl="sibTrans2D1" presStyleIdx="1" presStyleCnt="4"/>
      <dgm:spPr/>
    </dgm:pt>
    <dgm:pt modelId="{FAFB3D5E-CF76-3044-BF1D-75BDFF452BE4}" type="pres">
      <dgm:prSet presAssocID="{BE8CDE50-AA30-C440-B642-F5BE1BB97B61}" presName="node" presStyleLbl="node1" presStyleIdx="1" presStyleCnt="4">
        <dgm:presLayoutVars>
          <dgm:bulletEnabled val="1"/>
        </dgm:presLayoutVars>
      </dgm:prSet>
      <dgm:spPr/>
    </dgm:pt>
    <dgm:pt modelId="{AF4C9CB7-0E8A-B04B-8570-C0940F4D65A9}" type="pres">
      <dgm:prSet presAssocID="{3D16CAED-EA4B-394A-9D74-AA86B931A543}" presName="parTrans" presStyleLbl="sibTrans2D1" presStyleIdx="2" presStyleCnt="4"/>
      <dgm:spPr/>
    </dgm:pt>
    <dgm:pt modelId="{3B8331C0-EF4D-9E43-9249-6C60A163EFA4}" type="pres">
      <dgm:prSet presAssocID="{3D16CAED-EA4B-394A-9D74-AA86B931A543}" presName="connectorText" presStyleLbl="sibTrans2D1" presStyleIdx="2" presStyleCnt="4"/>
      <dgm:spPr/>
    </dgm:pt>
    <dgm:pt modelId="{76E86298-7F88-8B44-8992-2543A0365208}" type="pres">
      <dgm:prSet presAssocID="{09B4DD7A-7BF2-E04B-8B51-3A09650E159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670869-D0D4-364D-8B70-023CAC2ECE89}" type="pres">
      <dgm:prSet presAssocID="{4355D6B0-6858-9D41-9195-0FE000E7AB9A}" presName="parTrans" presStyleLbl="sibTrans2D1" presStyleIdx="3" presStyleCnt="4"/>
      <dgm:spPr/>
    </dgm:pt>
    <dgm:pt modelId="{13D8A98B-B9A6-2848-B6A1-F8F3A8213E59}" type="pres">
      <dgm:prSet presAssocID="{4355D6B0-6858-9D41-9195-0FE000E7AB9A}" presName="connectorText" presStyleLbl="sibTrans2D1" presStyleIdx="3" presStyleCnt="4"/>
      <dgm:spPr/>
    </dgm:pt>
    <dgm:pt modelId="{DF9D8650-9AA8-FC4B-8E10-265DB3B343F0}" type="pres">
      <dgm:prSet presAssocID="{6C105103-6249-244B-9274-06EF3A7FCED2}" presName="node" presStyleLbl="node1" presStyleIdx="3" presStyleCnt="4">
        <dgm:presLayoutVars>
          <dgm:bulletEnabled val="1"/>
        </dgm:presLayoutVars>
      </dgm:prSet>
      <dgm:spPr/>
    </dgm:pt>
  </dgm:ptLst>
  <dgm:cxnLst>
    <dgm:cxn modelId="{8AEDC194-9BE0-414F-81A8-87D168303C64}" srcId="{F46A178B-E19F-724F-99EF-E451E2AC192A}" destId="{3A90D533-5A64-5147-B455-A1712C6D2C0D}" srcOrd="0" destOrd="0" parTransId="{7CCDD536-CD15-334E-B4D3-4B80927987AE}" sibTransId="{7BEED671-7565-DF4C-9A18-50C27EAABBB0}"/>
    <dgm:cxn modelId="{59844860-1563-CC43-8F6C-9CCE4E054B5C}" srcId="{C8C0CBDC-5F1D-3849-B649-0B2A80BFAED5}" destId="{57212AE7-8CDC-654C-9AE6-36194BD2727B}" srcOrd="1" destOrd="0" parTransId="{AF4C51BA-641B-F948-9F93-D955424EBF9F}" sibTransId="{F3C5A20D-4C91-E641-B084-217A348B9656}"/>
    <dgm:cxn modelId="{080733DD-9635-9941-BFA5-77B34239F124}" type="presOf" srcId="{09B4DD7A-7BF2-E04B-8B51-3A09650E159A}" destId="{76E86298-7F88-8B44-8992-2543A0365208}" srcOrd="0" destOrd="0" presId="urn:microsoft.com/office/officeart/2005/8/layout/radial5"/>
    <dgm:cxn modelId="{662773A3-1F39-5C42-9B47-6C481666C01B}" type="presOf" srcId="{F46A178B-E19F-724F-99EF-E451E2AC192A}" destId="{580C5EC2-B321-8348-96A6-69B2D7D9C25A}" srcOrd="0" destOrd="0" presId="urn:microsoft.com/office/officeart/2005/8/layout/radial5"/>
    <dgm:cxn modelId="{D1B4D98E-B2B7-1E46-9199-E38167D07D75}" type="presOf" srcId="{B6A8999E-62F8-F641-8F8C-0437BBA396AF}" destId="{FE4B66CD-C07E-1247-A2F8-E2B1A84C59CA}" srcOrd="0" destOrd="0" presId="urn:microsoft.com/office/officeart/2005/8/layout/radial5"/>
    <dgm:cxn modelId="{11BC1C1D-35A6-C14E-96F9-284DE41A70E2}" srcId="{F46A178B-E19F-724F-99EF-E451E2AC192A}" destId="{BE8CDE50-AA30-C440-B642-F5BE1BB97B61}" srcOrd="1" destOrd="0" parTransId="{B6A8999E-62F8-F641-8F8C-0437BBA396AF}" sibTransId="{4F18A2D7-C60B-0E46-8A7A-55D394F54A74}"/>
    <dgm:cxn modelId="{A73A4867-18B9-3E4A-8087-620F28C35E0D}" type="presOf" srcId="{7CCDD536-CD15-334E-B4D3-4B80927987AE}" destId="{7ABBC4B2-E334-5D4A-A8B1-F9B4E7C9213C}" srcOrd="0" destOrd="0" presId="urn:microsoft.com/office/officeart/2005/8/layout/radial5"/>
    <dgm:cxn modelId="{99C33F50-E443-4741-936B-8F6692895481}" type="presOf" srcId="{6C105103-6249-244B-9274-06EF3A7FCED2}" destId="{DF9D8650-9AA8-FC4B-8E10-265DB3B343F0}" srcOrd="0" destOrd="0" presId="urn:microsoft.com/office/officeart/2005/8/layout/radial5"/>
    <dgm:cxn modelId="{63CFBBB8-493E-7B4D-95C2-3DA6CE4534E3}" srcId="{F46A178B-E19F-724F-99EF-E451E2AC192A}" destId="{09B4DD7A-7BF2-E04B-8B51-3A09650E159A}" srcOrd="2" destOrd="0" parTransId="{3D16CAED-EA4B-394A-9D74-AA86B931A543}" sibTransId="{38F50254-0465-8C4C-BB30-CF1EF28A7CCB}"/>
    <dgm:cxn modelId="{7063D459-322C-9543-9459-67D8462EF8A8}" type="presOf" srcId="{C8C0CBDC-5F1D-3849-B649-0B2A80BFAED5}" destId="{C53D66F3-B88D-9045-87B3-5B19C55E318C}" srcOrd="0" destOrd="0" presId="urn:microsoft.com/office/officeart/2005/8/layout/radial5"/>
    <dgm:cxn modelId="{B33A013D-389E-FA46-8E2D-FC8C6E8A41C9}" type="presOf" srcId="{3D16CAED-EA4B-394A-9D74-AA86B931A543}" destId="{AF4C9CB7-0E8A-B04B-8570-C0940F4D65A9}" srcOrd="0" destOrd="0" presId="urn:microsoft.com/office/officeart/2005/8/layout/radial5"/>
    <dgm:cxn modelId="{91BC8721-62E1-D749-8369-8CF2D3FCAAF0}" type="presOf" srcId="{3A90D533-5A64-5147-B455-A1712C6D2C0D}" destId="{C7ED01B8-1DDB-1F49-A3B7-BDF46B76D552}" srcOrd="0" destOrd="0" presId="urn:microsoft.com/office/officeart/2005/8/layout/radial5"/>
    <dgm:cxn modelId="{3BD97DC4-0F81-3E4E-B1FB-42DD848A6F07}" type="presOf" srcId="{7CCDD536-CD15-334E-B4D3-4B80927987AE}" destId="{0BBB25AC-0B10-0840-B720-125AF27BA57D}" srcOrd="1" destOrd="0" presId="urn:microsoft.com/office/officeart/2005/8/layout/radial5"/>
    <dgm:cxn modelId="{2EA3EE56-FABF-BA46-87B4-649D44431463}" type="presOf" srcId="{B6A8999E-62F8-F641-8F8C-0437BBA396AF}" destId="{18522A0C-2FB5-C846-B52D-D5BC273FDCD9}" srcOrd="1" destOrd="0" presId="urn:microsoft.com/office/officeart/2005/8/layout/radial5"/>
    <dgm:cxn modelId="{22C4BB1B-B173-C247-ADCC-8CB85FC6CACE}" type="presOf" srcId="{4355D6B0-6858-9D41-9195-0FE000E7AB9A}" destId="{9C670869-D0D4-364D-8B70-023CAC2ECE89}" srcOrd="0" destOrd="0" presId="urn:microsoft.com/office/officeart/2005/8/layout/radial5"/>
    <dgm:cxn modelId="{9C76FEA8-3A52-314B-9259-53EEE8B4C06D}" type="presOf" srcId="{4355D6B0-6858-9D41-9195-0FE000E7AB9A}" destId="{13D8A98B-B9A6-2848-B6A1-F8F3A8213E59}" srcOrd="1" destOrd="0" presId="urn:microsoft.com/office/officeart/2005/8/layout/radial5"/>
    <dgm:cxn modelId="{E6540C31-A0C0-1A4C-BA48-5DB7EAFBA7A3}" srcId="{F46A178B-E19F-724F-99EF-E451E2AC192A}" destId="{6C105103-6249-244B-9274-06EF3A7FCED2}" srcOrd="3" destOrd="0" parTransId="{4355D6B0-6858-9D41-9195-0FE000E7AB9A}" sibTransId="{7C3BF529-B095-1E4C-ABAF-E4BB5B90A89C}"/>
    <dgm:cxn modelId="{CBF32032-E9C0-F94A-A41D-40B5804B13AD}" type="presOf" srcId="{3D16CAED-EA4B-394A-9D74-AA86B931A543}" destId="{3B8331C0-EF4D-9E43-9249-6C60A163EFA4}" srcOrd="1" destOrd="0" presId="urn:microsoft.com/office/officeart/2005/8/layout/radial5"/>
    <dgm:cxn modelId="{FDC4D18C-95FB-524C-9C83-0FB887BD6828}" srcId="{C8C0CBDC-5F1D-3849-B649-0B2A80BFAED5}" destId="{F46A178B-E19F-724F-99EF-E451E2AC192A}" srcOrd="0" destOrd="0" parTransId="{46BDF1FE-02F1-0644-A708-5D9DFB89A1D4}" sibTransId="{58F784D9-8447-F34F-A74D-0BB13794CC50}"/>
    <dgm:cxn modelId="{ED5A6582-AC78-AD4E-8EBD-30F99D89B916}" type="presOf" srcId="{BE8CDE50-AA30-C440-B642-F5BE1BB97B61}" destId="{FAFB3D5E-CF76-3044-BF1D-75BDFF452BE4}" srcOrd="0" destOrd="0" presId="urn:microsoft.com/office/officeart/2005/8/layout/radial5"/>
    <dgm:cxn modelId="{2D6B6E21-E1F8-FF49-8B3E-C5B3BB6A8371}" type="presParOf" srcId="{C53D66F3-B88D-9045-87B3-5B19C55E318C}" destId="{580C5EC2-B321-8348-96A6-69B2D7D9C25A}" srcOrd="0" destOrd="0" presId="urn:microsoft.com/office/officeart/2005/8/layout/radial5"/>
    <dgm:cxn modelId="{78DC60D4-8560-5944-B997-AF1612D90042}" type="presParOf" srcId="{C53D66F3-B88D-9045-87B3-5B19C55E318C}" destId="{7ABBC4B2-E334-5D4A-A8B1-F9B4E7C9213C}" srcOrd="1" destOrd="0" presId="urn:microsoft.com/office/officeart/2005/8/layout/radial5"/>
    <dgm:cxn modelId="{FF5C9135-093D-9B40-B901-F5DB337807A3}" type="presParOf" srcId="{7ABBC4B2-E334-5D4A-A8B1-F9B4E7C9213C}" destId="{0BBB25AC-0B10-0840-B720-125AF27BA57D}" srcOrd="0" destOrd="0" presId="urn:microsoft.com/office/officeart/2005/8/layout/radial5"/>
    <dgm:cxn modelId="{E76917F8-6060-9941-8C33-33A06917EDB5}" type="presParOf" srcId="{C53D66F3-B88D-9045-87B3-5B19C55E318C}" destId="{C7ED01B8-1DDB-1F49-A3B7-BDF46B76D552}" srcOrd="2" destOrd="0" presId="urn:microsoft.com/office/officeart/2005/8/layout/radial5"/>
    <dgm:cxn modelId="{105396F5-1823-9844-AC12-EBD58423E6E2}" type="presParOf" srcId="{C53D66F3-B88D-9045-87B3-5B19C55E318C}" destId="{FE4B66CD-C07E-1247-A2F8-E2B1A84C59CA}" srcOrd="3" destOrd="0" presId="urn:microsoft.com/office/officeart/2005/8/layout/radial5"/>
    <dgm:cxn modelId="{92AB7CDE-0365-984C-BA3E-3DFE068D4BB5}" type="presParOf" srcId="{FE4B66CD-C07E-1247-A2F8-E2B1A84C59CA}" destId="{18522A0C-2FB5-C846-B52D-D5BC273FDCD9}" srcOrd="0" destOrd="0" presId="urn:microsoft.com/office/officeart/2005/8/layout/radial5"/>
    <dgm:cxn modelId="{F46B857E-57B6-9B40-83A1-998947412CB6}" type="presParOf" srcId="{C53D66F3-B88D-9045-87B3-5B19C55E318C}" destId="{FAFB3D5E-CF76-3044-BF1D-75BDFF452BE4}" srcOrd="4" destOrd="0" presId="urn:microsoft.com/office/officeart/2005/8/layout/radial5"/>
    <dgm:cxn modelId="{CA90AFC5-B401-A948-B3AA-D5EA4266AC1E}" type="presParOf" srcId="{C53D66F3-B88D-9045-87B3-5B19C55E318C}" destId="{AF4C9CB7-0E8A-B04B-8570-C0940F4D65A9}" srcOrd="5" destOrd="0" presId="urn:microsoft.com/office/officeart/2005/8/layout/radial5"/>
    <dgm:cxn modelId="{F18580A2-9322-FF4C-B832-97D703B620C1}" type="presParOf" srcId="{AF4C9CB7-0E8A-B04B-8570-C0940F4D65A9}" destId="{3B8331C0-EF4D-9E43-9249-6C60A163EFA4}" srcOrd="0" destOrd="0" presId="urn:microsoft.com/office/officeart/2005/8/layout/radial5"/>
    <dgm:cxn modelId="{E766D343-DD99-F346-A903-7DECDD2259AB}" type="presParOf" srcId="{C53D66F3-B88D-9045-87B3-5B19C55E318C}" destId="{76E86298-7F88-8B44-8992-2543A0365208}" srcOrd="6" destOrd="0" presId="urn:microsoft.com/office/officeart/2005/8/layout/radial5"/>
    <dgm:cxn modelId="{77031D5D-396A-AC4D-A672-8704DE0BC40C}" type="presParOf" srcId="{C53D66F3-B88D-9045-87B3-5B19C55E318C}" destId="{9C670869-D0D4-364D-8B70-023CAC2ECE89}" srcOrd="7" destOrd="0" presId="urn:microsoft.com/office/officeart/2005/8/layout/radial5"/>
    <dgm:cxn modelId="{41DCB235-D55A-9B46-B558-6B5442EB183D}" type="presParOf" srcId="{9C670869-D0D4-364D-8B70-023CAC2ECE89}" destId="{13D8A98B-B9A6-2848-B6A1-F8F3A8213E59}" srcOrd="0" destOrd="0" presId="urn:microsoft.com/office/officeart/2005/8/layout/radial5"/>
    <dgm:cxn modelId="{AA1F074F-276F-B841-8F04-FA7A113481B9}" type="presParOf" srcId="{C53D66F3-B88D-9045-87B3-5B19C55E318C}" destId="{DF9D8650-9AA8-FC4B-8E10-265DB3B343F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C43B2-017F-B84E-B05C-2D7C92039D6E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4CB638-B74D-ED4C-BD8E-FDD9E09910C7}">
      <dgm:prSet phldrT="[Text]"/>
      <dgm:spPr>
        <a:solidFill>
          <a:srgbClr val="82B7FF"/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TIP-problem</a:t>
          </a:r>
          <a:endParaRPr lang="en-GB" dirty="0">
            <a:solidFill>
              <a:schemeClr val="tx1"/>
            </a:solidFill>
          </a:endParaRPr>
        </a:p>
      </dgm:t>
    </dgm:pt>
    <dgm:pt modelId="{6843C2C4-45DB-E74F-AD08-8A248B28391C}" type="parTrans" cxnId="{A178F5D8-14DD-E246-99FA-7EDA7E9761ED}">
      <dgm:prSet/>
      <dgm:spPr/>
      <dgm:t>
        <a:bodyPr/>
        <a:lstStyle/>
        <a:p>
          <a:endParaRPr lang="en-GB"/>
        </a:p>
      </dgm:t>
    </dgm:pt>
    <dgm:pt modelId="{179E6CEA-74DD-A444-B35D-4855B81052CD}" type="sibTrans" cxnId="{A178F5D8-14DD-E246-99FA-7EDA7E9761ED}">
      <dgm:prSet/>
      <dgm:spPr/>
      <dgm:t>
        <a:bodyPr/>
        <a:lstStyle/>
        <a:p>
          <a:endParaRPr lang="en-GB"/>
        </a:p>
      </dgm:t>
    </dgm:pt>
    <dgm:pt modelId="{93CA8E9A-841B-DB41-A61D-61546E7D2525}">
      <dgm:prSet phldrT="[Text]" custT="1"/>
      <dgm:spPr>
        <a:solidFill>
          <a:srgbClr val="FFE01C"/>
        </a:solidFill>
      </dgm:spPr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Theory Exploration:</a:t>
          </a:r>
        </a:p>
        <a:p>
          <a:r>
            <a:rPr lang="en-GB" sz="2400" dirty="0" err="1" smtClean="0">
              <a:solidFill>
                <a:schemeClr val="tx1"/>
              </a:solidFill>
            </a:rPr>
            <a:t>QuickSpec</a:t>
          </a:r>
          <a:endParaRPr lang="en-GB" sz="2400" dirty="0">
            <a:solidFill>
              <a:schemeClr val="tx1"/>
            </a:solidFill>
          </a:endParaRPr>
        </a:p>
      </dgm:t>
    </dgm:pt>
    <dgm:pt modelId="{98491BB1-768B-5C4B-BBC3-39A091E47C34}" type="parTrans" cxnId="{7ABF3385-CA6A-EA44-9F79-7E236A299F4B}">
      <dgm:prSet/>
      <dgm:spPr/>
      <dgm:t>
        <a:bodyPr/>
        <a:lstStyle/>
        <a:p>
          <a:endParaRPr lang="en-GB"/>
        </a:p>
      </dgm:t>
    </dgm:pt>
    <dgm:pt modelId="{B20853E0-5EAA-EB4E-A205-2C7D8509563A}" type="sibTrans" cxnId="{7ABF3385-CA6A-EA44-9F79-7E236A299F4B}">
      <dgm:prSet/>
      <dgm:spPr/>
      <dgm:t>
        <a:bodyPr/>
        <a:lstStyle/>
        <a:p>
          <a:endParaRPr lang="en-GB"/>
        </a:p>
      </dgm:t>
    </dgm:pt>
    <dgm:pt modelId="{2219D024-6F23-364F-A001-6906CCC0BC36}">
      <dgm:prSet phldrT="[Text]" custT="1"/>
      <dgm:spPr>
        <a:solidFill>
          <a:srgbClr val="FF5020"/>
        </a:solidFill>
      </dgm:spPr>
      <dgm:t>
        <a:bodyPr/>
        <a:lstStyle/>
        <a:p>
          <a:r>
            <a:rPr lang="en-GB" sz="3500" dirty="0" smtClean="0">
              <a:solidFill>
                <a:srgbClr val="000000"/>
              </a:solidFill>
            </a:rPr>
            <a:t>Testing:</a:t>
          </a:r>
        </a:p>
        <a:p>
          <a:r>
            <a:rPr lang="en-GB" sz="3500" dirty="0" smtClean="0">
              <a:solidFill>
                <a:srgbClr val="000000"/>
              </a:solidFill>
            </a:rPr>
            <a:t>HBMC</a:t>
          </a:r>
          <a:endParaRPr lang="en-GB" sz="3500" dirty="0">
            <a:solidFill>
              <a:srgbClr val="000000"/>
            </a:solidFill>
          </a:endParaRPr>
        </a:p>
      </dgm:t>
    </dgm:pt>
    <dgm:pt modelId="{96911CD6-94BE-734D-B6F5-9F613B27B356}" type="parTrans" cxnId="{40685C87-4A07-F74E-AE49-671BD13C571F}">
      <dgm:prSet/>
      <dgm:spPr/>
      <dgm:t>
        <a:bodyPr/>
        <a:lstStyle/>
        <a:p>
          <a:endParaRPr lang="en-GB"/>
        </a:p>
      </dgm:t>
    </dgm:pt>
    <dgm:pt modelId="{ACC8B9DB-0461-1A4F-A97D-48D09041E379}" type="sibTrans" cxnId="{40685C87-4A07-F74E-AE49-671BD13C571F}">
      <dgm:prSet/>
      <dgm:spPr/>
      <dgm:t>
        <a:bodyPr/>
        <a:lstStyle/>
        <a:p>
          <a:endParaRPr lang="en-GB"/>
        </a:p>
      </dgm:t>
    </dgm:pt>
    <dgm:pt modelId="{C7EBA55C-F2E2-E246-9DDC-9E71A33AB76F}">
      <dgm:prSet phldrT="[Text]" custT="1"/>
      <dgm:spPr>
        <a:solidFill>
          <a:srgbClr val="4FBCA6"/>
        </a:solidFill>
      </dgm:spPr>
      <dgm:t>
        <a:bodyPr/>
        <a:lstStyle/>
        <a:p>
          <a:pPr algn="ctr"/>
          <a:r>
            <a:rPr lang="en-GB" sz="2800" dirty="0" smtClean="0">
              <a:solidFill>
                <a:srgbClr val="000000"/>
              </a:solidFill>
            </a:rPr>
            <a:t>Proving:</a:t>
          </a:r>
        </a:p>
        <a:p>
          <a:pPr algn="ctr"/>
          <a:r>
            <a:rPr lang="en-GB" sz="2800" dirty="0" err="1" smtClean="0">
              <a:solidFill>
                <a:srgbClr val="000000"/>
              </a:solidFill>
            </a:rPr>
            <a:t>HipSpec</a:t>
          </a:r>
          <a:endParaRPr lang="en-GB" sz="2800" dirty="0" smtClean="0">
            <a:solidFill>
              <a:srgbClr val="000000"/>
            </a:solidFill>
          </a:endParaRPr>
        </a:p>
      </dgm:t>
    </dgm:pt>
    <dgm:pt modelId="{3EC18492-01B6-7047-A283-B6F138227FEA}" type="parTrans" cxnId="{140766C6-3E5C-5447-BE34-C84F730ED02E}">
      <dgm:prSet/>
      <dgm:spPr/>
      <dgm:t>
        <a:bodyPr/>
        <a:lstStyle/>
        <a:p>
          <a:endParaRPr lang="en-GB"/>
        </a:p>
      </dgm:t>
    </dgm:pt>
    <dgm:pt modelId="{7530B075-8C2C-4547-B15D-713F1DE1F406}" type="sibTrans" cxnId="{140766C6-3E5C-5447-BE34-C84F730ED02E}">
      <dgm:prSet/>
      <dgm:spPr/>
      <dgm:t>
        <a:bodyPr/>
        <a:lstStyle/>
        <a:p>
          <a:endParaRPr lang="en-GB"/>
        </a:p>
      </dgm:t>
    </dgm:pt>
    <dgm:pt modelId="{56ADF586-CC6A-C143-9F24-73967A171701}">
      <dgm:prSet custT="1"/>
      <dgm:spPr>
        <a:solidFill>
          <a:srgbClr val="4FBCA6"/>
        </a:solidFill>
      </dgm:spPr>
      <dgm:t>
        <a:bodyPr/>
        <a:lstStyle/>
        <a:p>
          <a:r>
            <a:rPr lang="en-GB" sz="2800" dirty="0" smtClean="0">
              <a:solidFill>
                <a:srgbClr val="000000"/>
              </a:solidFill>
            </a:rPr>
            <a:t>Proving: Hipster</a:t>
          </a:r>
          <a:endParaRPr lang="en-GB" sz="2800" dirty="0">
            <a:solidFill>
              <a:srgbClr val="000000"/>
            </a:solidFill>
          </a:endParaRPr>
        </a:p>
      </dgm:t>
    </dgm:pt>
    <dgm:pt modelId="{794178FC-0D1D-7C49-A0A0-C552ED482260}" type="parTrans" cxnId="{B5F1ADF6-1A18-FA4F-8562-2E185ACFDF82}">
      <dgm:prSet/>
      <dgm:spPr/>
      <dgm:t>
        <a:bodyPr/>
        <a:lstStyle/>
        <a:p>
          <a:endParaRPr lang="en-GB"/>
        </a:p>
      </dgm:t>
    </dgm:pt>
    <dgm:pt modelId="{326E4B0A-AA67-E345-AF36-7BCBEE55ED4B}" type="sibTrans" cxnId="{B5F1ADF6-1A18-FA4F-8562-2E185ACFDF82}">
      <dgm:prSet/>
      <dgm:spPr/>
      <dgm:t>
        <a:bodyPr/>
        <a:lstStyle/>
        <a:p>
          <a:endParaRPr lang="en-GB"/>
        </a:p>
      </dgm:t>
    </dgm:pt>
    <dgm:pt modelId="{AF521888-B978-764B-AD76-146F3168DB3C}" type="pres">
      <dgm:prSet presAssocID="{054C43B2-017F-B84E-B05C-2D7C92039D6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DF4C925-8CC6-AA47-A6CA-DE412B686264}" type="pres">
      <dgm:prSet presAssocID="{F14CB638-B74D-ED4C-BD8E-FDD9E09910C7}" presName="centerShape" presStyleLbl="node0" presStyleIdx="0" presStyleCnt="1"/>
      <dgm:spPr/>
    </dgm:pt>
    <dgm:pt modelId="{A22B6FC2-B0DC-3B46-970A-600D67EE71BA}" type="pres">
      <dgm:prSet presAssocID="{3EC18492-01B6-7047-A283-B6F138227FEA}" presName="Name9" presStyleLbl="parChTrans1D2" presStyleIdx="0" presStyleCnt="4"/>
      <dgm:spPr/>
    </dgm:pt>
    <dgm:pt modelId="{3E336E57-605E-2F4E-A66E-F2A81FCAB3ED}" type="pres">
      <dgm:prSet presAssocID="{3EC18492-01B6-7047-A283-B6F138227FEA}" presName="connTx" presStyleLbl="parChTrans1D2" presStyleIdx="0" presStyleCnt="4"/>
      <dgm:spPr/>
    </dgm:pt>
    <dgm:pt modelId="{A03AAEB2-4E4C-4F44-868C-7CF6E7FA7998}" type="pres">
      <dgm:prSet presAssocID="{C7EBA55C-F2E2-E246-9DDC-9E71A33AB76F}" presName="node" presStyleLbl="node1" presStyleIdx="0" presStyleCnt="4" custRadScaleRad="143120" custRadScaleInc="-9849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921DDD-7DC4-2249-B141-428EACE2D266}" type="pres">
      <dgm:prSet presAssocID="{98491BB1-768B-5C4B-BBC3-39A091E47C34}" presName="Name9" presStyleLbl="parChTrans1D2" presStyleIdx="1" presStyleCnt="4"/>
      <dgm:spPr/>
    </dgm:pt>
    <dgm:pt modelId="{5570C892-DB8B-4946-8690-42ED6A283EAF}" type="pres">
      <dgm:prSet presAssocID="{98491BB1-768B-5C4B-BBC3-39A091E47C34}" presName="connTx" presStyleLbl="parChTrans1D2" presStyleIdx="1" presStyleCnt="4"/>
      <dgm:spPr/>
    </dgm:pt>
    <dgm:pt modelId="{2A1B689B-C457-BF48-A151-610190C99530}" type="pres">
      <dgm:prSet presAssocID="{93CA8E9A-841B-DB41-A61D-61546E7D2525}" presName="node" presStyleLbl="node1" presStyleIdx="1" presStyleCnt="4" custRadScaleRad="139724" custRadScaleInc="-1020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7839772-0060-FB46-9D5E-11DCC87894C3}" type="pres">
      <dgm:prSet presAssocID="{96911CD6-94BE-734D-B6F5-9F613B27B356}" presName="Name9" presStyleLbl="parChTrans1D2" presStyleIdx="2" presStyleCnt="4"/>
      <dgm:spPr/>
    </dgm:pt>
    <dgm:pt modelId="{2E6D9793-4081-5F49-A5E7-0A0F2FD8DF82}" type="pres">
      <dgm:prSet presAssocID="{96911CD6-94BE-734D-B6F5-9F613B27B356}" presName="connTx" presStyleLbl="parChTrans1D2" presStyleIdx="2" presStyleCnt="4"/>
      <dgm:spPr/>
    </dgm:pt>
    <dgm:pt modelId="{CAA9D483-1CF2-5C46-A9F1-7BE58D3BF38F}" type="pres">
      <dgm:prSet presAssocID="{2219D024-6F23-364F-A001-6906CCC0BC36}" presName="node" presStyleLbl="node1" presStyleIdx="2" presStyleCnt="4" custRadScaleRad="141883" custRadScaleInc="-99053">
        <dgm:presLayoutVars>
          <dgm:bulletEnabled val="1"/>
        </dgm:presLayoutVars>
      </dgm:prSet>
      <dgm:spPr/>
    </dgm:pt>
    <dgm:pt modelId="{7C61498A-FF74-CC41-96C4-070D8764FF96}" type="pres">
      <dgm:prSet presAssocID="{794178FC-0D1D-7C49-A0A0-C552ED482260}" presName="Name9" presStyleLbl="parChTrans1D2" presStyleIdx="3" presStyleCnt="4"/>
      <dgm:spPr/>
    </dgm:pt>
    <dgm:pt modelId="{65FC26EA-2C48-6A44-83BA-BF3EF459BD05}" type="pres">
      <dgm:prSet presAssocID="{794178FC-0D1D-7C49-A0A0-C552ED482260}" presName="connTx" presStyleLbl="parChTrans1D2" presStyleIdx="3" presStyleCnt="4"/>
      <dgm:spPr/>
    </dgm:pt>
    <dgm:pt modelId="{98BA5590-0B55-184C-B522-93B1AF70C12D}" type="pres">
      <dgm:prSet presAssocID="{56ADF586-CC6A-C143-9F24-73967A171701}" presName="node" presStyleLbl="node1" presStyleIdx="3" presStyleCnt="4" custRadScaleRad="143710" custRadScaleInc="-1009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2E360CF-83B0-164D-A21E-E4A9D232AE26}" type="presOf" srcId="{96911CD6-94BE-734D-B6F5-9F613B27B356}" destId="{2E6D9793-4081-5F49-A5E7-0A0F2FD8DF82}" srcOrd="1" destOrd="0" presId="urn:microsoft.com/office/officeart/2005/8/layout/radial1"/>
    <dgm:cxn modelId="{1A319B00-0116-8641-902C-5A5F2874A6F3}" type="presOf" srcId="{3EC18492-01B6-7047-A283-B6F138227FEA}" destId="{A22B6FC2-B0DC-3B46-970A-600D67EE71BA}" srcOrd="0" destOrd="0" presId="urn:microsoft.com/office/officeart/2005/8/layout/radial1"/>
    <dgm:cxn modelId="{C06F0FB2-AABC-F44E-B48B-8A2E722A55B7}" type="presOf" srcId="{56ADF586-CC6A-C143-9F24-73967A171701}" destId="{98BA5590-0B55-184C-B522-93B1AF70C12D}" srcOrd="0" destOrd="0" presId="urn:microsoft.com/office/officeart/2005/8/layout/radial1"/>
    <dgm:cxn modelId="{140766C6-3E5C-5447-BE34-C84F730ED02E}" srcId="{F14CB638-B74D-ED4C-BD8E-FDD9E09910C7}" destId="{C7EBA55C-F2E2-E246-9DDC-9E71A33AB76F}" srcOrd="0" destOrd="0" parTransId="{3EC18492-01B6-7047-A283-B6F138227FEA}" sibTransId="{7530B075-8C2C-4547-B15D-713F1DE1F406}"/>
    <dgm:cxn modelId="{B1715924-4B10-4D45-9998-EB960CBF47AD}" type="presOf" srcId="{3EC18492-01B6-7047-A283-B6F138227FEA}" destId="{3E336E57-605E-2F4E-A66E-F2A81FCAB3ED}" srcOrd="1" destOrd="0" presId="urn:microsoft.com/office/officeart/2005/8/layout/radial1"/>
    <dgm:cxn modelId="{2B292DAF-E8DE-8E45-BE01-64B8EB49A5F6}" type="presOf" srcId="{98491BB1-768B-5C4B-BBC3-39A091E47C34}" destId="{42921DDD-7DC4-2249-B141-428EACE2D266}" srcOrd="0" destOrd="0" presId="urn:microsoft.com/office/officeart/2005/8/layout/radial1"/>
    <dgm:cxn modelId="{45C7A68F-E44C-2347-8906-48D624127ED0}" type="presOf" srcId="{93CA8E9A-841B-DB41-A61D-61546E7D2525}" destId="{2A1B689B-C457-BF48-A151-610190C99530}" srcOrd="0" destOrd="0" presId="urn:microsoft.com/office/officeart/2005/8/layout/radial1"/>
    <dgm:cxn modelId="{A14F2238-D45B-174C-8A1B-823AA3DBBF61}" type="presOf" srcId="{98491BB1-768B-5C4B-BBC3-39A091E47C34}" destId="{5570C892-DB8B-4946-8690-42ED6A283EAF}" srcOrd="1" destOrd="0" presId="urn:microsoft.com/office/officeart/2005/8/layout/radial1"/>
    <dgm:cxn modelId="{2EBB00B9-725D-1544-B9C2-FE510710DFDE}" type="presOf" srcId="{794178FC-0D1D-7C49-A0A0-C552ED482260}" destId="{7C61498A-FF74-CC41-96C4-070D8764FF96}" srcOrd="0" destOrd="0" presId="urn:microsoft.com/office/officeart/2005/8/layout/radial1"/>
    <dgm:cxn modelId="{40685C87-4A07-F74E-AE49-671BD13C571F}" srcId="{F14CB638-B74D-ED4C-BD8E-FDD9E09910C7}" destId="{2219D024-6F23-364F-A001-6906CCC0BC36}" srcOrd="2" destOrd="0" parTransId="{96911CD6-94BE-734D-B6F5-9F613B27B356}" sibTransId="{ACC8B9DB-0461-1A4F-A97D-48D09041E379}"/>
    <dgm:cxn modelId="{B5F1ADF6-1A18-FA4F-8562-2E185ACFDF82}" srcId="{F14CB638-B74D-ED4C-BD8E-FDD9E09910C7}" destId="{56ADF586-CC6A-C143-9F24-73967A171701}" srcOrd="3" destOrd="0" parTransId="{794178FC-0D1D-7C49-A0A0-C552ED482260}" sibTransId="{326E4B0A-AA67-E345-AF36-7BCBEE55ED4B}"/>
    <dgm:cxn modelId="{0264524A-B189-C748-B1F2-6C495C624D70}" type="presOf" srcId="{C7EBA55C-F2E2-E246-9DDC-9E71A33AB76F}" destId="{A03AAEB2-4E4C-4F44-868C-7CF6E7FA7998}" srcOrd="0" destOrd="0" presId="urn:microsoft.com/office/officeart/2005/8/layout/radial1"/>
    <dgm:cxn modelId="{F1CA4F7F-1C16-4B4C-AC34-9323B967A434}" type="presOf" srcId="{F14CB638-B74D-ED4C-BD8E-FDD9E09910C7}" destId="{6DF4C925-8CC6-AA47-A6CA-DE412B686264}" srcOrd="0" destOrd="0" presId="urn:microsoft.com/office/officeart/2005/8/layout/radial1"/>
    <dgm:cxn modelId="{F16EE095-BA8D-924B-875C-95A1B050B7E5}" type="presOf" srcId="{794178FC-0D1D-7C49-A0A0-C552ED482260}" destId="{65FC26EA-2C48-6A44-83BA-BF3EF459BD05}" srcOrd="1" destOrd="0" presId="urn:microsoft.com/office/officeart/2005/8/layout/radial1"/>
    <dgm:cxn modelId="{B1E79E0B-AE9E-5E4D-9EAF-EC65632AFA8A}" type="presOf" srcId="{96911CD6-94BE-734D-B6F5-9F613B27B356}" destId="{17839772-0060-FB46-9D5E-11DCC87894C3}" srcOrd="0" destOrd="0" presId="urn:microsoft.com/office/officeart/2005/8/layout/radial1"/>
    <dgm:cxn modelId="{5FD1C5DE-4698-2746-85FF-3F8D55FA5431}" type="presOf" srcId="{2219D024-6F23-364F-A001-6906CCC0BC36}" destId="{CAA9D483-1CF2-5C46-A9F1-7BE58D3BF38F}" srcOrd="0" destOrd="0" presId="urn:microsoft.com/office/officeart/2005/8/layout/radial1"/>
    <dgm:cxn modelId="{73B3CCC8-8FED-554B-B566-2EAFDDF2B34E}" type="presOf" srcId="{054C43B2-017F-B84E-B05C-2D7C92039D6E}" destId="{AF521888-B978-764B-AD76-146F3168DB3C}" srcOrd="0" destOrd="0" presId="urn:microsoft.com/office/officeart/2005/8/layout/radial1"/>
    <dgm:cxn modelId="{A178F5D8-14DD-E246-99FA-7EDA7E9761ED}" srcId="{054C43B2-017F-B84E-B05C-2D7C92039D6E}" destId="{F14CB638-B74D-ED4C-BD8E-FDD9E09910C7}" srcOrd="0" destOrd="0" parTransId="{6843C2C4-45DB-E74F-AD08-8A248B28391C}" sibTransId="{179E6CEA-74DD-A444-B35D-4855B81052CD}"/>
    <dgm:cxn modelId="{7ABF3385-CA6A-EA44-9F79-7E236A299F4B}" srcId="{F14CB638-B74D-ED4C-BD8E-FDD9E09910C7}" destId="{93CA8E9A-841B-DB41-A61D-61546E7D2525}" srcOrd="1" destOrd="0" parTransId="{98491BB1-768B-5C4B-BBC3-39A091E47C34}" sibTransId="{B20853E0-5EAA-EB4E-A205-2C7D8509563A}"/>
    <dgm:cxn modelId="{62EEB940-28C9-274F-BF43-E85286E7AB7F}" type="presParOf" srcId="{AF521888-B978-764B-AD76-146F3168DB3C}" destId="{6DF4C925-8CC6-AA47-A6CA-DE412B686264}" srcOrd="0" destOrd="0" presId="urn:microsoft.com/office/officeart/2005/8/layout/radial1"/>
    <dgm:cxn modelId="{A28037F0-7EC6-DB41-8F1D-1E74EB54AD02}" type="presParOf" srcId="{AF521888-B978-764B-AD76-146F3168DB3C}" destId="{A22B6FC2-B0DC-3B46-970A-600D67EE71BA}" srcOrd="1" destOrd="0" presId="urn:microsoft.com/office/officeart/2005/8/layout/radial1"/>
    <dgm:cxn modelId="{BE273855-591E-1247-9348-BDAAF977E56D}" type="presParOf" srcId="{A22B6FC2-B0DC-3B46-970A-600D67EE71BA}" destId="{3E336E57-605E-2F4E-A66E-F2A81FCAB3ED}" srcOrd="0" destOrd="0" presId="urn:microsoft.com/office/officeart/2005/8/layout/radial1"/>
    <dgm:cxn modelId="{287C06EC-9D9C-8048-9456-C03625D99D5D}" type="presParOf" srcId="{AF521888-B978-764B-AD76-146F3168DB3C}" destId="{A03AAEB2-4E4C-4F44-868C-7CF6E7FA7998}" srcOrd="2" destOrd="0" presId="urn:microsoft.com/office/officeart/2005/8/layout/radial1"/>
    <dgm:cxn modelId="{67199445-0C9B-BE48-AF1C-64066F32E1D1}" type="presParOf" srcId="{AF521888-B978-764B-AD76-146F3168DB3C}" destId="{42921DDD-7DC4-2249-B141-428EACE2D266}" srcOrd="3" destOrd="0" presId="urn:microsoft.com/office/officeart/2005/8/layout/radial1"/>
    <dgm:cxn modelId="{641712BB-1F37-7044-ACCA-2E01F9CDA228}" type="presParOf" srcId="{42921DDD-7DC4-2249-B141-428EACE2D266}" destId="{5570C892-DB8B-4946-8690-42ED6A283EAF}" srcOrd="0" destOrd="0" presId="urn:microsoft.com/office/officeart/2005/8/layout/radial1"/>
    <dgm:cxn modelId="{54A9AADA-3391-DC48-ACBC-9A04FDB9598D}" type="presParOf" srcId="{AF521888-B978-764B-AD76-146F3168DB3C}" destId="{2A1B689B-C457-BF48-A151-610190C99530}" srcOrd="4" destOrd="0" presId="urn:microsoft.com/office/officeart/2005/8/layout/radial1"/>
    <dgm:cxn modelId="{51C516B8-AEC7-AD47-B8FA-5CF57FD97A53}" type="presParOf" srcId="{AF521888-B978-764B-AD76-146F3168DB3C}" destId="{17839772-0060-FB46-9D5E-11DCC87894C3}" srcOrd="5" destOrd="0" presId="urn:microsoft.com/office/officeart/2005/8/layout/radial1"/>
    <dgm:cxn modelId="{8FFA61D9-ADB3-AC4B-96DC-D9A761CDAD79}" type="presParOf" srcId="{17839772-0060-FB46-9D5E-11DCC87894C3}" destId="{2E6D9793-4081-5F49-A5E7-0A0F2FD8DF82}" srcOrd="0" destOrd="0" presId="urn:microsoft.com/office/officeart/2005/8/layout/radial1"/>
    <dgm:cxn modelId="{B31D1298-6392-CF4B-8D71-11AD87DBE5FF}" type="presParOf" srcId="{AF521888-B978-764B-AD76-146F3168DB3C}" destId="{CAA9D483-1CF2-5C46-A9F1-7BE58D3BF38F}" srcOrd="6" destOrd="0" presId="urn:microsoft.com/office/officeart/2005/8/layout/radial1"/>
    <dgm:cxn modelId="{17A488C2-6D33-1D45-9234-E57B99C98968}" type="presParOf" srcId="{AF521888-B978-764B-AD76-146F3168DB3C}" destId="{7C61498A-FF74-CC41-96C4-070D8764FF96}" srcOrd="7" destOrd="0" presId="urn:microsoft.com/office/officeart/2005/8/layout/radial1"/>
    <dgm:cxn modelId="{8DC358A0-3669-CF43-B001-6FAF03866292}" type="presParOf" srcId="{7C61498A-FF74-CC41-96C4-070D8764FF96}" destId="{65FC26EA-2C48-6A44-83BA-BF3EF459BD05}" srcOrd="0" destOrd="0" presId="urn:microsoft.com/office/officeart/2005/8/layout/radial1"/>
    <dgm:cxn modelId="{7CB28918-B640-B049-8F67-637A4F870300}" type="presParOf" srcId="{AF521888-B978-764B-AD76-146F3168DB3C}" destId="{98BA5590-0B55-184C-B522-93B1AF70C12D}" srcOrd="8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C5EC2-B321-8348-96A6-69B2D7D9C25A}">
      <dsp:nvSpPr>
        <dsp:cNvPr id="0" name=""/>
        <dsp:cNvSpPr/>
      </dsp:nvSpPr>
      <dsp:spPr>
        <a:xfrm>
          <a:off x="3987135" y="3052959"/>
          <a:ext cx="2178857" cy="2178857"/>
        </a:xfrm>
        <a:prstGeom prst="ellipse">
          <a:avLst/>
        </a:prstGeom>
        <a:solidFill>
          <a:srgbClr val="82B7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TIP</a:t>
          </a:r>
          <a:endParaRPr lang="en-GB" sz="6500" kern="1200" dirty="0"/>
        </a:p>
      </dsp:txBody>
      <dsp:txXfrm>
        <a:off x="4306221" y="3372045"/>
        <a:ext cx="1540685" cy="1540685"/>
      </dsp:txXfrm>
    </dsp:sp>
    <dsp:sp modelId="{7ABBC4B2-E334-5D4A-A8B1-F9B4E7C9213C}">
      <dsp:nvSpPr>
        <dsp:cNvPr id="0" name=""/>
        <dsp:cNvSpPr/>
      </dsp:nvSpPr>
      <dsp:spPr>
        <a:xfrm rot="16200000">
          <a:off x="4846381" y="2261277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915436" y="2478494"/>
        <a:ext cx="322255" cy="444487"/>
      </dsp:txXfrm>
    </dsp:sp>
    <dsp:sp modelId="{C7ED01B8-1DDB-1F49-A3B7-BDF46B76D552}">
      <dsp:nvSpPr>
        <dsp:cNvPr id="0" name=""/>
        <dsp:cNvSpPr/>
      </dsp:nvSpPr>
      <dsp:spPr>
        <a:xfrm>
          <a:off x="3987135" y="5490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SMT-LIB</a:t>
          </a:r>
          <a:endParaRPr lang="en-GB" sz="3100" kern="1200" dirty="0"/>
        </a:p>
      </dsp:txBody>
      <dsp:txXfrm>
        <a:off x="4306221" y="324576"/>
        <a:ext cx="1540685" cy="1540685"/>
      </dsp:txXfrm>
    </dsp:sp>
    <dsp:sp modelId="{FE4B66CD-C07E-1247-A2F8-E2B1A84C59CA}">
      <dsp:nvSpPr>
        <dsp:cNvPr id="0" name=""/>
        <dsp:cNvSpPr/>
      </dsp:nvSpPr>
      <dsp:spPr>
        <a:xfrm>
          <a:off x="6357087" y="3771982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6357087" y="3920144"/>
        <a:ext cx="322255" cy="444487"/>
      </dsp:txXfrm>
    </dsp:sp>
    <dsp:sp modelId="{FAFB3D5E-CF76-3044-BF1D-75BDFF452BE4}">
      <dsp:nvSpPr>
        <dsp:cNvPr id="0" name=""/>
        <dsp:cNvSpPr/>
      </dsp:nvSpPr>
      <dsp:spPr>
        <a:xfrm>
          <a:off x="7034604" y="3052959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WhyML</a:t>
          </a:r>
          <a:endParaRPr lang="en-GB" sz="3100" kern="1200" dirty="0"/>
        </a:p>
      </dsp:txBody>
      <dsp:txXfrm>
        <a:off x="7353690" y="3372045"/>
        <a:ext cx="1540685" cy="1540685"/>
      </dsp:txXfrm>
    </dsp:sp>
    <dsp:sp modelId="{AF4C9CB7-0E8A-B04B-8570-C0940F4D65A9}">
      <dsp:nvSpPr>
        <dsp:cNvPr id="0" name=""/>
        <dsp:cNvSpPr/>
      </dsp:nvSpPr>
      <dsp:spPr>
        <a:xfrm rot="5400000">
          <a:off x="4846381" y="5282688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915436" y="5361796"/>
        <a:ext cx="322255" cy="444487"/>
      </dsp:txXfrm>
    </dsp:sp>
    <dsp:sp modelId="{76E86298-7F88-8B44-8992-2543A0365208}">
      <dsp:nvSpPr>
        <dsp:cNvPr id="0" name=""/>
        <dsp:cNvSpPr/>
      </dsp:nvSpPr>
      <dsp:spPr>
        <a:xfrm>
          <a:off x="3987135" y="6100429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Isabelle/HOL</a:t>
          </a:r>
          <a:endParaRPr lang="en-GB" sz="3100" kern="1200" dirty="0"/>
        </a:p>
      </dsp:txBody>
      <dsp:txXfrm>
        <a:off x="4306221" y="6419515"/>
        <a:ext cx="1540685" cy="1540685"/>
      </dsp:txXfrm>
    </dsp:sp>
    <dsp:sp modelId="{9C670869-D0D4-364D-8B70-023CAC2ECE89}">
      <dsp:nvSpPr>
        <dsp:cNvPr id="0" name=""/>
        <dsp:cNvSpPr/>
      </dsp:nvSpPr>
      <dsp:spPr>
        <a:xfrm rot="10800000">
          <a:off x="3335676" y="3771982"/>
          <a:ext cx="460364" cy="740811"/>
        </a:xfrm>
        <a:prstGeom prst="rightArrow">
          <a:avLst>
            <a:gd name="adj1" fmla="val 60000"/>
            <a:gd name="adj2" fmla="val 50000"/>
          </a:avLst>
        </a:prstGeom>
        <a:solidFill>
          <a:srgbClr val="FF3AC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 rot="10800000">
        <a:off x="3473785" y="3920144"/>
        <a:ext cx="322255" cy="444487"/>
      </dsp:txXfrm>
    </dsp:sp>
    <dsp:sp modelId="{DF9D8650-9AA8-FC4B-8E10-265DB3B343F0}">
      <dsp:nvSpPr>
        <dsp:cNvPr id="0" name=""/>
        <dsp:cNvSpPr/>
      </dsp:nvSpPr>
      <dsp:spPr>
        <a:xfrm>
          <a:off x="939665" y="3052959"/>
          <a:ext cx="2178857" cy="2178857"/>
        </a:xfrm>
        <a:prstGeom prst="ellipse">
          <a:avLst/>
        </a:prstGeom>
        <a:solidFill>
          <a:srgbClr val="00009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Haskell</a:t>
          </a:r>
          <a:endParaRPr lang="en-GB" sz="3100" kern="1200" dirty="0"/>
        </a:p>
      </dsp:txBody>
      <dsp:txXfrm>
        <a:off x="1258751" y="3372045"/>
        <a:ext cx="1540685" cy="154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4C925-8CC6-AA47-A6CA-DE412B686264}">
      <dsp:nvSpPr>
        <dsp:cNvPr id="0" name=""/>
        <dsp:cNvSpPr/>
      </dsp:nvSpPr>
      <dsp:spPr>
        <a:xfrm>
          <a:off x="4587386" y="3098969"/>
          <a:ext cx="2354258" cy="2354258"/>
        </a:xfrm>
        <a:prstGeom prst="ellipse">
          <a:avLst/>
        </a:prstGeom>
        <a:solidFill>
          <a:srgbClr val="82B7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>
              <a:solidFill>
                <a:schemeClr val="tx1"/>
              </a:solidFill>
            </a:rPr>
            <a:t>TIP-problem</a:t>
          </a:r>
          <a:endParaRPr lang="en-GB" sz="3500" kern="1200" dirty="0">
            <a:solidFill>
              <a:schemeClr val="tx1"/>
            </a:solidFill>
          </a:endParaRPr>
        </a:p>
      </dsp:txBody>
      <dsp:txXfrm>
        <a:off x="4932159" y="3443742"/>
        <a:ext cx="1664712" cy="1664712"/>
      </dsp:txXfrm>
    </dsp:sp>
    <dsp:sp modelId="{A22B6FC2-B0DC-3B46-970A-600D67EE71BA}">
      <dsp:nvSpPr>
        <dsp:cNvPr id="0" name=""/>
        <dsp:cNvSpPr/>
      </dsp:nvSpPr>
      <dsp:spPr>
        <a:xfrm rot="13518344">
          <a:off x="3228905" y="2708235"/>
          <a:ext cx="2005146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2005146" y="183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10800000">
        <a:off x="4181350" y="2676485"/>
        <a:ext cx="100257" cy="100257"/>
      </dsp:txXfrm>
    </dsp:sp>
    <dsp:sp modelId="{A03AAEB2-4E4C-4F44-868C-7CF6E7FA7998}">
      <dsp:nvSpPr>
        <dsp:cNvPr id="0" name=""/>
        <dsp:cNvSpPr/>
      </dsp:nvSpPr>
      <dsp:spPr>
        <a:xfrm>
          <a:off x="1521313" y="0"/>
          <a:ext cx="2354258" cy="2354258"/>
        </a:xfrm>
        <a:prstGeom prst="ellipse">
          <a:avLst/>
        </a:prstGeom>
        <a:solidFill>
          <a:srgbClr val="4FBC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rgbClr val="000000"/>
              </a:solidFill>
            </a:rPr>
            <a:t>Proving: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err="1" smtClean="0">
              <a:solidFill>
                <a:srgbClr val="000000"/>
              </a:solidFill>
            </a:rPr>
            <a:t>HipSpec</a:t>
          </a:r>
          <a:endParaRPr lang="en-GB" sz="2800" kern="1200" dirty="0" smtClean="0">
            <a:solidFill>
              <a:srgbClr val="000000"/>
            </a:solidFill>
          </a:endParaRPr>
        </a:p>
      </dsp:txBody>
      <dsp:txXfrm>
        <a:off x="1866086" y="344773"/>
        <a:ext cx="1664712" cy="1664712"/>
      </dsp:txXfrm>
    </dsp:sp>
    <dsp:sp modelId="{42921DDD-7DC4-2249-B141-428EACE2D266}">
      <dsp:nvSpPr>
        <dsp:cNvPr id="0" name=""/>
        <dsp:cNvSpPr/>
      </dsp:nvSpPr>
      <dsp:spPr>
        <a:xfrm rot="18845784">
          <a:off x="6290168" y="2719341"/>
          <a:ext cx="1929906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1929906" y="183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7206873" y="2689471"/>
        <a:ext cx="96495" cy="96495"/>
      </dsp:txXfrm>
    </dsp:sp>
    <dsp:sp modelId="{2A1B689B-C457-BF48-A151-610190C99530}">
      <dsp:nvSpPr>
        <dsp:cNvPr id="0" name=""/>
        <dsp:cNvSpPr/>
      </dsp:nvSpPr>
      <dsp:spPr>
        <a:xfrm>
          <a:off x="7568598" y="22210"/>
          <a:ext cx="2354258" cy="2354258"/>
        </a:xfrm>
        <a:prstGeom prst="ellipse">
          <a:avLst/>
        </a:prstGeom>
        <a:solidFill>
          <a:srgbClr val="FFE01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tx1"/>
              </a:solidFill>
            </a:rPr>
            <a:t>Theory Exploration: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solidFill>
                <a:schemeClr val="tx1"/>
              </a:solidFill>
            </a:rPr>
            <a:t>QuickSpec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7913371" y="366983"/>
        <a:ext cx="1664712" cy="1664712"/>
      </dsp:txXfrm>
    </dsp:sp>
    <dsp:sp modelId="{17839772-0060-FB46-9D5E-11DCC87894C3}">
      <dsp:nvSpPr>
        <dsp:cNvPr id="0" name=""/>
        <dsp:cNvSpPr/>
      </dsp:nvSpPr>
      <dsp:spPr>
        <a:xfrm rot="2725569">
          <a:off x="6293066" y="5807203"/>
          <a:ext cx="1996105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1996105" y="183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7241216" y="5775679"/>
        <a:ext cx="99805" cy="99805"/>
      </dsp:txXfrm>
    </dsp:sp>
    <dsp:sp modelId="{CAA9D483-1CF2-5C46-A9F1-7BE58D3BF38F}">
      <dsp:nvSpPr>
        <dsp:cNvPr id="0" name=""/>
        <dsp:cNvSpPr/>
      </dsp:nvSpPr>
      <dsp:spPr>
        <a:xfrm>
          <a:off x="7640593" y="6197935"/>
          <a:ext cx="2354258" cy="2354258"/>
        </a:xfrm>
        <a:prstGeom prst="ellipse">
          <a:avLst/>
        </a:prstGeom>
        <a:solidFill>
          <a:srgbClr val="FF502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>
              <a:solidFill>
                <a:srgbClr val="000000"/>
              </a:solidFill>
            </a:rPr>
            <a:t>Testing: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>
              <a:solidFill>
                <a:srgbClr val="000000"/>
              </a:solidFill>
            </a:rPr>
            <a:t>HBMC</a:t>
          </a:r>
          <a:endParaRPr lang="en-GB" sz="3500" kern="1200" dirty="0">
            <a:solidFill>
              <a:srgbClr val="000000"/>
            </a:solidFill>
          </a:endParaRPr>
        </a:p>
      </dsp:txBody>
      <dsp:txXfrm>
        <a:off x="7985366" y="6542708"/>
        <a:ext cx="1664712" cy="1664712"/>
      </dsp:txXfrm>
    </dsp:sp>
    <dsp:sp modelId="{7C61498A-FF74-CC41-96C4-070D8764FF96}">
      <dsp:nvSpPr>
        <dsp:cNvPr id="0" name=""/>
        <dsp:cNvSpPr/>
      </dsp:nvSpPr>
      <dsp:spPr>
        <a:xfrm rot="8096078">
          <a:off x="3206884" y="5807205"/>
          <a:ext cx="2023354" cy="36756"/>
        </a:xfrm>
        <a:custGeom>
          <a:avLst/>
          <a:gdLst/>
          <a:ahLst/>
          <a:cxnLst/>
          <a:rect l="0" t="0" r="0" b="0"/>
          <a:pathLst>
            <a:path>
              <a:moveTo>
                <a:pt x="0" y="18378"/>
              </a:moveTo>
              <a:lnTo>
                <a:pt x="2023354" y="183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 rot="10800000">
        <a:off x="4167978" y="5774999"/>
        <a:ext cx="101167" cy="101167"/>
      </dsp:txXfrm>
    </dsp:sp>
    <dsp:sp modelId="{98BA5590-0B55-184C-B522-93B1AF70C12D}">
      <dsp:nvSpPr>
        <dsp:cNvPr id="0" name=""/>
        <dsp:cNvSpPr/>
      </dsp:nvSpPr>
      <dsp:spPr>
        <a:xfrm>
          <a:off x="1495479" y="6197939"/>
          <a:ext cx="2354258" cy="2354258"/>
        </a:xfrm>
        <a:prstGeom prst="ellipse">
          <a:avLst/>
        </a:prstGeom>
        <a:solidFill>
          <a:srgbClr val="4FBCA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rgbClr val="000000"/>
              </a:solidFill>
            </a:rPr>
            <a:t>Proving: Hipster</a:t>
          </a:r>
          <a:endParaRPr lang="en-GB" sz="2800" kern="1200" dirty="0">
            <a:solidFill>
              <a:srgbClr val="000000"/>
            </a:solidFill>
          </a:endParaRPr>
        </a:p>
      </dsp:txBody>
      <dsp:txXfrm>
        <a:off x="1840252" y="6542712"/>
        <a:ext cx="1664712" cy="1664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A1D9-AB5D-9F48-8DFB-059497F577BF}" type="datetimeFigureOut">
              <a:rPr lang="en-US" smtClean="0"/>
              <a:t>03/07/15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A0B3-E3A0-454F-86EE-9C3CE058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3A0B3-E3A0-454F-86EE-9C3CE0585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581" y="34273677"/>
            <a:ext cx="216024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12182" y="34832623"/>
            <a:ext cx="216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CHALMERS UNIVERSITY OF TECHNOLOGY, SE-412 96 Gothenburg, Sweden, +46 (0)31</a:t>
            </a:r>
            <a:r>
              <a:rPr lang="en-US" sz="2400" baseline="0" dirty="0" smtClean="0">
                <a:latin typeface="Arial"/>
                <a:cs typeface="Arial"/>
              </a:rPr>
              <a:t> 772 10 00, </a:t>
            </a:r>
            <a:r>
              <a:rPr lang="en-US" sz="2400" baseline="0" dirty="0" err="1" smtClean="0">
                <a:latin typeface="Arial"/>
                <a:cs typeface="Arial"/>
              </a:rPr>
              <a:t>www.chalmers.se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 descr="Posterhuv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200864" cy="2848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748607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455" indent="-1311455" algn="l" defTabSz="1748607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487" indent="-1092879" algn="l" defTabSz="1748607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518" indent="-874304" algn="l" defTabSz="1748607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125" indent="-874304" algn="l" defTabSz="1748607" rtl="0" eaLnBrk="1" latinLnBrk="0" hangingPunct="1">
        <a:spcBef>
          <a:spcPct val="20000"/>
        </a:spcBef>
        <a:buFont typeface="Arial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68732" indent="-874304" algn="l" defTabSz="1748607" rtl="0" eaLnBrk="1" latinLnBrk="0" hangingPunct="1">
        <a:spcBef>
          <a:spcPct val="20000"/>
        </a:spcBef>
        <a:buFont typeface="Arial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17339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5946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4553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3161" indent="-874304" algn="l" defTabSz="1748607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607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214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5821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4428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036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1643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250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857" algn="l" defTabSz="1748607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14184957" y="1294013"/>
            <a:ext cx="10441160" cy="1008062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48608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97214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45821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94428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err="1" smtClean="0"/>
              <a:t>Koen</a:t>
            </a:r>
            <a:r>
              <a:rPr lang="sv-SE" dirty="0" smtClean="0"/>
              <a:t> </a:t>
            </a:r>
            <a:r>
              <a:rPr lang="sv-SE" dirty="0" err="1" smtClean="0"/>
              <a:t>Claessen</a:t>
            </a:r>
            <a:r>
              <a:rPr lang="sv-SE" dirty="0" smtClean="0"/>
              <a:t>, Moa Johansson, Dan Rosén, Nicholas Smallbone</a:t>
            </a:r>
            <a:endParaRPr lang="sv-SE" dirty="0"/>
          </a:p>
          <a:p>
            <a:pPr algn="r"/>
            <a:r>
              <a:rPr lang="en-GB" dirty="0" smtClean="0"/>
              <a:t>Department of Computer Science and Engineering</a:t>
            </a:r>
          </a:p>
        </p:txBody>
      </p:sp>
      <p:sp>
        <p:nvSpPr>
          <p:cNvPr id="14" name="Rubrik 1"/>
          <p:cNvSpPr txBox="1">
            <a:spLocks/>
          </p:cNvSpPr>
          <p:nvPr/>
        </p:nvSpPr>
        <p:spPr>
          <a:xfrm>
            <a:off x="1690920" y="3778373"/>
            <a:ext cx="21746416" cy="2305593"/>
          </a:xfrm>
          <a:prstGeom prst="rect">
            <a:avLst/>
          </a:prstGeom>
        </p:spPr>
        <p:txBody>
          <a:bodyPr/>
          <a:lstStyle>
            <a:lvl1pPr algn="l" defTabSz="1748607" rtl="0" eaLnBrk="1" latinLnBrk="0" hangingPunct="1">
              <a:lnSpc>
                <a:spcPts val="4540"/>
              </a:lnSpc>
              <a:spcBef>
                <a:spcPct val="0"/>
              </a:spcBef>
              <a:buNone/>
              <a:defRPr sz="7200" b="1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8640"/>
              </a:lnSpc>
            </a:pPr>
            <a:r>
              <a:rPr lang="sv-SE" dirty="0" smtClean="0"/>
              <a:t>TIP: Tons </a:t>
            </a:r>
            <a:r>
              <a:rPr lang="sv-SE" dirty="0" err="1"/>
              <a:t>o</a:t>
            </a:r>
            <a:r>
              <a:rPr lang="sv-SE" dirty="0" err="1" smtClean="0"/>
              <a:t>f</a:t>
            </a:r>
            <a:r>
              <a:rPr lang="sv-SE" dirty="0" smtClean="0"/>
              <a:t> </a:t>
            </a:r>
            <a:r>
              <a:rPr lang="sv-SE" dirty="0" err="1" smtClean="0"/>
              <a:t>Inductive</a:t>
            </a:r>
            <a:r>
              <a:rPr lang="sv-SE" dirty="0" smtClean="0"/>
              <a:t> Problems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15" name="Rubrik 1"/>
          <p:cNvSpPr txBox="1">
            <a:spLocks/>
          </p:cNvSpPr>
          <p:nvPr/>
        </p:nvSpPr>
        <p:spPr>
          <a:xfrm>
            <a:off x="1633125" y="5182446"/>
            <a:ext cx="21746416" cy="1296144"/>
          </a:xfrm>
          <a:prstGeom prst="rect">
            <a:avLst/>
          </a:prstGeom>
        </p:spPr>
        <p:txBody>
          <a:bodyPr/>
          <a:lstStyle>
            <a:lvl1pPr algn="l" defTabSz="1748607" rtl="0" eaLnBrk="1" latinLnBrk="0" hangingPunct="1">
              <a:lnSpc>
                <a:spcPts val="4540"/>
              </a:lnSpc>
              <a:spcBef>
                <a:spcPct val="0"/>
              </a:spcBef>
              <a:buNone/>
              <a:defRPr sz="7200" b="1" i="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ts val="8640"/>
              </a:lnSpc>
            </a:pPr>
            <a:r>
              <a:rPr lang="en-GB" sz="6600" b="0" dirty="0" smtClean="0"/>
              <a:t>… a</a:t>
            </a:r>
            <a:r>
              <a:rPr lang="en-GB" sz="6600" b="0" i="0" dirty="0" smtClean="0"/>
              <a:t>nd </a:t>
            </a:r>
            <a:r>
              <a:rPr lang="en-GB" sz="6600" b="0" i="0" dirty="0" smtClean="0"/>
              <a:t>some of the systems that use </a:t>
            </a:r>
            <a:r>
              <a:rPr lang="en-GB" sz="6600" b="0" dirty="0" smtClean="0"/>
              <a:t>them</a:t>
            </a:r>
            <a:r>
              <a:rPr lang="en-GB" sz="6600" b="0" i="0" dirty="0" smtClean="0"/>
              <a:t>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17" name="Text Placeholder 9"/>
          <p:cNvSpPr txBox="1">
            <a:spLocks/>
          </p:cNvSpPr>
          <p:nvPr/>
        </p:nvSpPr>
        <p:spPr>
          <a:xfrm>
            <a:off x="1611436" y="7342685"/>
            <a:ext cx="10189781" cy="23978664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3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841487" indent="-1092879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71518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125" indent="-874304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8732" indent="-874304" algn="l" defTabSz="1748607" rtl="0" eaLnBrk="1" latinLnBrk="0" hangingPunct="1">
              <a:spcBef>
                <a:spcPct val="20000"/>
              </a:spcBef>
              <a:buFont typeface="Arial"/>
              <a:buChar char="»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TIP?</a:t>
            </a:r>
          </a:p>
          <a:p>
            <a:r>
              <a:rPr lang="en-US" b="0" dirty="0" smtClean="0"/>
              <a:t>TIP is a collection of benchmarks for inductive theorem </a:t>
            </a:r>
            <a:r>
              <a:rPr lang="en-US" b="0" dirty="0" err="1" smtClean="0"/>
              <a:t>provers</a:t>
            </a:r>
            <a:r>
              <a:rPr lang="en-US" b="0" dirty="0" smtClean="0"/>
              <a:t>. </a:t>
            </a:r>
            <a:endParaRPr lang="en-US" b="0" dirty="0"/>
          </a:p>
          <a:p>
            <a:endParaRPr lang="en-US" b="0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TIP-benchmark </a:t>
            </a:r>
            <a:r>
              <a:rPr lang="en-US" dirty="0"/>
              <a:t>f</a:t>
            </a:r>
            <a:r>
              <a:rPr lang="en-US" dirty="0" smtClean="0"/>
              <a:t>ormat</a:t>
            </a:r>
          </a:p>
          <a:p>
            <a:r>
              <a:rPr lang="en-US" b="0" dirty="0" smtClean="0"/>
              <a:t>The benchmarks are expressed in a language which is a variant of SMT-LIB, with added support for: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Algebraic </a:t>
            </a:r>
            <a:r>
              <a:rPr lang="en-US" b="0" dirty="0" err="1" smtClean="0"/>
              <a:t>datatypes</a:t>
            </a:r>
            <a:endParaRPr lang="en-US" b="0" dirty="0" smtClean="0"/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Recursive function definitions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Pattern matching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Polymorphic types</a:t>
            </a:r>
          </a:p>
          <a:p>
            <a:pPr marL="571500" indent="-571500">
              <a:buFont typeface="Arial"/>
              <a:buChar char="•"/>
            </a:pPr>
            <a:r>
              <a:rPr lang="en-US" b="0" dirty="0" smtClean="0"/>
              <a:t>Higher-order functions</a:t>
            </a:r>
          </a:p>
          <a:p>
            <a:pPr marL="571500" indent="-571500">
              <a:buFont typeface="Arial"/>
              <a:buChar char="•"/>
            </a:pPr>
            <a:endParaRPr lang="en-US" b="0" dirty="0" smtClean="0"/>
          </a:p>
          <a:p>
            <a:endParaRPr lang="en-US" b="0" dirty="0"/>
          </a:p>
          <a:p>
            <a:r>
              <a:rPr lang="en-US" dirty="0" smtClean="0"/>
              <a:t>The TIP-tools</a:t>
            </a:r>
          </a:p>
          <a:p>
            <a:r>
              <a:rPr lang="en-US" b="0" dirty="0" smtClean="0"/>
              <a:t>We </a:t>
            </a:r>
            <a:r>
              <a:rPr lang="en-US" b="0" dirty="0" smtClean="0"/>
              <a:t>are developing a set of tools to translate to and from TIP into a variety of other </a:t>
            </a:r>
            <a:r>
              <a:rPr lang="en-US" b="0" dirty="0" smtClean="0"/>
              <a:t>formats: </a:t>
            </a:r>
          </a:p>
          <a:p>
            <a:endParaRPr lang="en-US" b="0" dirty="0">
              <a:sym typeface="Wingdings"/>
            </a:endParaRPr>
          </a:p>
          <a:p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endParaRPr lang="en-US" b="0" dirty="0" smtClean="0">
              <a:sym typeface="Wingdings"/>
            </a:endParaRPr>
          </a:p>
          <a:p>
            <a:endParaRPr lang="en-US" b="0" dirty="0">
              <a:sym typeface="Wingdings"/>
            </a:endParaRP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For </a:t>
            </a:r>
            <a:r>
              <a:rPr lang="en-US" b="0" dirty="0" err="1"/>
              <a:t>provers</a:t>
            </a:r>
            <a:r>
              <a:rPr lang="en-US" b="0" dirty="0"/>
              <a:t> not supporting all features of the TIP-format </a:t>
            </a:r>
            <a:r>
              <a:rPr lang="en-US" b="0" dirty="0" smtClean="0"/>
              <a:t>the translators can also remove </a:t>
            </a:r>
            <a:r>
              <a:rPr lang="en-US" b="0" dirty="0"/>
              <a:t>higher-order constructs </a:t>
            </a:r>
            <a:r>
              <a:rPr lang="en-US" b="0" dirty="0" smtClean="0"/>
              <a:t>and </a:t>
            </a:r>
            <a:r>
              <a:rPr lang="en-US" b="0" dirty="0" err="1" smtClean="0"/>
              <a:t>monomorphise</a:t>
            </a:r>
            <a:r>
              <a:rPr lang="en-US" b="0" dirty="0" smtClean="0"/>
              <a:t> problems.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19" name="Text Placeholder 9"/>
          <p:cNvSpPr txBox="1">
            <a:spLocks/>
          </p:cNvSpPr>
          <p:nvPr/>
        </p:nvSpPr>
        <p:spPr>
          <a:xfrm>
            <a:off x="13298420" y="7342685"/>
            <a:ext cx="10081121" cy="23978664"/>
          </a:xfrm>
          <a:prstGeom prst="rect">
            <a:avLst/>
          </a:prstGeom>
        </p:spPr>
        <p:txBody>
          <a:bodyPr vert="horz"/>
          <a:lstStyle>
            <a:lvl1pPr marL="0" indent="0" algn="l" defTabSz="1748607" rtl="0" eaLnBrk="1" latinLnBrk="0" hangingPunct="1">
              <a:spcBef>
                <a:spcPct val="20000"/>
              </a:spcBef>
              <a:buFont typeface="Arial"/>
              <a:buNone/>
              <a:defRPr sz="3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841487" indent="-1092879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10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71518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125" indent="-874304" algn="l" defTabSz="1748607" rtl="0" eaLnBrk="1" latinLnBrk="0" hangingPunct="1">
              <a:spcBef>
                <a:spcPct val="20000"/>
              </a:spcBef>
              <a:buFont typeface="Arial"/>
              <a:buChar char="–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68732" indent="-874304" algn="l" defTabSz="1748607" rtl="0" eaLnBrk="1" latinLnBrk="0" hangingPunct="1">
              <a:spcBef>
                <a:spcPct val="20000"/>
              </a:spcBef>
              <a:buFont typeface="Arial"/>
              <a:buChar char="»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17339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65946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14553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63161" indent="-874304" algn="l" defTabSz="1748607" rtl="0" eaLnBrk="1" latinLnBrk="0" hangingPunct="1">
              <a:spcBef>
                <a:spcPct val="20000"/>
              </a:spcBef>
              <a:buFont typeface="Arial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Some systems that use TIP</a:t>
            </a:r>
          </a:p>
          <a:p>
            <a:r>
              <a:rPr lang="en-GB" b="0" dirty="0" smtClean="0"/>
              <a:t>Our group at Chalmers are developing several tools that use TIP.</a:t>
            </a:r>
          </a:p>
          <a:p>
            <a:pPr marL="571500" indent="-571500">
              <a:buFont typeface="Arial"/>
              <a:buChar char="•"/>
            </a:pPr>
            <a:r>
              <a:rPr lang="en-GB" dirty="0" err="1" smtClean="0"/>
              <a:t>QuickSpec</a:t>
            </a:r>
            <a:r>
              <a:rPr lang="en-GB" b="0" dirty="0" smtClean="0"/>
              <a:t>: A conjecture discovery system for Haskell programs. </a:t>
            </a:r>
          </a:p>
          <a:p>
            <a:pPr marL="571500" indent="-571500">
              <a:buFont typeface="Arial"/>
              <a:buChar char="•"/>
            </a:pPr>
            <a:r>
              <a:rPr lang="en-GB" dirty="0" err="1" smtClean="0"/>
              <a:t>HipSpec</a:t>
            </a:r>
            <a:r>
              <a:rPr lang="en-GB" dirty="0" smtClean="0"/>
              <a:t>: </a:t>
            </a:r>
            <a:r>
              <a:rPr lang="en-GB" b="0" dirty="0" smtClean="0"/>
              <a:t>An automated inductive </a:t>
            </a:r>
            <a:r>
              <a:rPr lang="en-GB" b="0" dirty="0" err="1" smtClean="0"/>
              <a:t>prover</a:t>
            </a:r>
            <a:r>
              <a:rPr lang="en-GB" b="0" dirty="0" smtClean="0"/>
              <a:t> for Haskell.</a:t>
            </a:r>
          </a:p>
          <a:p>
            <a:pPr marL="571500" indent="-571500">
              <a:buFont typeface="Arial"/>
              <a:buChar char="•"/>
            </a:pPr>
            <a:r>
              <a:rPr lang="en-GB" dirty="0" smtClean="0"/>
              <a:t>Hipster:</a:t>
            </a:r>
            <a:r>
              <a:rPr lang="en-GB" b="0" dirty="0" smtClean="0"/>
              <a:t> An automated inductive </a:t>
            </a:r>
            <a:r>
              <a:rPr lang="en-GB" b="0" dirty="0" err="1" smtClean="0"/>
              <a:t>prover</a:t>
            </a:r>
            <a:r>
              <a:rPr lang="en-GB" b="0" dirty="0" smtClean="0"/>
              <a:t> and theory exploration system for Isabelle/HOL.</a:t>
            </a:r>
          </a:p>
          <a:p>
            <a:pPr marL="571500" indent="-571500">
              <a:buFont typeface="Arial"/>
              <a:buChar char="•"/>
            </a:pPr>
            <a:r>
              <a:rPr lang="en-GB" dirty="0" smtClean="0"/>
              <a:t>HBMC: </a:t>
            </a:r>
            <a:r>
              <a:rPr lang="en-GB" b="0" dirty="0" smtClean="0"/>
              <a:t>A counter-example finder using bounded model checking.</a:t>
            </a: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pPr marL="571500" indent="-571500">
              <a:buFont typeface="Arial"/>
              <a:buChar char="•"/>
            </a:pPr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endParaRPr lang="en-GB" b="0" dirty="0" smtClean="0"/>
          </a:p>
          <a:p>
            <a:r>
              <a:rPr lang="en-GB" b="0" dirty="0" smtClean="0"/>
              <a:t>Both </a:t>
            </a:r>
            <a:r>
              <a:rPr lang="en-GB" b="0" dirty="0" err="1" smtClean="0"/>
              <a:t>HipSpec</a:t>
            </a:r>
            <a:r>
              <a:rPr lang="en-GB" b="0" dirty="0" smtClean="0"/>
              <a:t> and Hipster use </a:t>
            </a:r>
            <a:r>
              <a:rPr lang="en-GB" b="0" dirty="0" err="1" smtClean="0"/>
              <a:t>QuickSpec</a:t>
            </a:r>
            <a:r>
              <a:rPr lang="en-GB" b="0" dirty="0" smtClean="0"/>
              <a:t> as a backend to automatically suggest interesting conjectures, which the </a:t>
            </a:r>
            <a:r>
              <a:rPr lang="en-GB" b="0" dirty="0" err="1" smtClean="0"/>
              <a:t>provers</a:t>
            </a:r>
            <a:r>
              <a:rPr lang="en-GB" b="0" dirty="0" smtClean="0"/>
              <a:t> then may use as lemmas in subsequent inductive proofs.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More reading</a:t>
            </a:r>
          </a:p>
          <a:p>
            <a:pPr marL="571500" indent="-571500">
              <a:buFont typeface="Arial"/>
              <a:buChar char="•"/>
            </a:pPr>
            <a:r>
              <a:rPr lang="en-GB" sz="3200" b="0" i="1" dirty="0" smtClean="0"/>
              <a:t>TIP: Tons of Inductive Problems.</a:t>
            </a:r>
            <a:r>
              <a:rPr lang="en-GB" sz="3200" b="0" dirty="0" smtClean="0"/>
              <a:t> Conference on Intelligent Computer Mathematics (CICM) 2015.</a:t>
            </a:r>
          </a:p>
          <a:p>
            <a:pPr marL="571500" indent="-571500">
              <a:buFont typeface="Arial"/>
              <a:buChar char="•"/>
            </a:pPr>
            <a:r>
              <a:rPr lang="en-GB" sz="3200" b="0" i="1" dirty="0" smtClean="0"/>
              <a:t>Automating Inductive Proofs Using Theory Exploration</a:t>
            </a:r>
            <a:r>
              <a:rPr lang="en-GB" sz="3200" b="0" dirty="0" smtClean="0"/>
              <a:t>. Conference on Automated Deduction (CADE) 2013.</a:t>
            </a:r>
          </a:p>
          <a:p>
            <a:pPr marL="571500" indent="-571500">
              <a:buFont typeface="Arial"/>
              <a:buChar char="•"/>
            </a:pPr>
            <a:r>
              <a:rPr lang="en-GB" sz="3200" b="0" i="1" dirty="0" smtClean="0"/>
              <a:t>Hipster: Integrating Theory Exploration in a Proof Assistant. </a:t>
            </a:r>
            <a:r>
              <a:rPr lang="en-GB" sz="3200" b="0" dirty="0" smtClean="0"/>
              <a:t>Conference on Intelligent Computer Mathematics (CICM) 2014.</a:t>
            </a:r>
          </a:p>
          <a:p>
            <a:endParaRPr lang="sv-SE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690920" y="31825405"/>
            <a:ext cx="2136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Got inductive problems? Contribute to TIP!</a:t>
            </a:r>
            <a:endParaRPr lang="en-GB" sz="6000" dirty="0" smtClean="0"/>
          </a:p>
          <a:p>
            <a:pPr algn="ctr"/>
            <a:r>
              <a:rPr lang="sv-SE" sz="6000" dirty="0" smtClean="0">
                <a:latin typeface="Courier New"/>
                <a:cs typeface="Courier New"/>
              </a:rPr>
              <a:t>http</a:t>
            </a:r>
            <a:r>
              <a:rPr lang="sv-SE" sz="6000" dirty="0">
                <a:latin typeface="Courier New"/>
                <a:cs typeface="Courier New"/>
              </a:rPr>
              <a:t>://</a:t>
            </a:r>
            <a:r>
              <a:rPr lang="sv-SE" sz="6000" dirty="0" err="1">
                <a:latin typeface="Courier New"/>
                <a:cs typeface="Courier New"/>
              </a:rPr>
              <a:t>tip-org.github.io</a:t>
            </a:r>
            <a:endParaRPr lang="sv-SE" sz="6000" dirty="0">
              <a:latin typeface="Courier New"/>
              <a:cs typeface="Courier New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6224948"/>
              </p:ext>
            </p:extLst>
          </p:nvPr>
        </p:nvGraphicFramePr>
        <p:xfrm>
          <a:off x="1486828" y="20016093"/>
          <a:ext cx="10153128" cy="828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80001451"/>
              </p:ext>
            </p:extLst>
          </p:nvPr>
        </p:nvGraphicFramePr>
        <p:xfrm>
          <a:off x="12232990" y="14183445"/>
          <a:ext cx="11529031" cy="855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mall 20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Postermall 2014.potx</Template>
  <TotalTime>596</TotalTime>
  <Words>322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Postermall 2014</vt:lpstr>
      <vt:lpstr>PowerPoint Presentation</vt:lpstr>
    </vt:vector>
  </TitlesOfParts>
  <Company>Chalmers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Jan-Olof Yxell</dc:creator>
  <cp:lastModifiedBy>Moa Johansson</cp:lastModifiedBy>
  <cp:revision>55</cp:revision>
  <dcterms:created xsi:type="dcterms:W3CDTF">2012-01-16T15:52:31Z</dcterms:created>
  <dcterms:modified xsi:type="dcterms:W3CDTF">2015-07-03T12:00:38Z</dcterms:modified>
</cp:coreProperties>
</file>