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57" r:id="rId3"/>
    <p:sldId id="258" r:id="rId4"/>
    <p:sldId id="259" r:id="rId5"/>
    <p:sldId id="260" r:id="rId6"/>
    <p:sldId id="262" r:id="rId7"/>
    <p:sldId id="261" r:id="rId8"/>
    <p:sldId id="296" r:id="rId9"/>
    <p:sldId id="263" r:id="rId10"/>
    <p:sldId id="264" r:id="rId11"/>
    <p:sldId id="297"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Nunito Light" pitchFamily="2" charset="0"/>
      <p:regular r:id="rId20"/>
      <p:italic r:id="rId21"/>
    </p:embeddedFont>
    <p:embeddedFont>
      <p:font typeface="Poltawski Nowy" panose="020B0604020202020204" charset="0"/>
      <p:regular r:id="rId22"/>
      <p:bold r:id="rId23"/>
      <p:italic r:id="rId24"/>
      <p:boldItalic r:id="rId25"/>
    </p:embeddedFont>
    <p:embeddedFont>
      <p:font typeface="Poltawski Nowy Medium" panose="020B0604020202020204" charset="0"/>
      <p:regular r:id="rId26"/>
      <p:bold r:id="rId27"/>
      <p:italic r:id="rId28"/>
      <p:boldItalic r:id="rId29"/>
    </p:embeddedFont>
    <p:embeddedFont>
      <p:font typeface="Raleway" pitchFamily="2" charset="0"/>
      <p:regular r:id="rId30"/>
      <p:bold r:id="rId31"/>
      <p:italic r:id="rId32"/>
      <p:boldItalic r:id="rId33"/>
    </p:embeddedFont>
    <p:embeddedFont>
      <p:font typeface="Red Hat Display"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AEC278-A79A-4C6E-AAD7-DD608188C3D2}">
  <a:tblStyle styleId="{9EAEC278-A79A-4C6E-AAD7-DD608188C3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97114A5-C24A-44B4-AA90-E7C042F3510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viewProps" Target="viewProps.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1738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e984d3ae74_0_27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e984d3ae74_0_27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121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mt="47000"/>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2050200" y="1476325"/>
            <a:ext cx="5043600" cy="15219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2050200" y="3191375"/>
            <a:ext cx="50436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3" name="Google Shape;13;p2"/>
          <p:cNvSpPr txBox="1">
            <a:spLocks noGrp="1"/>
          </p:cNvSpPr>
          <p:nvPr>
            <p:ph type="sldNum" idx="12"/>
          </p:nvPr>
        </p:nvSpPr>
        <p:spPr>
          <a:xfrm>
            <a:off x="7882084" y="456887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4" name="Google Shape;14;p2"/>
          <p:cNvCxnSpPr/>
          <p:nvPr/>
        </p:nvCxnSpPr>
        <p:spPr>
          <a:xfrm rot="10800000">
            <a:off x="6268984" y="4765676"/>
            <a:ext cx="1613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1"/>
        <p:cNvGrpSpPr/>
        <p:nvPr/>
      </p:nvGrpSpPr>
      <p:grpSpPr>
        <a:xfrm>
          <a:off x="0" y="0"/>
          <a:ext cx="0" cy="0"/>
          <a:chOff x="0" y="0"/>
          <a:chExt cx="0" cy="0"/>
        </a:xfrm>
      </p:grpSpPr>
      <p:pic>
        <p:nvPicPr>
          <p:cNvPr id="72" name="Google Shape;72;p13"/>
          <p:cNvPicPr preferRelativeResize="0"/>
          <p:nvPr/>
        </p:nvPicPr>
        <p:blipFill>
          <a:blip r:embed="rId2">
            <a:alphaModFix amt="50000"/>
          </a:blip>
          <a:stretch>
            <a:fillRect/>
          </a:stretch>
        </p:blipFill>
        <p:spPr>
          <a:xfrm>
            <a:off x="0" y="0"/>
            <a:ext cx="9144000" cy="5143489"/>
          </a:xfrm>
          <a:prstGeom prst="rect">
            <a:avLst/>
          </a:prstGeom>
          <a:noFill/>
          <a:ln>
            <a:noFill/>
          </a:ln>
        </p:spPr>
      </p:pic>
      <p:sp>
        <p:nvSpPr>
          <p:cNvPr id="73" name="Google Shape;73;p13"/>
          <p:cNvSpPr txBox="1">
            <a:spLocks noGrp="1"/>
          </p:cNvSpPr>
          <p:nvPr>
            <p:ph type="title"/>
          </p:nvPr>
        </p:nvSpPr>
        <p:spPr>
          <a:xfrm>
            <a:off x="677875" y="597425"/>
            <a:ext cx="7752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4" name="Google Shape;74;p13"/>
          <p:cNvSpPr txBox="1">
            <a:spLocks noGrp="1"/>
          </p:cNvSpPr>
          <p:nvPr>
            <p:ph type="title" idx="2" hasCustomPrompt="1"/>
          </p:nvPr>
        </p:nvSpPr>
        <p:spPr>
          <a:xfrm>
            <a:off x="895125" y="1797925"/>
            <a:ext cx="796200" cy="433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i="1">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title" idx="3" hasCustomPrompt="1"/>
          </p:nvPr>
        </p:nvSpPr>
        <p:spPr>
          <a:xfrm>
            <a:off x="4876575" y="3316176"/>
            <a:ext cx="796200" cy="433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i="1">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title" idx="4" hasCustomPrompt="1"/>
          </p:nvPr>
        </p:nvSpPr>
        <p:spPr>
          <a:xfrm>
            <a:off x="895125" y="2557060"/>
            <a:ext cx="796200" cy="433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i="1">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title" idx="5" hasCustomPrompt="1"/>
          </p:nvPr>
        </p:nvSpPr>
        <p:spPr>
          <a:xfrm>
            <a:off x="4876575" y="1797906"/>
            <a:ext cx="796200" cy="433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i="1">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title" idx="6" hasCustomPrompt="1"/>
          </p:nvPr>
        </p:nvSpPr>
        <p:spPr>
          <a:xfrm>
            <a:off x="895125" y="3316195"/>
            <a:ext cx="796200" cy="433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i="1">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title" idx="7" hasCustomPrompt="1"/>
          </p:nvPr>
        </p:nvSpPr>
        <p:spPr>
          <a:xfrm>
            <a:off x="4876575" y="2561800"/>
            <a:ext cx="796200" cy="433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i="1">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subTitle" idx="1"/>
          </p:nvPr>
        </p:nvSpPr>
        <p:spPr>
          <a:xfrm>
            <a:off x="1961925" y="1797925"/>
            <a:ext cx="2305500" cy="43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1" name="Google Shape;81;p13"/>
          <p:cNvSpPr txBox="1">
            <a:spLocks noGrp="1"/>
          </p:cNvSpPr>
          <p:nvPr>
            <p:ph type="subTitle" idx="8"/>
          </p:nvPr>
        </p:nvSpPr>
        <p:spPr>
          <a:xfrm>
            <a:off x="1961925" y="2557060"/>
            <a:ext cx="2305500" cy="43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2" name="Google Shape;82;p13"/>
          <p:cNvSpPr txBox="1">
            <a:spLocks noGrp="1"/>
          </p:cNvSpPr>
          <p:nvPr>
            <p:ph type="subTitle" idx="9"/>
          </p:nvPr>
        </p:nvSpPr>
        <p:spPr>
          <a:xfrm>
            <a:off x="1961925" y="3316195"/>
            <a:ext cx="2305500" cy="43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3" name="Google Shape;83;p13"/>
          <p:cNvSpPr txBox="1">
            <a:spLocks noGrp="1"/>
          </p:cNvSpPr>
          <p:nvPr>
            <p:ph type="subTitle" idx="13"/>
          </p:nvPr>
        </p:nvSpPr>
        <p:spPr>
          <a:xfrm>
            <a:off x="5943375" y="1797905"/>
            <a:ext cx="2305500" cy="43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4" name="Google Shape;84;p13"/>
          <p:cNvSpPr txBox="1">
            <a:spLocks noGrp="1"/>
          </p:cNvSpPr>
          <p:nvPr>
            <p:ph type="subTitle" idx="14"/>
          </p:nvPr>
        </p:nvSpPr>
        <p:spPr>
          <a:xfrm>
            <a:off x="5943375" y="2557040"/>
            <a:ext cx="2305500" cy="43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5" name="Google Shape;85;p13"/>
          <p:cNvSpPr txBox="1">
            <a:spLocks noGrp="1"/>
          </p:cNvSpPr>
          <p:nvPr>
            <p:ph type="subTitle" idx="15"/>
          </p:nvPr>
        </p:nvSpPr>
        <p:spPr>
          <a:xfrm>
            <a:off x="5943375" y="3316175"/>
            <a:ext cx="2305500" cy="43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6" name="Google Shape;86;p13"/>
          <p:cNvSpPr txBox="1">
            <a:spLocks noGrp="1"/>
          </p:cNvSpPr>
          <p:nvPr>
            <p:ph type="sldNum" idx="12"/>
          </p:nvPr>
        </p:nvSpPr>
        <p:spPr>
          <a:xfrm>
            <a:off x="7882084" y="456887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87" name="Google Shape;87;p13"/>
          <p:cNvCxnSpPr/>
          <p:nvPr/>
        </p:nvCxnSpPr>
        <p:spPr>
          <a:xfrm rot="10800000">
            <a:off x="6268984" y="4765676"/>
            <a:ext cx="1613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
        <p:cNvGrpSpPr/>
        <p:nvPr/>
      </p:nvGrpSpPr>
      <p:grpSpPr>
        <a:xfrm>
          <a:off x="0" y="0"/>
          <a:ext cx="0" cy="0"/>
          <a:chOff x="0" y="0"/>
          <a:chExt cx="0" cy="0"/>
        </a:xfrm>
      </p:grpSpPr>
      <p:pic>
        <p:nvPicPr>
          <p:cNvPr id="105" name="Google Shape;105;p17"/>
          <p:cNvPicPr preferRelativeResize="0"/>
          <p:nvPr/>
        </p:nvPicPr>
        <p:blipFill>
          <a:blip r:embed="rId2">
            <a:alphaModFix amt="38000"/>
          </a:blip>
          <a:stretch>
            <a:fillRect/>
          </a:stretch>
        </p:blipFill>
        <p:spPr>
          <a:xfrm rot="10800000">
            <a:off x="0" y="0"/>
            <a:ext cx="9144000" cy="5143489"/>
          </a:xfrm>
          <a:prstGeom prst="rect">
            <a:avLst/>
          </a:prstGeom>
          <a:noFill/>
          <a:ln>
            <a:noFill/>
          </a:ln>
        </p:spPr>
      </p:pic>
      <p:sp>
        <p:nvSpPr>
          <p:cNvPr id="106" name="Google Shape;106;p17"/>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7" name="Google Shape;107;p17"/>
          <p:cNvSpPr txBox="1">
            <a:spLocks noGrp="1"/>
          </p:cNvSpPr>
          <p:nvPr>
            <p:ph type="subTitle" idx="1"/>
          </p:nvPr>
        </p:nvSpPr>
        <p:spPr>
          <a:xfrm>
            <a:off x="2668049" y="1610575"/>
            <a:ext cx="4870800" cy="64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8" name="Google Shape;108;p17"/>
          <p:cNvSpPr txBox="1">
            <a:spLocks noGrp="1"/>
          </p:cNvSpPr>
          <p:nvPr>
            <p:ph type="subTitle" idx="2"/>
          </p:nvPr>
        </p:nvSpPr>
        <p:spPr>
          <a:xfrm>
            <a:off x="2668049" y="2760800"/>
            <a:ext cx="4870800" cy="64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17"/>
          <p:cNvSpPr txBox="1">
            <a:spLocks noGrp="1"/>
          </p:cNvSpPr>
          <p:nvPr>
            <p:ph type="subTitle" idx="3"/>
          </p:nvPr>
        </p:nvSpPr>
        <p:spPr>
          <a:xfrm>
            <a:off x="2668049" y="3911025"/>
            <a:ext cx="4870800" cy="64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0" name="Google Shape;110;p17"/>
          <p:cNvSpPr txBox="1">
            <a:spLocks noGrp="1"/>
          </p:cNvSpPr>
          <p:nvPr>
            <p:ph type="subTitle" idx="4"/>
          </p:nvPr>
        </p:nvSpPr>
        <p:spPr>
          <a:xfrm>
            <a:off x="2668049" y="1314450"/>
            <a:ext cx="48708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1" name="Google Shape;111;p17"/>
          <p:cNvSpPr txBox="1">
            <a:spLocks noGrp="1"/>
          </p:cNvSpPr>
          <p:nvPr>
            <p:ph type="subTitle" idx="5"/>
          </p:nvPr>
        </p:nvSpPr>
        <p:spPr>
          <a:xfrm>
            <a:off x="2668049" y="2464676"/>
            <a:ext cx="48708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2" name="Google Shape;112;p17"/>
          <p:cNvSpPr txBox="1">
            <a:spLocks noGrp="1"/>
          </p:cNvSpPr>
          <p:nvPr>
            <p:ph type="subTitle" idx="6"/>
          </p:nvPr>
        </p:nvSpPr>
        <p:spPr>
          <a:xfrm>
            <a:off x="2668049" y="3614903"/>
            <a:ext cx="48708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3" name="Google Shape;113;p17"/>
          <p:cNvSpPr txBox="1">
            <a:spLocks noGrp="1"/>
          </p:cNvSpPr>
          <p:nvPr>
            <p:ph type="sldNum" idx="12"/>
          </p:nvPr>
        </p:nvSpPr>
        <p:spPr>
          <a:xfrm>
            <a:off x="7882084" y="456887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14" name="Google Shape;114;p17"/>
          <p:cNvCxnSpPr/>
          <p:nvPr/>
        </p:nvCxnSpPr>
        <p:spPr>
          <a:xfrm rot="10800000">
            <a:off x="6268984" y="4765676"/>
            <a:ext cx="1613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5"/>
        <p:cNvGrpSpPr/>
        <p:nvPr/>
      </p:nvGrpSpPr>
      <p:grpSpPr>
        <a:xfrm>
          <a:off x="0" y="0"/>
          <a:ext cx="0" cy="0"/>
          <a:chOff x="0" y="0"/>
          <a:chExt cx="0" cy="0"/>
        </a:xfrm>
      </p:grpSpPr>
      <p:pic>
        <p:nvPicPr>
          <p:cNvPr id="116" name="Google Shape;116;p18"/>
          <p:cNvPicPr preferRelativeResize="0"/>
          <p:nvPr/>
        </p:nvPicPr>
        <p:blipFill>
          <a:blip r:embed="rId2">
            <a:alphaModFix amt="51000"/>
          </a:blip>
          <a:stretch>
            <a:fillRect/>
          </a:stretch>
        </p:blipFill>
        <p:spPr>
          <a:xfrm rot="10800000">
            <a:off x="0" y="0"/>
            <a:ext cx="9144000" cy="5143489"/>
          </a:xfrm>
          <a:prstGeom prst="rect">
            <a:avLst/>
          </a:prstGeom>
          <a:noFill/>
          <a:ln>
            <a:noFill/>
          </a:ln>
        </p:spPr>
      </p:pic>
      <p:sp>
        <p:nvSpPr>
          <p:cNvPr id="117" name="Google Shape;117;p18"/>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8" name="Google Shape;118;p18"/>
          <p:cNvSpPr txBox="1">
            <a:spLocks noGrp="1"/>
          </p:cNvSpPr>
          <p:nvPr>
            <p:ph type="subTitle" idx="1"/>
          </p:nvPr>
        </p:nvSpPr>
        <p:spPr>
          <a:xfrm>
            <a:off x="1616006" y="1787000"/>
            <a:ext cx="2687700" cy="101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9" name="Google Shape;119;p18"/>
          <p:cNvSpPr txBox="1">
            <a:spLocks noGrp="1"/>
          </p:cNvSpPr>
          <p:nvPr>
            <p:ph type="subTitle" idx="2"/>
          </p:nvPr>
        </p:nvSpPr>
        <p:spPr>
          <a:xfrm>
            <a:off x="5731749" y="1787000"/>
            <a:ext cx="2687700" cy="101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18"/>
          <p:cNvSpPr txBox="1">
            <a:spLocks noGrp="1"/>
          </p:cNvSpPr>
          <p:nvPr>
            <p:ph type="subTitle" idx="3"/>
          </p:nvPr>
        </p:nvSpPr>
        <p:spPr>
          <a:xfrm>
            <a:off x="1616006" y="3260500"/>
            <a:ext cx="2687700" cy="101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1" name="Google Shape;121;p18"/>
          <p:cNvSpPr txBox="1">
            <a:spLocks noGrp="1"/>
          </p:cNvSpPr>
          <p:nvPr>
            <p:ph type="subTitle" idx="4"/>
          </p:nvPr>
        </p:nvSpPr>
        <p:spPr>
          <a:xfrm>
            <a:off x="5731749" y="3260500"/>
            <a:ext cx="2687700" cy="101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18"/>
          <p:cNvSpPr txBox="1">
            <a:spLocks noGrp="1"/>
          </p:cNvSpPr>
          <p:nvPr>
            <p:ph type="subTitle" idx="5"/>
          </p:nvPr>
        </p:nvSpPr>
        <p:spPr>
          <a:xfrm>
            <a:off x="1616006" y="1415850"/>
            <a:ext cx="2687700" cy="43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3" name="Google Shape;123;p18"/>
          <p:cNvSpPr txBox="1">
            <a:spLocks noGrp="1"/>
          </p:cNvSpPr>
          <p:nvPr>
            <p:ph type="subTitle" idx="6"/>
          </p:nvPr>
        </p:nvSpPr>
        <p:spPr>
          <a:xfrm>
            <a:off x="1616006" y="2889250"/>
            <a:ext cx="2687700" cy="43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4" name="Google Shape;124;p18"/>
          <p:cNvSpPr txBox="1">
            <a:spLocks noGrp="1"/>
          </p:cNvSpPr>
          <p:nvPr>
            <p:ph type="subTitle" idx="7"/>
          </p:nvPr>
        </p:nvSpPr>
        <p:spPr>
          <a:xfrm>
            <a:off x="5731725" y="1415850"/>
            <a:ext cx="2687700" cy="43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5" name="Google Shape;125;p18"/>
          <p:cNvSpPr txBox="1">
            <a:spLocks noGrp="1"/>
          </p:cNvSpPr>
          <p:nvPr>
            <p:ph type="subTitle" idx="8"/>
          </p:nvPr>
        </p:nvSpPr>
        <p:spPr>
          <a:xfrm>
            <a:off x="5731725" y="2889250"/>
            <a:ext cx="2687700" cy="435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6" name="Google Shape;126;p18"/>
          <p:cNvSpPr txBox="1">
            <a:spLocks noGrp="1"/>
          </p:cNvSpPr>
          <p:nvPr>
            <p:ph type="sldNum" idx="12"/>
          </p:nvPr>
        </p:nvSpPr>
        <p:spPr>
          <a:xfrm>
            <a:off x="7882084" y="456887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27" name="Google Shape;127;p18"/>
          <p:cNvCxnSpPr/>
          <p:nvPr/>
        </p:nvCxnSpPr>
        <p:spPr>
          <a:xfrm rot="10800000">
            <a:off x="6268984" y="4765676"/>
            <a:ext cx="1613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8"/>
        <p:cNvGrpSpPr/>
        <p:nvPr/>
      </p:nvGrpSpPr>
      <p:grpSpPr>
        <a:xfrm>
          <a:off x="0" y="0"/>
          <a:ext cx="0" cy="0"/>
          <a:chOff x="0" y="0"/>
          <a:chExt cx="0" cy="0"/>
        </a:xfrm>
      </p:grpSpPr>
      <p:pic>
        <p:nvPicPr>
          <p:cNvPr id="129" name="Google Shape;129;p19"/>
          <p:cNvPicPr preferRelativeResize="0"/>
          <p:nvPr/>
        </p:nvPicPr>
        <p:blipFill>
          <a:blip r:embed="rId2">
            <a:alphaModFix amt="50000"/>
          </a:blip>
          <a:stretch>
            <a:fillRect/>
          </a:stretch>
        </p:blipFill>
        <p:spPr>
          <a:xfrm rot="10800000">
            <a:off x="0" y="0"/>
            <a:ext cx="9144019" cy="5143500"/>
          </a:xfrm>
          <a:prstGeom prst="rect">
            <a:avLst/>
          </a:prstGeom>
          <a:noFill/>
          <a:ln>
            <a:noFill/>
          </a:ln>
        </p:spPr>
      </p:pic>
      <p:sp>
        <p:nvSpPr>
          <p:cNvPr id="130" name="Google Shape;130;p19"/>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1" name="Google Shape;131;p19"/>
          <p:cNvSpPr txBox="1">
            <a:spLocks noGrp="1"/>
          </p:cNvSpPr>
          <p:nvPr>
            <p:ph type="subTitle" idx="1"/>
          </p:nvPr>
        </p:nvSpPr>
        <p:spPr>
          <a:xfrm>
            <a:off x="720675" y="1757409"/>
            <a:ext cx="2369100" cy="8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19"/>
          <p:cNvSpPr txBox="1">
            <a:spLocks noGrp="1"/>
          </p:cNvSpPr>
          <p:nvPr>
            <p:ph type="subTitle" idx="2"/>
          </p:nvPr>
        </p:nvSpPr>
        <p:spPr>
          <a:xfrm>
            <a:off x="3387446" y="1757408"/>
            <a:ext cx="2369100" cy="8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3" name="Google Shape;133;p19"/>
          <p:cNvSpPr txBox="1">
            <a:spLocks noGrp="1"/>
          </p:cNvSpPr>
          <p:nvPr>
            <p:ph type="subTitle" idx="3"/>
          </p:nvPr>
        </p:nvSpPr>
        <p:spPr>
          <a:xfrm>
            <a:off x="720700" y="3203526"/>
            <a:ext cx="2369100" cy="8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19"/>
          <p:cNvSpPr txBox="1">
            <a:spLocks noGrp="1"/>
          </p:cNvSpPr>
          <p:nvPr>
            <p:ph type="subTitle" idx="4"/>
          </p:nvPr>
        </p:nvSpPr>
        <p:spPr>
          <a:xfrm>
            <a:off x="3387459" y="3203525"/>
            <a:ext cx="2369100" cy="8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5" name="Google Shape;135;p19"/>
          <p:cNvSpPr txBox="1">
            <a:spLocks noGrp="1"/>
          </p:cNvSpPr>
          <p:nvPr>
            <p:ph type="subTitle" idx="5"/>
          </p:nvPr>
        </p:nvSpPr>
        <p:spPr>
          <a:xfrm>
            <a:off x="6054218" y="1757408"/>
            <a:ext cx="2369100" cy="8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 name="Google Shape;136;p19"/>
          <p:cNvSpPr txBox="1">
            <a:spLocks noGrp="1"/>
          </p:cNvSpPr>
          <p:nvPr>
            <p:ph type="subTitle" idx="6"/>
          </p:nvPr>
        </p:nvSpPr>
        <p:spPr>
          <a:xfrm>
            <a:off x="6054218" y="3203525"/>
            <a:ext cx="2369100" cy="8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7" name="Google Shape;137;p19"/>
          <p:cNvSpPr txBox="1">
            <a:spLocks noGrp="1"/>
          </p:cNvSpPr>
          <p:nvPr>
            <p:ph type="subTitle" idx="7"/>
          </p:nvPr>
        </p:nvSpPr>
        <p:spPr>
          <a:xfrm>
            <a:off x="720688" y="1498600"/>
            <a:ext cx="2369100" cy="348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8" name="Google Shape;138;p19"/>
          <p:cNvSpPr txBox="1">
            <a:spLocks noGrp="1"/>
          </p:cNvSpPr>
          <p:nvPr>
            <p:ph type="subTitle" idx="8"/>
          </p:nvPr>
        </p:nvSpPr>
        <p:spPr>
          <a:xfrm>
            <a:off x="3387450" y="1498600"/>
            <a:ext cx="2369100" cy="348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39" name="Google Shape;139;p19"/>
          <p:cNvSpPr txBox="1">
            <a:spLocks noGrp="1"/>
          </p:cNvSpPr>
          <p:nvPr>
            <p:ph type="subTitle" idx="9"/>
          </p:nvPr>
        </p:nvSpPr>
        <p:spPr>
          <a:xfrm>
            <a:off x="6054212" y="1498600"/>
            <a:ext cx="2369100" cy="348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0" name="Google Shape;140;p19"/>
          <p:cNvSpPr txBox="1">
            <a:spLocks noGrp="1"/>
          </p:cNvSpPr>
          <p:nvPr>
            <p:ph type="subTitle" idx="13"/>
          </p:nvPr>
        </p:nvSpPr>
        <p:spPr>
          <a:xfrm>
            <a:off x="720688" y="2944717"/>
            <a:ext cx="2369100" cy="348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1" name="Google Shape;141;p19"/>
          <p:cNvSpPr txBox="1">
            <a:spLocks noGrp="1"/>
          </p:cNvSpPr>
          <p:nvPr>
            <p:ph type="subTitle" idx="14"/>
          </p:nvPr>
        </p:nvSpPr>
        <p:spPr>
          <a:xfrm>
            <a:off x="3387450" y="2944717"/>
            <a:ext cx="2369100" cy="348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2" name="Google Shape;142;p19"/>
          <p:cNvSpPr txBox="1">
            <a:spLocks noGrp="1"/>
          </p:cNvSpPr>
          <p:nvPr>
            <p:ph type="subTitle" idx="15"/>
          </p:nvPr>
        </p:nvSpPr>
        <p:spPr>
          <a:xfrm>
            <a:off x="6054212" y="2944717"/>
            <a:ext cx="2369100" cy="348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3" name="Google Shape;143;p19"/>
          <p:cNvSpPr txBox="1">
            <a:spLocks noGrp="1"/>
          </p:cNvSpPr>
          <p:nvPr>
            <p:ph type="sldNum" idx="12"/>
          </p:nvPr>
        </p:nvSpPr>
        <p:spPr>
          <a:xfrm>
            <a:off x="7882084" y="456887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44" name="Google Shape;144;p19"/>
          <p:cNvCxnSpPr/>
          <p:nvPr/>
        </p:nvCxnSpPr>
        <p:spPr>
          <a:xfrm rot="10800000">
            <a:off x="6268984" y="4765676"/>
            <a:ext cx="1613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3"/>
        <p:cNvGrpSpPr/>
        <p:nvPr/>
      </p:nvGrpSpPr>
      <p:grpSpPr>
        <a:xfrm>
          <a:off x="0" y="0"/>
          <a:ext cx="0" cy="0"/>
          <a:chOff x="0" y="0"/>
          <a:chExt cx="0" cy="0"/>
        </a:xfrm>
      </p:grpSpPr>
      <p:pic>
        <p:nvPicPr>
          <p:cNvPr id="164" name="Google Shape;164;p22"/>
          <p:cNvPicPr preferRelativeResize="0"/>
          <p:nvPr/>
        </p:nvPicPr>
        <p:blipFill>
          <a:blip r:embed="rId2">
            <a:alphaModFix amt="50000"/>
          </a:blip>
          <a:stretch>
            <a:fillRect/>
          </a:stretch>
        </p:blipFill>
        <p:spPr>
          <a:xfrm flipH="1">
            <a:off x="0" y="0"/>
            <a:ext cx="9144000" cy="514348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5"/>
        <p:cNvGrpSpPr/>
        <p:nvPr/>
      </p:nvGrpSpPr>
      <p:grpSpPr>
        <a:xfrm>
          <a:off x="0" y="0"/>
          <a:ext cx="0" cy="0"/>
          <a:chOff x="0" y="0"/>
          <a:chExt cx="0" cy="0"/>
        </a:xfrm>
      </p:grpSpPr>
      <p:pic>
        <p:nvPicPr>
          <p:cNvPr id="166" name="Google Shape;166;p23"/>
          <p:cNvPicPr preferRelativeResize="0"/>
          <p:nvPr/>
        </p:nvPicPr>
        <p:blipFill>
          <a:blip r:embed="rId2">
            <a:alphaModFix amt="50000"/>
          </a:blip>
          <a:stretch>
            <a:fillRect/>
          </a:stretch>
        </p:blipFill>
        <p:spPr>
          <a:xfrm flipH="1">
            <a:off x="0" y="0"/>
            <a:ext cx="9144019"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mt="50000"/>
          </a:blip>
          <a:stretch>
            <a:fillRect/>
          </a:stretch>
        </p:blipFill>
        <p:spPr>
          <a:xfrm>
            <a:off x="0" y="0"/>
            <a:ext cx="9144000" cy="5143489"/>
          </a:xfrm>
          <a:prstGeom prst="rect">
            <a:avLst/>
          </a:prstGeom>
          <a:noFill/>
          <a:ln>
            <a:noFill/>
          </a:ln>
        </p:spPr>
      </p:pic>
      <p:sp>
        <p:nvSpPr>
          <p:cNvPr id="17" name="Google Shape;17;p3"/>
          <p:cNvSpPr txBox="1">
            <a:spLocks noGrp="1"/>
          </p:cNvSpPr>
          <p:nvPr>
            <p:ph type="title"/>
          </p:nvPr>
        </p:nvSpPr>
        <p:spPr>
          <a:xfrm>
            <a:off x="2380200" y="2752438"/>
            <a:ext cx="43836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3954150" y="1577788"/>
            <a:ext cx="1235700" cy="957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i="1">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txBox="1">
            <a:spLocks noGrp="1"/>
          </p:cNvSpPr>
          <p:nvPr>
            <p:ph type="sldNum" idx="12"/>
          </p:nvPr>
        </p:nvSpPr>
        <p:spPr>
          <a:xfrm>
            <a:off x="7882084" y="456887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0" name="Google Shape;20;p3"/>
          <p:cNvCxnSpPr/>
          <p:nvPr/>
        </p:nvCxnSpPr>
        <p:spPr>
          <a:xfrm rot="10800000">
            <a:off x="6268984" y="4765676"/>
            <a:ext cx="1613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pic>
        <p:nvPicPr>
          <p:cNvPr id="28" name="Google Shape;28;p5"/>
          <p:cNvPicPr preferRelativeResize="0"/>
          <p:nvPr/>
        </p:nvPicPr>
        <p:blipFill>
          <a:blip r:embed="rId2">
            <a:alphaModFix amt="50000"/>
          </a:blip>
          <a:stretch>
            <a:fillRect/>
          </a:stretch>
        </p:blipFill>
        <p:spPr>
          <a:xfrm>
            <a:off x="0" y="0"/>
            <a:ext cx="9144000" cy="5143489"/>
          </a:xfrm>
          <a:prstGeom prst="rect">
            <a:avLst/>
          </a:prstGeom>
          <a:noFill/>
          <a:ln>
            <a:noFill/>
          </a:ln>
        </p:spPr>
      </p:pic>
      <p:sp>
        <p:nvSpPr>
          <p:cNvPr id="29" name="Google Shape;29;p5"/>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 name="Google Shape;30;p5"/>
          <p:cNvSpPr txBox="1">
            <a:spLocks noGrp="1"/>
          </p:cNvSpPr>
          <p:nvPr>
            <p:ph type="subTitle" idx="1"/>
          </p:nvPr>
        </p:nvSpPr>
        <p:spPr>
          <a:xfrm>
            <a:off x="5795130" y="2269349"/>
            <a:ext cx="2488500" cy="143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2"/>
          </p:nvPr>
        </p:nvSpPr>
        <p:spPr>
          <a:xfrm>
            <a:off x="1770858" y="2269349"/>
            <a:ext cx="2488500" cy="143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 name="Google Shape;32;p5"/>
          <p:cNvSpPr txBox="1">
            <a:spLocks noGrp="1"/>
          </p:cNvSpPr>
          <p:nvPr>
            <p:ph type="subTitle" idx="3"/>
          </p:nvPr>
        </p:nvSpPr>
        <p:spPr>
          <a:xfrm>
            <a:off x="1770858" y="1812925"/>
            <a:ext cx="2488500" cy="49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3" name="Google Shape;33;p5"/>
          <p:cNvSpPr txBox="1">
            <a:spLocks noGrp="1"/>
          </p:cNvSpPr>
          <p:nvPr>
            <p:ph type="subTitle" idx="4"/>
          </p:nvPr>
        </p:nvSpPr>
        <p:spPr>
          <a:xfrm>
            <a:off x="5795131" y="1812925"/>
            <a:ext cx="2488500" cy="49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Poltawski Nowy"/>
                <a:ea typeface="Poltawski Nowy"/>
                <a:cs typeface="Poltawski Nowy"/>
                <a:sym typeface="Poltawski Now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4" name="Google Shape;34;p5"/>
          <p:cNvSpPr txBox="1">
            <a:spLocks noGrp="1"/>
          </p:cNvSpPr>
          <p:nvPr>
            <p:ph type="sldNum" idx="12"/>
          </p:nvPr>
        </p:nvSpPr>
        <p:spPr>
          <a:xfrm>
            <a:off x="7882084" y="456887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5" name="Google Shape;35;p5"/>
          <p:cNvCxnSpPr/>
          <p:nvPr/>
        </p:nvCxnSpPr>
        <p:spPr>
          <a:xfrm rot="10800000">
            <a:off x="6268984" y="4765676"/>
            <a:ext cx="1613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pic>
        <p:nvPicPr>
          <p:cNvPr id="37" name="Google Shape;37;p6"/>
          <p:cNvPicPr preferRelativeResize="0"/>
          <p:nvPr/>
        </p:nvPicPr>
        <p:blipFill>
          <a:blip r:embed="rId2">
            <a:alphaModFix amt="51000"/>
          </a:blip>
          <a:stretch>
            <a:fillRect/>
          </a:stretch>
        </p:blipFill>
        <p:spPr>
          <a:xfrm>
            <a:off x="0" y="0"/>
            <a:ext cx="9144000" cy="5143489"/>
          </a:xfrm>
          <a:prstGeom prst="rect">
            <a:avLst/>
          </a:prstGeom>
          <a:noFill/>
          <a:ln>
            <a:noFill/>
          </a:ln>
        </p:spPr>
      </p:pic>
      <p:sp>
        <p:nvSpPr>
          <p:cNvPr id="38" name="Google Shape;38;p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6"/>
          <p:cNvSpPr txBox="1">
            <a:spLocks noGrp="1"/>
          </p:cNvSpPr>
          <p:nvPr>
            <p:ph type="sldNum" idx="12"/>
          </p:nvPr>
        </p:nvSpPr>
        <p:spPr>
          <a:xfrm>
            <a:off x="7882084" y="456887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0" name="Google Shape;40;p6"/>
          <p:cNvCxnSpPr/>
          <p:nvPr/>
        </p:nvCxnSpPr>
        <p:spPr>
          <a:xfrm rot="10800000">
            <a:off x="6268984" y="4765676"/>
            <a:ext cx="1613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pic>
        <p:nvPicPr>
          <p:cNvPr id="42" name="Google Shape;42;p7"/>
          <p:cNvPicPr preferRelativeResize="0"/>
          <p:nvPr/>
        </p:nvPicPr>
        <p:blipFill>
          <a:blip r:embed="rId2">
            <a:alphaModFix amt="50000"/>
          </a:blip>
          <a:stretch>
            <a:fillRect/>
          </a:stretch>
        </p:blipFill>
        <p:spPr>
          <a:xfrm>
            <a:off x="0" y="0"/>
            <a:ext cx="9144019" cy="5143500"/>
          </a:xfrm>
          <a:prstGeom prst="rect">
            <a:avLst/>
          </a:prstGeom>
          <a:noFill/>
          <a:ln>
            <a:noFill/>
          </a:ln>
        </p:spPr>
      </p:pic>
      <p:sp>
        <p:nvSpPr>
          <p:cNvPr id="43" name="Google Shape;43;p7"/>
          <p:cNvSpPr txBox="1">
            <a:spLocks noGrp="1"/>
          </p:cNvSpPr>
          <p:nvPr>
            <p:ph type="title"/>
          </p:nvPr>
        </p:nvSpPr>
        <p:spPr>
          <a:xfrm flipH="1">
            <a:off x="4511350" y="1150775"/>
            <a:ext cx="39234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7"/>
          <p:cNvSpPr txBox="1">
            <a:spLocks noGrp="1"/>
          </p:cNvSpPr>
          <p:nvPr>
            <p:ph type="subTitle" idx="1"/>
          </p:nvPr>
        </p:nvSpPr>
        <p:spPr>
          <a:xfrm flipH="1">
            <a:off x="4511350" y="1866025"/>
            <a:ext cx="39234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Red Hat Display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45" name="Google Shape;45;p7"/>
          <p:cNvSpPr>
            <a:spLocks noGrp="1"/>
          </p:cNvSpPr>
          <p:nvPr>
            <p:ph type="pic" idx="2"/>
          </p:nvPr>
        </p:nvSpPr>
        <p:spPr>
          <a:xfrm flipH="1">
            <a:off x="811975" y="1150775"/>
            <a:ext cx="3194400" cy="2910000"/>
          </a:xfrm>
          <a:prstGeom prst="roundRect">
            <a:avLst>
              <a:gd name="adj" fmla="val 16667"/>
            </a:avLst>
          </a:prstGeom>
          <a:noFill/>
          <a:ln>
            <a:noFill/>
          </a:ln>
        </p:spPr>
      </p:sp>
      <p:sp>
        <p:nvSpPr>
          <p:cNvPr id="46" name="Google Shape;46;p7"/>
          <p:cNvSpPr txBox="1">
            <a:spLocks noGrp="1"/>
          </p:cNvSpPr>
          <p:nvPr>
            <p:ph type="sldNum" idx="12"/>
          </p:nvPr>
        </p:nvSpPr>
        <p:spPr>
          <a:xfrm>
            <a:off x="7882084" y="456887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47" name="Google Shape;47;p7"/>
          <p:cNvCxnSpPr/>
          <p:nvPr/>
        </p:nvCxnSpPr>
        <p:spPr>
          <a:xfrm rot="10800000">
            <a:off x="6268984" y="4765676"/>
            <a:ext cx="1613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pic>
        <p:nvPicPr>
          <p:cNvPr id="49" name="Google Shape;49;p8"/>
          <p:cNvPicPr preferRelativeResize="0"/>
          <p:nvPr/>
        </p:nvPicPr>
        <p:blipFill>
          <a:blip r:embed="rId2">
            <a:alphaModFix amt="50000"/>
          </a:blip>
          <a:stretch>
            <a:fillRect/>
          </a:stretch>
        </p:blipFill>
        <p:spPr>
          <a:xfrm rot="10800000" flipH="1">
            <a:off x="0" y="0"/>
            <a:ext cx="9144000" cy="5143489"/>
          </a:xfrm>
          <a:prstGeom prst="rect">
            <a:avLst/>
          </a:prstGeom>
          <a:noFill/>
          <a:ln>
            <a:noFill/>
          </a:ln>
        </p:spPr>
      </p:pic>
      <p:sp>
        <p:nvSpPr>
          <p:cNvPr id="50" name="Google Shape;50;p8"/>
          <p:cNvSpPr txBox="1">
            <a:spLocks noGrp="1"/>
          </p:cNvSpPr>
          <p:nvPr>
            <p:ph type="title"/>
          </p:nvPr>
        </p:nvSpPr>
        <p:spPr>
          <a:xfrm>
            <a:off x="1506550" y="1307100"/>
            <a:ext cx="6131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51" name="Google Shape;51;p8"/>
          <p:cNvSpPr txBox="1">
            <a:spLocks noGrp="1"/>
          </p:cNvSpPr>
          <p:nvPr>
            <p:ph type="sldNum" idx="12"/>
          </p:nvPr>
        </p:nvSpPr>
        <p:spPr>
          <a:xfrm>
            <a:off x="7882084" y="456887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52" name="Google Shape;52;p8"/>
          <p:cNvCxnSpPr/>
          <p:nvPr/>
        </p:nvCxnSpPr>
        <p:spPr>
          <a:xfrm rot="10800000">
            <a:off x="6268984" y="4765676"/>
            <a:ext cx="1613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
        <p:cNvGrpSpPr/>
        <p:nvPr/>
      </p:nvGrpSpPr>
      <p:grpSpPr>
        <a:xfrm>
          <a:off x="0" y="0"/>
          <a:ext cx="0" cy="0"/>
          <a:chOff x="0" y="0"/>
          <a:chExt cx="0" cy="0"/>
        </a:xfrm>
      </p:grpSpPr>
      <p:pic>
        <p:nvPicPr>
          <p:cNvPr id="54" name="Google Shape;54;p9"/>
          <p:cNvPicPr preferRelativeResize="0"/>
          <p:nvPr/>
        </p:nvPicPr>
        <p:blipFill>
          <a:blip r:embed="rId2">
            <a:alphaModFix amt="51000"/>
          </a:blip>
          <a:stretch>
            <a:fillRect/>
          </a:stretch>
        </p:blipFill>
        <p:spPr>
          <a:xfrm rot="10800000" flipH="1">
            <a:off x="0" y="0"/>
            <a:ext cx="9144000" cy="5143489"/>
          </a:xfrm>
          <a:prstGeom prst="rect">
            <a:avLst/>
          </a:prstGeom>
          <a:noFill/>
          <a:ln>
            <a:noFill/>
          </a:ln>
        </p:spPr>
      </p:pic>
      <p:sp>
        <p:nvSpPr>
          <p:cNvPr id="55" name="Google Shape;55;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56" name="Google Shape;56;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7" name="Google Shape;57;p9"/>
          <p:cNvSpPr txBox="1">
            <a:spLocks noGrp="1"/>
          </p:cNvSpPr>
          <p:nvPr>
            <p:ph type="sldNum" idx="12"/>
          </p:nvPr>
        </p:nvSpPr>
        <p:spPr>
          <a:xfrm>
            <a:off x="7882084" y="456887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58" name="Google Shape;58;p9"/>
          <p:cNvCxnSpPr/>
          <p:nvPr/>
        </p:nvCxnSpPr>
        <p:spPr>
          <a:xfrm rot="10800000">
            <a:off x="6268984" y="4765676"/>
            <a:ext cx="1613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
        <p:cNvGrpSpPr/>
        <p:nvPr/>
      </p:nvGrpSpPr>
      <p:grpSpPr>
        <a:xfrm>
          <a:off x="0" y="0"/>
          <a:ext cx="0" cy="0"/>
          <a:chOff x="0" y="0"/>
          <a:chExt cx="0" cy="0"/>
        </a:xfrm>
      </p:grpSpPr>
      <p:sp>
        <p:nvSpPr>
          <p:cNvPr id="60" name="Google Shape;60;p10"/>
          <p:cNvSpPr>
            <a:spLocks noGrp="1"/>
          </p:cNvSpPr>
          <p:nvPr>
            <p:ph type="pic" idx="2"/>
          </p:nvPr>
        </p:nvSpPr>
        <p:spPr>
          <a:xfrm>
            <a:off x="0" y="0"/>
            <a:ext cx="9144000" cy="5143500"/>
          </a:xfrm>
          <a:prstGeom prst="rect">
            <a:avLst/>
          </a:prstGeom>
          <a:noFill/>
          <a:ln>
            <a:noFill/>
          </a:ln>
        </p:spPr>
      </p:sp>
      <p:sp>
        <p:nvSpPr>
          <p:cNvPr id="61" name="Google Shape;61;p10"/>
          <p:cNvSpPr txBox="1">
            <a:spLocks noGrp="1"/>
          </p:cNvSpPr>
          <p:nvPr>
            <p:ph type="title"/>
          </p:nvPr>
        </p:nvSpPr>
        <p:spPr>
          <a:xfrm>
            <a:off x="720000" y="4014450"/>
            <a:ext cx="77040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2" name="Google Shape;62;p10"/>
          <p:cNvSpPr txBox="1">
            <a:spLocks noGrp="1"/>
          </p:cNvSpPr>
          <p:nvPr>
            <p:ph type="sldNum" idx="12"/>
          </p:nvPr>
        </p:nvSpPr>
        <p:spPr>
          <a:xfrm>
            <a:off x="7882084" y="4568876"/>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63" name="Google Shape;63;p10"/>
          <p:cNvCxnSpPr/>
          <p:nvPr/>
        </p:nvCxnSpPr>
        <p:spPr>
          <a:xfrm rot="10800000">
            <a:off x="6268984" y="4765676"/>
            <a:ext cx="16131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974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ltawski Nowy"/>
              <a:buNone/>
              <a:defRPr sz="3000">
                <a:solidFill>
                  <a:schemeClr val="dk1"/>
                </a:solidFill>
                <a:latin typeface="Poltawski Nowy"/>
                <a:ea typeface="Poltawski Nowy"/>
                <a:cs typeface="Poltawski Nowy"/>
                <a:sym typeface="Poltawski Nowy"/>
              </a:defRPr>
            </a:lvl1pPr>
            <a:lvl2pPr lvl="1" rtl="0">
              <a:spcBef>
                <a:spcPts val="0"/>
              </a:spcBef>
              <a:spcAft>
                <a:spcPts val="0"/>
              </a:spcAft>
              <a:buClr>
                <a:schemeClr val="dk1"/>
              </a:buClr>
              <a:buSzPts val="3000"/>
              <a:buFont typeface="Poltawski Nowy"/>
              <a:buNone/>
              <a:defRPr sz="3000">
                <a:solidFill>
                  <a:schemeClr val="dk1"/>
                </a:solidFill>
                <a:latin typeface="Poltawski Nowy"/>
                <a:ea typeface="Poltawski Nowy"/>
                <a:cs typeface="Poltawski Nowy"/>
                <a:sym typeface="Poltawski Nowy"/>
              </a:defRPr>
            </a:lvl2pPr>
            <a:lvl3pPr lvl="2" rtl="0">
              <a:spcBef>
                <a:spcPts val="0"/>
              </a:spcBef>
              <a:spcAft>
                <a:spcPts val="0"/>
              </a:spcAft>
              <a:buClr>
                <a:schemeClr val="dk1"/>
              </a:buClr>
              <a:buSzPts val="3000"/>
              <a:buFont typeface="Poltawski Nowy"/>
              <a:buNone/>
              <a:defRPr sz="3000">
                <a:solidFill>
                  <a:schemeClr val="dk1"/>
                </a:solidFill>
                <a:latin typeface="Poltawski Nowy"/>
                <a:ea typeface="Poltawski Nowy"/>
                <a:cs typeface="Poltawski Nowy"/>
                <a:sym typeface="Poltawski Nowy"/>
              </a:defRPr>
            </a:lvl3pPr>
            <a:lvl4pPr lvl="3" rtl="0">
              <a:spcBef>
                <a:spcPts val="0"/>
              </a:spcBef>
              <a:spcAft>
                <a:spcPts val="0"/>
              </a:spcAft>
              <a:buClr>
                <a:schemeClr val="dk1"/>
              </a:buClr>
              <a:buSzPts val="3000"/>
              <a:buFont typeface="Poltawski Nowy"/>
              <a:buNone/>
              <a:defRPr sz="3000">
                <a:solidFill>
                  <a:schemeClr val="dk1"/>
                </a:solidFill>
                <a:latin typeface="Poltawski Nowy"/>
                <a:ea typeface="Poltawski Nowy"/>
                <a:cs typeface="Poltawski Nowy"/>
                <a:sym typeface="Poltawski Nowy"/>
              </a:defRPr>
            </a:lvl4pPr>
            <a:lvl5pPr lvl="4" rtl="0">
              <a:spcBef>
                <a:spcPts val="0"/>
              </a:spcBef>
              <a:spcAft>
                <a:spcPts val="0"/>
              </a:spcAft>
              <a:buClr>
                <a:schemeClr val="dk1"/>
              </a:buClr>
              <a:buSzPts val="3000"/>
              <a:buFont typeface="Poltawski Nowy"/>
              <a:buNone/>
              <a:defRPr sz="3000">
                <a:solidFill>
                  <a:schemeClr val="dk1"/>
                </a:solidFill>
                <a:latin typeface="Poltawski Nowy"/>
                <a:ea typeface="Poltawski Nowy"/>
                <a:cs typeface="Poltawski Nowy"/>
                <a:sym typeface="Poltawski Nowy"/>
              </a:defRPr>
            </a:lvl5pPr>
            <a:lvl6pPr lvl="5" rtl="0">
              <a:spcBef>
                <a:spcPts val="0"/>
              </a:spcBef>
              <a:spcAft>
                <a:spcPts val="0"/>
              </a:spcAft>
              <a:buClr>
                <a:schemeClr val="dk1"/>
              </a:buClr>
              <a:buSzPts val="3000"/>
              <a:buFont typeface="Poltawski Nowy"/>
              <a:buNone/>
              <a:defRPr sz="3000">
                <a:solidFill>
                  <a:schemeClr val="dk1"/>
                </a:solidFill>
                <a:latin typeface="Poltawski Nowy"/>
                <a:ea typeface="Poltawski Nowy"/>
                <a:cs typeface="Poltawski Nowy"/>
                <a:sym typeface="Poltawski Nowy"/>
              </a:defRPr>
            </a:lvl6pPr>
            <a:lvl7pPr lvl="6" rtl="0">
              <a:spcBef>
                <a:spcPts val="0"/>
              </a:spcBef>
              <a:spcAft>
                <a:spcPts val="0"/>
              </a:spcAft>
              <a:buClr>
                <a:schemeClr val="dk1"/>
              </a:buClr>
              <a:buSzPts val="3000"/>
              <a:buFont typeface="Poltawski Nowy"/>
              <a:buNone/>
              <a:defRPr sz="3000">
                <a:solidFill>
                  <a:schemeClr val="dk1"/>
                </a:solidFill>
                <a:latin typeface="Poltawski Nowy"/>
                <a:ea typeface="Poltawski Nowy"/>
                <a:cs typeface="Poltawski Nowy"/>
                <a:sym typeface="Poltawski Nowy"/>
              </a:defRPr>
            </a:lvl7pPr>
            <a:lvl8pPr lvl="7" rtl="0">
              <a:spcBef>
                <a:spcPts val="0"/>
              </a:spcBef>
              <a:spcAft>
                <a:spcPts val="0"/>
              </a:spcAft>
              <a:buClr>
                <a:schemeClr val="dk1"/>
              </a:buClr>
              <a:buSzPts val="3000"/>
              <a:buFont typeface="Poltawski Nowy"/>
              <a:buNone/>
              <a:defRPr sz="3000">
                <a:solidFill>
                  <a:schemeClr val="dk1"/>
                </a:solidFill>
                <a:latin typeface="Poltawski Nowy"/>
                <a:ea typeface="Poltawski Nowy"/>
                <a:cs typeface="Poltawski Nowy"/>
                <a:sym typeface="Poltawski Nowy"/>
              </a:defRPr>
            </a:lvl8pPr>
            <a:lvl9pPr lvl="8" rtl="0">
              <a:spcBef>
                <a:spcPts val="0"/>
              </a:spcBef>
              <a:spcAft>
                <a:spcPts val="0"/>
              </a:spcAft>
              <a:buClr>
                <a:schemeClr val="dk1"/>
              </a:buClr>
              <a:buSzPts val="3000"/>
              <a:buFont typeface="Poltawski Nowy"/>
              <a:buNone/>
              <a:defRPr sz="3000">
                <a:solidFill>
                  <a:schemeClr val="dk1"/>
                </a:solidFill>
                <a:latin typeface="Poltawski Nowy"/>
                <a:ea typeface="Poltawski Nowy"/>
                <a:cs typeface="Poltawski Nowy"/>
                <a:sym typeface="Poltawski Now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1pPr>
            <a:lvl2pPr marL="914400" lvl="1" indent="-304800">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2pPr>
            <a:lvl3pPr marL="1371600" lvl="2" indent="-304800">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3pPr>
            <a:lvl4pPr marL="1828800" lvl="3" indent="-304800">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4pPr>
            <a:lvl5pPr marL="2286000" lvl="4" indent="-304800">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5pPr>
            <a:lvl6pPr marL="2743200" lvl="5" indent="-304800">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6pPr>
            <a:lvl7pPr marL="3200400" lvl="6" indent="-304800">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7pPr>
            <a:lvl8pPr marL="3657600" lvl="7" indent="-304800">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8pPr>
            <a:lvl9pPr marL="4114800" lvl="8" indent="-304800">
              <a:lnSpc>
                <a:spcPct val="100000"/>
              </a:lnSpc>
              <a:spcBef>
                <a:spcPts val="0"/>
              </a:spcBef>
              <a:spcAft>
                <a:spcPts val="0"/>
              </a:spcAft>
              <a:buClr>
                <a:schemeClr val="dk1"/>
              </a:buClr>
              <a:buSzPts val="1200"/>
              <a:buFont typeface="Red Hat Display"/>
              <a:buChar char="■"/>
              <a:defRPr sz="1200">
                <a:solidFill>
                  <a:schemeClr val="dk1"/>
                </a:solidFill>
                <a:latin typeface="Red Hat Display"/>
                <a:ea typeface="Red Hat Display"/>
                <a:cs typeface="Red Hat Display"/>
                <a:sym typeface="Red Hat Display"/>
              </a:defRPr>
            </a:lvl9pPr>
          </a:lstStyle>
          <a:p>
            <a:endParaRPr/>
          </a:p>
        </p:txBody>
      </p:sp>
      <p:sp>
        <p:nvSpPr>
          <p:cNvPr id="8" name="Google Shape;8;p1"/>
          <p:cNvSpPr txBox="1">
            <a:spLocks noGrp="1"/>
          </p:cNvSpPr>
          <p:nvPr>
            <p:ph type="sldNum" idx="12"/>
          </p:nvPr>
        </p:nvSpPr>
        <p:spPr>
          <a:xfrm>
            <a:off x="7882084" y="4568876"/>
            <a:ext cx="548700" cy="393600"/>
          </a:xfrm>
          <a:prstGeom prst="rect">
            <a:avLst/>
          </a:prstGeom>
          <a:noFill/>
          <a:ln>
            <a:noFill/>
          </a:ln>
        </p:spPr>
        <p:txBody>
          <a:bodyPr spcFirstLastPara="1" wrap="square" lIns="91425" tIns="91425" rIns="91425" bIns="91425" anchor="t" anchorCtr="0">
            <a:noAutofit/>
          </a:bodyPr>
          <a:lstStyle>
            <a:lvl1pPr lvl="0" algn="r">
              <a:buNone/>
              <a:defRPr sz="1200">
                <a:solidFill>
                  <a:schemeClr val="dk1"/>
                </a:solidFill>
                <a:latin typeface="Poltawski Nowy"/>
                <a:ea typeface="Poltawski Nowy"/>
                <a:cs typeface="Poltawski Nowy"/>
                <a:sym typeface="Poltawski Nowy"/>
              </a:defRPr>
            </a:lvl1pPr>
            <a:lvl2pPr lvl="1" algn="r">
              <a:buNone/>
              <a:defRPr sz="1200">
                <a:solidFill>
                  <a:schemeClr val="dk1"/>
                </a:solidFill>
                <a:latin typeface="Poltawski Nowy"/>
                <a:ea typeface="Poltawski Nowy"/>
                <a:cs typeface="Poltawski Nowy"/>
                <a:sym typeface="Poltawski Nowy"/>
              </a:defRPr>
            </a:lvl2pPr>
            <a:lvl3pPr lvl="2" algn="r">
              <a:buNone/>
              <a:defRPr sz="1200">
                <a:solidFill>
                  <a:schemeClr val="dk1"/>
                </a:solidFill>
                <a:latin typeface="Poltawski Nowy"/>
                <a:ea typeface="Poltawski Nowy"/>
                <a:cs typeface="Poltawski Nowy"/>
                <a:sym typeface="Poltawski Nowy"/>
              </a:defRPr>
            </a:lvl3pPr>
            <a:lvl4pPr lvl="3" algn="r">
              <a:buNone/>
              <a:defRPr sz="1200">
                <a:solidFill>
                  <a:schemeClr val="dk1"/>
                </a:solidFill>
                <a:latin typeface="Poltawski Nowy"/>
                <a:ea typeface="Poltawski Nowy"/>
                <a:cs typeface="Poltawski Nowy"/>
                <a:sym typeface="Poltawski Nowy"/>
              </a:defRPr>
            </a:lvl4pPr>
            <a:lvl5pPr lvl="4" algn="r">
              <a:buNone/>
              <a:defRPr sz="1200">
                <a:solidFill>
                  <a:schemeClr val="dk1"/>
                </a:solidFill>
                <a:latin typeface="Poltawski Nowy"/>
                <a:ea typeface="Poltawski Nowy"/>
                <a:cs typeface="Poltawski Nowy"/>
                <a:sym typeface="Poltawski Nowy"/>
              </a:defRPr>
            </a:lvl5pPr>
            <a:lvl6pPr lvl="5" algn="r">
              <a:buNone/>
              <a:defRPr sz="1200">
                <a:solidFill>
                  <a:schemeClr val="dk1"/>
                </a:solidFill>
                <a:latin typeface="Poltawski Nowy"/>
                <a:ea typeface="Poltawski Nowy"/>
                <a:cs typeface="Poltawski Nowy"/>
                <a:sym typeface="Poltawski Nowy"/>
              </a:defRPr>
            </a:lvl6pPr>
            <a:lvl7pPr lvl="6" algn="r">
              <a:buNone/>
              <a:defRPr sz="1200">
                <a:solidFill>
                  <a:schemeClr val="dk1"/>
                </a:solidFill>
                <a:latin typeface="Poltawski Nowy"/>
                <a:ea typeface="Poltawski Nowy"/>
                <a:cs typeface="Poltawski Nowy"/>
                <a:sym typeface="Poltawski Nowy"/>
              </a:defRPr>
            </a:lvl7pPr>
            <a:lvl8pPr lvl="7" algn="r">
              <a:buNone/>
              <a:defRPr sz="1200">
                <a:solidFill>
                  <a:schemeClr val="dk1"/>
                </a:solidFill>
                <a:latin typeface="Poltawski Nowy"/>
                <a:ea typeface="Poltawski Nowy"/>
                <a:cs typeface="Poltawski Nowy"/>
                <a:sym typeface="Poltawski Nowy"/>
              </a:defRPr>
            </a:lvl8pPr>
            <a:lvl9pPr lvl="8" algn="r">
              <a:buNone/>
              <a:defRPr sz="1200">
                <a:solidFill>
                  <a:schemeClr val="dk1"/>
                </a:solidFill>
                <a:latin typeface="Poltawski Nowy"/>
                <a:ea typeface="Poltawski Nowy"/>
                <a:cs typeface="Poltawski Nowy"/>
                <a:sym typeface="Poltawski Now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3" r:id="rId11"/>
    <p:sldLayoutId id="2147483664" r:id="rId12"/>
    <p:sldLayoutId id="2147483665" r:id="rId13"/>
    <p:sldLayoutId id="2147483668" r:id="rId14"/>
    <p:sldLayoutId id="214748366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p:nvPr/>
        </p:nvSpPr>
        <p:spPr>
          <a:xfrm>
            <a:off x="441064" y="156776"/>
            <a:ext cx="8423237" cy="4829948"/>
          </a:xfrm>
          <a:prstGeom prst="roundRect">
            <a:avLst>
              <a:gd name="adj" fmla="val 7766"/>
            </a:avLst>
          </a:prstGeom>
          <a:solidFill>
            <a:srgbClr val="FFFFFF">
              <a:alpha val="298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a:ea typeface="Red Hat Display"/>
              <a:cs typeface="Red Hat Display"/>
              <a:sym typeface="Red Hat Display"/>
            </a:endParaRPr>
          </a:p>
        </p:txBody>
      </p:sp>
      <p:sp>
        <p:nvSpPr>
          <p:cNvPr id="178" name="Google Shape;178;p27"/>
          <p:cNvSpPr txBox="1">
            <a:spLocks noGrp="1"/>
          </p:cNvSpPr>
          <p:nvPr>
            <p:ph type="ctrTitle"/>
          </p:nvPr>
        </p:nvSpPr>
        <p:spPr>
          <a:xfrm>
            <a:off x="1390861" y="529901"/>
            <a:ext cx="6857131" cy="734866"/>
          </a:xfrm>
          <a:prstGeom prst="rect">
            <a:avLst/>
          </a:prstGeom>
        </p:spPr>
        <p:txBody>
          <a:bodyPr spcFirstLastPara="1" wrap="square" lIns="91425" tIns="91425" rIns="91425" bIns="91425" anchor="b" anchorCtr="0">
            <a:noAutofit/>
          </a:bodyPr>
          <a:lstStyle/>
          <a:p>
            <a:pPr algn="ctr">
              <a:lnSpc>
                <a:spcPct val="150000"/>
              </a:lnSpc>
              <a:spcAft>
                <a:spcPts val="800"/>
              </a:spcAft>
            </a:pPr>
            <a:r>
              <a:rPr lang="en-ID" sz="1200" b="1" kern="100" dirty="0">
                <a:effectLst/>
                <a:latin typeface="Times New Roman" panose="02020603050405020304" pitchFamily="18" charset="0"/>
                <a:ea typeface="Calibri" panose="020F0502020204030204" pitchFamily="34" charset="0"/>
                <a:cs typeface="Times New Roman" panose="02020603050405020304" pitchFamily="18" charset="0"/>
              </a:rPr>
              <a:t>RETORIKA GAYA BAHASA DALAM NOVEL </a:t>
            </a:r>
            <a:r>
              <a:rPr lang="en-ID" sz="1200" b="1" i="1" kern="100" dirty="0">
                <a:effectLst/>
                <a:latin typeface="Times New Roman" panose="02020603050405020304" pitchFamily="18" charset="0"/>
                <a:ea typeface="Calibri" panose="020F0502020204030204" pitchFamily="34" charset="0"/>
                <a:cs typeface="Times New Roman" panose="02020603050405020304" pitchFamily="18" charset="0"/>
              </a:rPr>
              <a:t>INDUK GAJAH</a:t>
            </a:r>
            <a:r>
              <a:rPr lang="en-ID" sz="1200" b="1"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D" sz="12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D" sz="1200" b="1" kern="100" dirty="0">
                <a:effectLst/>
                <a:latin typeface="Times New Roman" panose="02020603050405020304" pitchFamily="18" charset="0"/>
                <a:ea typeface="Calibri" panose="020F0502020204030204" pitchFamily="34" charset="0"/>
                <a:cs typeface="Times New Roman" panose="02020603050405020304" pitchFamily="18" charset="0"/>
              </a:rPr>
              <a:t>KARYA IRA GITA SEMBIRING DAN IMPLIKASINYA PADA PEMBELAJARAN BAHASA INDONESIA DI SMA</a:t>
            </a:r>
            <a:endParaRPr lang="en-ID"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9" name="Google Shape;179;p27"/>
          <p:cNvSpPr txBox="1">
            <a:spLocks noGrp="1"/>
          </p:cNvSpPr>
          <p:nvPr>
            <p:ph type="subTitle" idx="1"/>
          </p:nvPr>
        </p:nvSpPr>
        <p:spPr>
          <a:xfrm>
            <a:off x="2285997" y="1264767"/>
            <a:ext cx="50436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1200" b="1" dirty="0">
                <a:latin typeface="Times New Roman" panose="02020603050405020304" pitchFamily="18" charset="0"/>
                <a:cs typeface="Times New Roman" panose="02020603050405020304" pitchFamily="18" charset="0"/>
              </a:rPr>
              <a:t>OLEH</a:t>
            </a:r>
          </a:p>
          <a:p>
            <a:pPr marL="0" lvl="0" indent="0" algn="ctr" rtl="0">
              <a:spcBef>
                <a:spcPts val="0"/>
              </a:spcBef>
              <a:spcAft>
                <a:spcPts val="0"/>
              </a:spcAft>
              <a:buNone/>
            </a:pPr>
            <a:endParaRPr lang="en" sz="12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ID" sz="1200" b="1" dirty="0">
                <a:latin typeface="Times New Roman" panose="02020603050405020304" pitchFamily="18" charset="0"/>
                <a:cs typeface="Times New Roman" panose="02020603050405020304" pitchFamily="18" charset="0"/>
              </a:rPr>
              <a:t>K</a:t>
            </a:r>
            <a:r>
              <a:rPr lang="en" sz="1200" b="1" dirty="0">
                <a:latin typeface="Times New Roman" panose="02020603050405020304" pitchFamily="18" charset="0"/>
                <a:cs typeface="Times New Roman" panose="02020603050405020304" pitchFamily="18" charset="0"/>
              </a:rPr>
              <a:t>ANSA AMAIDA PUTRI</a:t>
            </a:r>
          </a:p>
          <a:p>
            <a:pPr marL="0" lvl="0" indent="0" algn="ctr" rtl="0">
              <a:spcBef>
                <a:spcPts val="0"/>
              </a:spcBef>
              <a:spcAft>
                <a:spcPts val="0"/>
              </a:spcAft>
              <a:buNone/>
            </a:pPr>
            <a:r>
              <a:rPr lang="en" sz="1200" b="1" dirty="0">
                <a:latin typeface="Times New Roman" panose="02020603050405020304" pitchFamily="18" charset="0"/>
                <a:cs typeface="Times New Roman" panose="02020603050405020304" pitchFamily="18" charset="0"/>
              </a:rPr>
              <a:t>NPM 2053041007</a:t>
            </a:r>
            <a:endParaRPr sz="1200" b="1" dirty="0">
              <a:latin typeface="Times New Roman" panose="02020603050405020304" pitchFamily="18" charset="0"/>
              <a:cs typeface="Times New Roman" panose="02020603050405020304" pitchFamily="18" charset="0"/>
            </a:endParaRPr>
          </a:p>
        </p:txBody>
      </p:sp>
      <p:pic>
        <p:nvPicPr>
          <p:cNvPr id="2" name="Picture 1" descr="Logo_UnivLampung">
            <a:extLst>
              <a:ext uri="{FF2B5EF4-FFF2-40B4-BE49-F238E27FC236}">
                <a16:creationId xmlns:a16="http://schemas.microsoft.com/office/drawing/2014/main" id="{5415C885-0CF7-8BB3-C573-C96A78747316}"/>
              </a:ext>
            </a:extLst>
          </p:cNvPr>
          <p:cNvPicPr>
            <a:picLocks noChangeAspect="1"/>
          </p:cNvPicPr>
          <p:nvPr/>
        </p:nvPicPr>
        <p:blipFill>
          <a:blip r:embed="rId3" cstate="print"/>
          <a:srcRect/>
          <a:stretch>
            <a:fillRect/>
          </a:stretch>
        </p:blipFill>
        <p:spPr bwMode="auto">
          <a:xfrm>
            <a:off x="4179356" y="2326085"/>
            <a:ext cx="1253256" cy="1261424"/>
          </a:xfrm>
          <a:prstGeom prst="rect">
            <a:avLst/>
          </a:prstGeom>
          <a:noFill/>
          <a:ln w="9525">
            <a:noFill/>
            <a:miter lim="800000"/>
            <a:headEnd/>
            <a:tailEnd/>
          </a:ln>
        </p:spPr>
      </p:pic>
      <p:sp>
        <p:nvSpPr>
          <p:cNvPr id="4" name="TextBox 3">
            <a:extLst>
              <a:ext uri="{FF2B5EF4-FFF2-40B4-BE49-F238E27FC236}">
                <a16:creationId xmlns:a16="http://schemas.microsoft.com/office/drawing/2014/main" id="{53A37915-BD07-F178-8DE3-32007FDFBA86}"/>
              </a:ext>
            </a:extLst>
          </p:cNvPr>
          <p:cNvSpPr txBox="1"/>
          <p:nvPr/>
        </p:nvSpPr>
        <p:spPr>
          <a:xfrm>
            <a:off x="2285997" y="3847951"/>
            <a:ext cx="5043600" cy="1138773"/>
          </a:xfrm>
          <a:prstGeom prst="rect">
            <a:avLst/>
          </a:prstGeom>
          <a:noFill/>
        </p:spPr>
        <p:txBody>
          <a:bodyPr wrap="square">
            <a:spAutoFit/>
          </a:bodyPr>
          <a:lstStyle/>
          <a:p>
            <a:pPr algn="ctr">
              <a:spcAft>
                <a:spcPts val="800"/>
              </a:spcAft>
            </a:pPr>
            <a:r>
              <a:rPr lang="en-ID" sz="1200" b="1" kern="100" dirty="0">
                <a:effectLst/>
                <a:latin typeface="Times New Roman" panose="02020603050405020304" pitchFamily="18" charset="0"/>
                <a:ea typeface="Calibri" panose="020F0502020204030204" pitchFamily="34" charset="0"/>
                <a:cs typeface="Times New Roman" panose="02020603050405020304" pitchFamily="18" charset="0"/>
              </a:rPr>
              <a:t>FAKULTAS KEGURUAN DAN ILMU PENDIDIKAN </a:t>
            </a:r>
            <a:endParaRPr lang="en-I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spcAft>
                <a:spcPts val="800"/>
              </a:spcAft>
            </a:pPr>
            <a:r>
              <a:rPr lang="en-ID" sz="1200" b="1" kern="100" dirty="0">
                <a:effectLst/>
                <a:latin typeface="Times New Roman" panose="02020603050405020304" pitchFamily="18" charset="0"/>
                <a:ea typeface="Calibri" panose="020F0502020204030204" pitchFamily="34" charset="0"/>
                <a:cs typeface="Times New Roman" panose="02020603050405020304" pitchFamily="18" charset="0"/>
              </a:rPr>
              <a:t>UNIVERSITAS LAMPUNG</a:t>
            </a:r>
            <a:endParaRPr lang="en-I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spcAft>
                <a:spcPts val="800"/>
              </a:spcAft>
            </a:pPr>
            <a:r>
              <a:rPr lang="en-ID" sz="1200" b="1" kern="100" dirty="0">
                <a:effectLst/>
                <a:latin typeface="Times New Roman" panose="02020603050405020304" pitchFamily="18" charset="0"/>
                <a:ea typeface="Calibri" panose="020F0502020204030204" pitchFamily="34" charset="0"/>
                <a:cs typeface="Times New Roman" panose="02020603050405020304" pitchFamily="18" charset="0"/>
              </a:rPr>
              <a:t>BANDAR LAMPUNG</a:t>
            </a:r>
            <a:endParaRPr lang="en-ID"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spcAft>
                <a:spcPts val="800"/>
              </a:spcAft>
            </a:pPr>
            <a:r>
              <a:rPr lang="en-ID" sz="1200" b="1" kern="100" dirty="0">
                <a:effectLst/>
                <a:latin typeface="Times New Roman" panose="02020603050405020304" pitchFamily="18" charset="0"/>
                <a:ea typeface="Calibri" panose="020F0502020204030204" pitchFamily="34" charset="0"/>
                <a:cs typeface="Times New Roman" panose="02020603050405020304" pitchFamily="18" charset="0"/>
              </a:rPr>
              <a:t>2023</a:t>
            </a:r>
            <a:endParaRPr lang="en-ID" sz="1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5"/>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2.6 Pembelajaran Bahasa Indonesia di SMA</a:t>
            </a:r>
            <a:endParaRPr dirty="0"/>
          </a:p>
        </p:txBody>
      </p:sp>
      <p:sp>
        <p:nvSpPr>
          <p:cNvPr id="339" name="Google Shape;339;p35"/>
          <p:cNvSpPr txBox="1">
            <a:spLocks noGrp="1"/>
          </p:cNvSpPr>
          <p:nvPr>
            <p:ph type="subTitle" idx="1"/>
          </p:nvPr>
        </p:nvSpPr>
        <p:spPr>
          <a:xfrm>
            <a:off x="184930" y="1734608"/>
            <a:ext cx="7971504" cy="2811467"/>
          </a:xfrm>
          <a:prstGeom prst="rect">
            <a:avLst/>
          </a:prstGeom>
        </p:spPr>
        <p:txBody>
          <a:bodyPr spcFirstLastPara="1" wrap="square" lIns="91425" tIns="91425" rIns="91425" bIns="91425" anchor="t" anchorCtr="0">
            <a:noAutofit/>
          </a:bodyPr>
          <a:lstStyle/>
          <a:p>
            <a:pPr marL="685800" algn="just">
              <a:lnSpc>
                <a:spcPct val="150000"/>
              </a:lnSpc>
              <a:spcAft>
                <a:spcPts val="800"/>
              </a:spcAft>
            </a:pP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Pembelajaran</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bahasa</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Indonesia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melibatkan</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penguasaan</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kemampuan</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berbahasa</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pemahaman</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sastra, dan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pengembangan</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keterampilan</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berpikir</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kritis</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Fokus</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pembelajaran</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adalah</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agar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siswa</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dapat</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mahir</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empat</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keterampilan</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bahasa</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memiliki</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apresiasi</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terhadap</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sastra, dan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mampu</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berpikir</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secara</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kritis</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Materi</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pembelajaran</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juga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disusun</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mengintegrasikan</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nilai-nilai</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Pancasila,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menciptakan</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Profil</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Pelajar</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Pancasila.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Profil</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ini</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mencakup</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enam</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dimensi</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yaitu</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Beriman</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bertakwa</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kepada</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Tuhan</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Yang Maha Esa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serta</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berakhlak</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mulia</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Mandiri</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Bergotong</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-royong, 4)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Berkebinekaan</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global, 5)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Bernalar</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kritis</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 dan 6) </a:t>
            </a:r>
            <a:r>
              <a:rPr lang="en-ID" sz="1400" kern="100" dirty="0" err="1">
                <a:effectLst/>
                <a:latin typeface="Times New Roman" panose="02020603050405020304" pitchFamily="18" charset="0"/>
                <a:ea typeface="Calibri" panose="020F0502020204030204" pitchFamily="34" charset="0"/>
                <a:cs typeface="Times New Roman" panose="02020603050405020304" pitchFamily="18" charset="0"/>
              </a:rPr>
              <a:t>Kreatif</a:t>
            </a:r>
            <a:r>
              <a:rPr lang="en-ID" sz="1400" kern="1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351" name="Google Shape;351;p35"/>
          <p:cNvSpPr txBox="1">
            <a:spLocks noGrp="1"/>
          </p:cNvSpPr>
          <p:nvPr>
            <p:ph type="sldNum" idx="12"/>
          </p:nvPr>
        </p:nvSpPr>
        <p:spPr>
          <a:xfrm>
            <a:off x="7882084" y="4568876"/>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lvl="0" algn="ctr">
              <a:lnSpc>
                <a:spcPct val="107000"/>
              </a:lnSpc>
              <a:spcBef>
                <a:spcPts val="1200"/>
              </a:spcBef>
            </a:pPr>
            <a:r>
              <a:rPr lang="en-US" sz="1800" b="1"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a:t>
            </a:r>
            <a:r>
              <a:rPr lang="en-ID" sz="1800" b="1"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II. METODE PENELITIAN</a:t>
            </a:r>
            <a:br>
              <a:rPr lang="en-ID" sz="1800" b="1" kern="100"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rPr>
            </a:br>
            <a:endParaRPr lang="en-ID"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graphicFrame>
        <p:nvGraphicFramePr>
          <p:cNvPr id="187" name="Google Shape;187;p28"/>
          <p:cNvGraphicFramePr/>
          <p:nvPr>
            <p:extLst>
              <p:ext uri="{D42A27DB-BD31-4B8C-83A1-F6EECF244321}">
                <p14:modId xmlns:p14="http://schemas.microsoft.com/office/powerpoint/2010/main" val="402329613"/>
              </p:ext>
            </p:extLst>
          </p:nvPr>
        </p:nvGraphicFramePr>
        <p:xfrm>
          <a:off x="720000" y="1691025"/>
          <a:ext cx="7704000" cy="2299540"/>
        </p:xfrm>
        <a:graphic>
          <a:graphicData uri="http://schemas.openxmlformats.org/drawingml/2006/table">
            <a:tbl>
              <a:tblPr>
                <a:noFill/>
                <a:tableStyleId>{9EAEC278-A79A-4C6E-AAD7-DD608188C3D2}</a:tableStyleId>
              </a:tblPr>
              <a:tblGrid>
                <a:gridCol w="2619875">
                  <a:extLst>
                    <a:ext uri="{9D8B030D-6E8A-4147-A177-3AD203B41FA5}">
                      <a16:colId xmlns:a16="http://schemas.microsoft.com/office/drawing/2014/main" val="20000"/>
                    </a:ext>
                  </a:extLst>
                </a:gridCol>
                <a:gridCol w="5084125">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en-US" sz="1400" b="1" u="none" dirty="0">
                          <a:solidFill>
                            <a:schemeClr val="dk1"/>
                          </a:solidFill>
                          <a:latin typeface="Times New Roman" panose="02020603050405020304" pitchFamily="18" charset="0"/>
                          <a:ea typeface="Poltawski Nowy Medium"/>
                          <a:cs typeface="Times New Roman" panose="02020603050405020304" pitchFamily="18" charset="0"/>
                          <a:sym typeface="Poltawski Nowy Medium"/>
                        </a:rPr>
                        <a:t>3.1 DESAIN PENELITIAN</a:t>
                      </a: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endParaRPr sz="1000">
                        <a:solidFill>
                          <a:schemeClr val="dk1"/>
                        </a:solidFill>
                        <a:latin typeface="Red Hat Display"/>
                        <a:ea typeface="Red Hat Display"/>
                        <a:cs typeface="Red Hat Display"/>
                        <a:sym typeface="Red Hat Display"/>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1525">
                <a:tc>
                  <a:txBody>
                    <a:bodyPr/>
                    <a:lstStyle/>
                    <a:p>
                      <a:pPr marL="0" lvl="0" indent="0" algn="l" rtl="0">
                        <a:spcBef>
                          <a:spcPts val="0"/>
                        </a:spcBef>
                        <a:spcAft>
                          <a:spcPts val="0"/>
                        </a:spcAft>
                        <a:buNone/>
                      </a:pPr>
                      <a:r>
                        <a:rPr lang="en-US" sz="1400" b="1" u="none" dirty="0">
                          <a:solidFill>
                            <a:schemeClr val="dk1"/>
                          </a:solidFill>
                          <a:latin typeface="Times New Roman" panose="02020603050405020304" pitchFamily="18" charset="0"/>
                          <a:ea typeface="Poltawski Nowy Medium"/>
                          <a:cs typeface="Times New Roman" panose="02020603050405020304" pitchFamily="18" charset="0"/>
                          <a:sym typeface="Poltawski Nowy Medium"/>
                        </a:rPr>
                        <a:t>3.2 DATA dan SUMBER DATA</a:t>
                      </a:r>
                      <a:endParaRPr sz="1400" b="1" u="none" dirty="0">
                        <a:solidFill>
                          <a:schemeClr val="dk1"/>
                        </a:solidFill>
                        <a:latin typeface="Times New Roman" panose="02020603050405020304" pitchFamily="18" charset="0"/>
                        <a:ea typeface="Poltawski Nowy Medium"/>
                        <a:cs typeface="Times New Roman" panose="02020603050405020304" pitchFamily="18" charset="0"/>
                        <a:sym typeface="Poltawski Nowy Medium"/>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endParaRPr sz="1000" dirty="0">
                        <a:solidFill>
                          <a:schemeClr val="dk1"/>
                        </a:solidFill>
                        <a:latin typeface="Red Hat Display"/>
                        <a:ea typeface="Red Hat Display"/>
                        <a:cs typeface="Red Hat Display"/>
                        <a:sym typeface="Red Hat Display"/>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1525">
                <a:tc>
                  <a:txBody>
                    <a:bodyPr/>
                    <a:lstStyle/>
                    <a:p>
                      <a:pPr marL="0" lvl="0" indent="0" algn="l" rtl="0">
                        <a:spcBef>
                          <a:spcPts val="0"/>
                        </a:spcBef>
                        <a:spcAft>
                          <a:spcPts val="0"/>
                        </a:spcAft>
                        <a:buNone/>
                      </a:pPr>
                      <a:r>
                        <a:rPr lang="en-US" sz="1400" b="1" u="none" dirty="0">
                          <a:solidFill>
                            <a:schemeClr val="dk1"/>
                          </a:solidFill>
                          <a:latin typeface="Times New Roman" panose="02020603050405020304" pitchFamily="18" charset="0"/>
                          <a:ea typeface="Poltawski Nowy Medium"/>
                          <a:cs typeface="Times New Roman" panose="02020603050405020304" pitchFamily="18" charset="0"/>
                          <a:sym typeface="Poltawski Nowy Medium"/>
                        </a:rPr>
                        <a:t>3.3 TEKNIK PENGUMPULAN DATA</a:t>
                      </a:r>
                      <a:endParaRPr sz="1400" b="1" u="none" dirty="0">
                        <a:solidFill>
                          <a:schemeClr val="dk1"/>
                        </a:solidFill>
                        <a:latin typeface="Times New Roman" panose="02020603050405020304" pitchFamily="18" charset="0"/>
                        <a:ea typeface="Poltawski Nowy Medium"/>
                        <a:cs typeface="Times New Roman" panose="02020603050405020304" pitchFamily="18" charset="0"/>
                        <a:sym typeface="Poltawski Nowy Medium"/>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endParaRPr sz="1000">
                        <a:solidFill>
                          <a:schemeClr val="dk1"/>
                        </a:solidFill>
                        <a:latin typeface="Red Hat Display"/>
                        <a:ea typeface="Red Hat Display"/>
                        <a:cs typeface="Red Hat Display"/>
                        <a:sym typeface="Red Hat Display"/>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1525">
                <a:tc>
                  <a:txBody>
                    <a:bodyPr/>
                    <a:lstStyle/>
                    <a:p>
                      <a:pPr marL="0" lvl="0" indent="0" algn="l" rtl="0">
                        <a:spcBef>
                          <a:spcPts val="0"/>
                        </a:spcBef>
                        <a:spcAft>
                          <a:spcPts val="0"/>
                        </a:spcAft>
                        <a:buNone/>
                      </a:pPr>
                      <a:r>
                        <a:rPr lang="en-US" sz="1400" b="1" u="none" dirty="0">
                          <a:solidFill>
                            <a:schemeClr val="dk1"/>
                          </a:solidFill>
                          <a:latin typeface="Times New Roman" panose="02020603050405020304" pitchFamily="18" charset="0"/>
                          <a:ea typeface="Poltawski Nowy Medium"/>
                          <a:cs typeface="Times New Roman" panose="02020603050405020304" pitchFamily="18" charset="0"/>
                          <a:sym typeface="Poltawski Nowy Medium"/>
                        </a:rPr>
                        <a:t>3.4 TEKNIK ANALISIS DATA</a:t>
                      </a:r>
                      <a:endParaRPr sz="1400" b="1" u="none" dirty="0">
                        <a:solidFill>
                          <a:schemeClr val="dk1"/>
                        </a:solidFill>
                        <a:latin typeface="Times New Roman" panose="02020603050405020304" pitchFamily="18" charset="0"/>
                        <a:ea typeface="Poltawski Nowy Medium"/>
                        <a:cs typeface="Times New Roman" panose="02020603050405020304" pitchFamily="18" charset="0"/>
                        <a:sym typeface="Poltawski Nowy Medium"/>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endParaRPr sz="1000">
                        <a:solidFill>
                          <a:schemeClr val="dk1"/>
                        </a:solidFill>
                        <a:latin typeface="Red Hat Display"/>
                        <a:ea typeface="Red Hat Display"/>
                        <a:cs typeface="Red Hat Display"/>
                        <a:sym typeface="Red Hat Display"/>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1525">
                <a:tc>
                  <a:txBody>
                    <a:bodyPr/>
                    <a:lstStyle/>
                    <a:p>
                      <a:pPr marL="0" lvl="0" indent="0" algn="l" rtl="0">
                        <a:spcBef>
                          <a:spcPts val="0"/>
                        </a:spcBef>
                        <a:spcAft>
                          <a:spcPts val="0"/>
                        </a:spcAft>
                        <a:buNone/>
                      </a:pPr>
                      <a:endParaRPr sz="1100" u="sng">
                        <a:solidFill>
                          <a:schemeClr val="dk1"/>
                        </a:solidFill>
                        <a:latin typeface="Poltawski Nowy Medium"/>
                        <a:ea typeface="Poltawski Nowy Medium"/>
                        <a:cs typeface="Poltawski Nowy Medium"/>
                        <a:sym typeface="Poltawski Nowy Medium"/>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Red Hat Display"/>
                        <a:ea typeface="Red Hat Display"/>
                        <a:cs typeface="Red Hat Display"/>
                        <a:sym typeface="Red Hat Display"/>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1525">
                <a:tc>
                  <a:txBody>
                    <a:bodyPr/>
                    <a:lstStyle/>
                    <a:p>
                      <a:pPr marL="0" lvl="0" indent="0" algn="l" rtl="0">
                        <a:spcBef>
                          <a:spcPts val="0"/>
                        </a:spcBef>
                        <a:spcAft>
                          <a:spcPts val="0"/>
                        </a:spcAft>
                        <a:buNone/>
                      </a:pPr>
                      <a:endParaRPr sz="1100">
                        <a:solidFill>
                          <a:schemeClr val="dk1"/>
                        </a:solidFill>
                        <a:latin typeface="Poltawski Nowy Medium"/>
                        <a:ea typeface="Poltawski Nowy Medium"/>
                        <a:cs typeface="Poltawski Nowy Medium"/>
                        <a:sym typeface="Poltawski Nowy Medium"/>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595959">
                          <a:alpha val="0"/>
                        </a:srgbClr>
                      </a:solidFill>
                      <a:prstDash val="solid"/>
                      <a:round/>
                      <a:headEnd type="none" w="sm" len="sm"/>
                      <a:tailEnd type="none" w="sm" len="sm"/>
                    </a:lnB>
                  </a:tcPr>
                </a:tc>
                <a:tc>
                  <a:txBody>
                    <a:bodyPr/>
                    <a:lstStyle/>
                    <a:p>
                      <a:pPr marL="0" lvl="0" indent="0" algn="l" rtl="0">
                        <a:spcBef>
                          <a:spcPts val="0"/>
                        </a:spcBef>
                        <a:spcAft>
                          <a:spcPts val="1600"/>
                        </a:spcAft>
                        <a:buNone/>
                      </a:pPr>
                      <a:endParaRPr sz="1000" b="1" i="1" dirty="0">
                        <a:solidFill>
                          <a:schemeClr val="dk1"/>
                        </a:solidFill>
                        <a:latin typeface="Red Hat Display"/>
                        <a:ea typeface="Red Hat Display"/>
                        <a:cs typeface="Red Hat Display"/>
                        <a:sym typeface="Red Hat Display"/>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595959">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84516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lvl="0" algn="ctr">
              <a:lnSpc>
                <a:spcPct val="107000"/>
              </a:lnSpc>
              <a:spcBef>
                <a:spcPts val="1200"/>
              </a:spcBef>
            </a:pPr>
            <a:r>
              <a:rPr lang="en-US" sz="1800" b="1"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a:t>
            </a:r>
            <a:r>
              <a:rPr lang="en-ID" sz="1800" b="1"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PENDAHULUAN </a:t>
            </a:r>
            <a:br>
              <a:rPr lang="en-ID" sz="1800" b="1" kern="100"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rPr>
            </a:br>
            <a:endParaRPr lang="en-ID"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graphicFrame>
        <p:nvGraphicFramePr>
          <p:cNvPr id="187" name="Google Shape;187;p28"/>
          <p:cNvGraphicFramePr/>
          <p:nvPr>
            <p:extLst>
              <p:ext uri="{D42A27DB-BD31-4B8C-83A1-F6EECF244321}">
                <p14:modId xmlns:p14="http://schemas.microsoft.com/office/powerpoint/2010/main" val="1496252140"/>
              </p:ext>
            </p:extLst>
          </p:nvPr>
        </p:nvGraphicFramePr>
        <p:xfrm>
          <a:off x="720000" y="1691025"/>
          <a:ext cx="7704000" cy="2169150"/>
        </p:xfrm>
        <a:graphic>
          <a:graphicData uri="http://schemas.openxmlformats.org/drawingml/2006/table">
            <a:tbl>
              <a:tblPr>
                <a:noFill/>
                <a:tableStyleId>{9EAEC278-A79A-4C6E-AAD7-DD608188C3D2}</a:tableStyleId>
              </a:tblPr>
              <a:tblGrid>
                <a:gridCol w="2619875">
                  <a:extLst>
                    <a:ext uri="{9D8B030D-6E8A-4147-A177-3AD203B41FA5}">
                      <a16:colId xmlns:a16="http://schemas.microsoft.com/office/drawing/2014/main" val="20000"/>
                    </a:ext>
                  </a:extLst>
                </a:gridCol>
                <a:gridCol w="5084125">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en-US" sz="1400" b="1" u="none" dirty="0">
                          <a:solidFill>
                            <a:schemeClr val="dk1"/>
                          </a:solidFill>
                          <a:latin typeface="Times New Roman" panose="02020603050405020304" pitchFamily="18" charset="0"/>
                          <a:ea typeface="Poltawski Nowy Medium"/>
                          <a:cs typeface="Times New Roman" panose="02020603050405020304" pitchFamily="18" charset="0"/>
                          <a:sym typeface="Poltawski Nowy Medium"/>
                        </a:rPr>
                        <a:t>1.1 LATAR BELAKANG</a:t>
                      </a:r>
                      <a:endParaRPr sz="1400" b="1" u="none" dirty="0">
                        <a:solidFill>
                          <a:schemeClr val="dk1"/>
                        </a:solidFill>
                        <a:latin typeface="Times New Roman" panose="02020603050405020304" pitchFamily="18" charset="0"/>
                        <a:ea typeface="Poltawski Nowy Medium"/>
                        <a:cs typeface="Times New Roman" panose="02020603050405020304" pitchFamily="18" charset="0"/>
                        <a:sym typeface="Poltawski Nowy Medium"/>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endParaRPr sz="1000">
                        <a:solidFill>
                          <a:schemeClr val="dk1"/>
                        </a:solidFill>
                        <a:latin typeface="Red Hat Display"/>
                        <a:ea typeface="Red Hat Display"/>
                        <a:cs typeface="Red Hat Display"/>
                        <a:sym typeface="Red Hat Display"/>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1525">
                <a:tc>
                  <a:txBody>
                    <a:bodyPr/>
                    <a:lstStyle/>
                    <a:p>
                      <a:pPr marL="0" lvl="0" indent="0" algn="l" rtl="0">
                        <a:spcBef>
                          <a:spcPts val="0"/>
                        </a:spcBef>
                        <a:spcAft>
                          <a:spcPts val="0"/>
                        </a:spcAft>
                        <a:buNone/>
                      </a:pPr>
                      <a:r>
                        <a:rPr lang="en-US" sz="1400" b="1" u="none" dirty="0">
                          <a:solidFill>
                            <a:schemeClr val="dk1"/>
                          </a:solidFill>
                          <a:latin typeface="Times New Roman" panose="02020603050405020304" pitchFamily="18" charset="0"/>
                          <a:ea typeface="Poltawski Nowy Medium"/>
                          <a:cs typeface="Times New Roman" panose="02020603050405020304" pitchFamily="18" charset="0"/>
                          <a:sym typeface="Poltawski Nowy Medium"/>
                        </a:rPr>
                        <a:t>1.2 RUMUSAN MASALAH</a:t>
                      </a:r>
                      <a:endParaRPr sz="1400" b="1" u="none" dirty="0">
                        <a:solidFill>
                          <a:schemeClr val="dk1"/>
                        </a:solidFill>
                        <a:latin typeface="Times New Roman" panose="02020603050405020304" pitchFamily="18" charset="0"/>
                        <a:ea typeface="Poltawski Nowy Medium"/>
                        <a:cs typeface="Times New Roman" panose="02020603050405020304" pitchFamily="18" charset="0"/>
                        <a:sym typeface="Poltawski Nowy Medium"/>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endParaRPr sz="1000" dirty="0">
                        <a:solidFill>
                          <a:schemeClr val="dk1"/>
                        </a:solidFill>
                        <a:latin typeface="Red Hat Display"/>
                        <a:ea typeface="Red Hat Display"/>
                        <a:cs typeface="Red Hat Display"/>
                        <a:sym typeface="Red Hat Display"/>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1525">
                <a:tc>
                  <a:txBody>
                    <a:bodyPr/>
                    <a:lstStyle/>
                    <a:p>
                      <a:pPr marL="0" lvl="0" indent="0" algn="l" rtl="0">
                        <a:spcBef>
                          <a:spcPts val="0"/>
                        </a:spcBef>
                        <a:spcAft>
                          <a:spcPts val="0"/>
                        </a:spcAft>
                        <a:buNone/>
                      </a:pPr>
                      <a:r>
                        <a:rPr lang="en-US" sz="1400" b="1" u="none" dirty="0">
                          <a:solidFill>
                            <a:schemeClr val="dk1"/>
                          </a:solidFill>
                          <a:latin typeface="Times New Roman" panose="02020603050405020304" pitchFamily="18" charset="0"/>
                          <a:ea typeface="Poltawski Nowy Medium"/>
                          <a:cs typeface="Times New Roman" panose="02020603050405020304" pitchFamily="18" charset="0"/>
                          <a:sym typeface="Poltawski Nowy Medium"/>
                        </a:rPr>
                        <a:t>1.3 TUJUAN PENELITIAN</a:t>
                      </a:r>
                      <a:endParaRPr sz="1400" b="1" u="none" dirty="0">
                        <a:solidFill>
                          <a:schemeClr val="dk1"/>
                        </a:solidFill>
                        <a:latin typeface="Times New Roman" panose="02020603050405020304" pitchFamily="18" charset="0"/>
                        <a:ea typeface="Poltawski Nowy Medium"/>
                        <a:cs typeface="Times New Roman" panose="02020603050405020304" pitchFamily="18" charset="0"/>
                        <a:sym typeface="Poltawski Nowy Medium"/>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endParaRPr sz="1000">
                        <a:solidFill>
                          <a:schemeClr val="dk1"/>
                        </a:solidFill>
                        <a:latin typeface="Red Hat Display"/>
                        <a:ea typeface="Red Hat Display"/>
                        <a:cs typeface="Red Hat Display"/>
                        <a:sym typeface="Red Hat Display"/>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1525">
                <a:tc>
                  <a:txBody>
                    <a:bodyPr/>
                    <a:lstStyle/>
                    <a:p>
                      <a:pPr marL="0" lvl="0" indent="0" algn="l" rtl="0">
                        <a:spcBef>
                          <a:spcPts val="0"/>
                        </a:spcBef>
                        <a:spcAft>
                          <a:spcPts val="0"/>
                        </a:spcAft>
                        <a:buNone/>
                      </a:pPr>
                      <a:r>
                        <a:rPr lang="en-US" sz="1400" b="1" u="none" dirty="0">
                          <a:solidFill>
                            <a:schemeClr val="dk1"/>
                          </a:solidFill>
                          <a:latin typeface="Times New Roman" panose="02020603050405020304" pitchFamily="18" charset="0"/>
                          <a:ea typeface="Poltawski Nowy Medium"/>
                          <a:cs typeface="Times New Roman" panose="02020603050405020304" pitchFamily="18" charset="0"/>
                          <a:sym typeface="Poltawski Nowy Medium"/>
                        </a:rPr>
                        <a:t>1.4 MANFAAT PENELTIAN</a:t>
                      </a:r>
                      <a:endParaRPr sz="1400" b="1" u="none" dirty="0">
                        <a:solidFill>
                          <a:schemeClr val="dk1"/>
                        </a:solidFill>
                        <a:latin typeface="Times New Roman" panose="02020603050405020304" pitchFamily="18" charset="0"/>
                        <a:ea typeface="Poltawski Nowy Medium"/>
                        <a:cs typeface="Times New Roman" panose="02020603050405020304" pitchFamily="18" charset="0"/>
                        <a:sym typeface="Poltawski Nowy Medium"/>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endParaRPr sz="1000">
                        <a:solidFill>
                          <a:schemeClr val="dk1"/>
                        </a:solidFill>
                        <a:latin typeface="Red Hat Display"/>
                        <a:ea typeface="Red Hat Display"/>
                        <a:cs typeface="Red Hat Display"/>
                        <a:sym typeface="Red Hat Display"/>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1525">
                <a:tc>
                  <a:txBody>
                    <a:bodyPr/>
                    <a:lstStyle/>
                    <a:p>
                      <a:pPr marL="0" lvl="0" indent="0" algn="l" rtl="0">
                        <a:spcBef>
                          <a:spcPts val="0"/>
                        </a:spcBef>
                        <a:spcAft>
                          <a:spcPts val="0"/>
                        </a:spcAft>
                        <a:buNone/>
                      </a:pPr>
                      <a:endParaRPr sz="1100" u="sng">
                        <a:solidFill>
                          <a:schemeClr val="dk1"/>
                        </a:solidFill>
                        <a:latin typeface="Poltawski Nowy Medium"/>
                        <a:ea typeface="Poltawski Nowy Medium"/>
                        <a:cs typeface="Poltawski Nowy Medium"/>
                        <a:sym typeface="Poltawski Nowy Medium"/>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000">
                        <a:solidFill>
                          <a:schemeClr val="dk1"/>
                        </a:solidFill>
                        <a:latin typeface="Red Hat Display"/>
                        <a:ea typeface="Red Hat Display"/>
                        <a:cs typeface="Red Hat Display"/>
                        <a:sym typeface="Red Hat Display"/>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1525">
                <a:tc>
                  <a:txBody>
                    <a:bodyPr/>
                    <a:lstStyle/>
                    <a:p>
                      <a:pPr marL="0" lvl="0" indent="0" algn="l" rtl="0">
                        <a:spcBef>
                          <a:spcPts val="0"/>
                        </a:spcBef>
                        <a:spcAft>
                          <a:spcPts val="0"/>
                        </a:spcAft>
                        <a:buNone/>
                      </a:pPr>
                      <a:endParaRPr sz="1100">
                        <a:solidFill>
                          <a:schemeClr val="dk1"/>
                        </a:solidFill>
                        <a:latin typeface="Poltawski Nowy Medium"/>
                        <a:ea typeface="Poltawski Nowy Medium"/>
                        <a:cs typeface="Poltawski Nowy Medium"/>
                        <a:sym typeface="Poltawski Nowy Medium"/>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595959">
                          <a:alpha val="0"/>
                        </a:srgbClr>
                      </a:solidFill>
                      <a:prstDash val="solid"/>
                      <a:round/>
                      <a:headEnd type="none" w="sm" len="sm"/>
                      <a:tailEnd type="none" w="sm" len="sm"/>
                    </a:lnB>
                  </a:tcPr>
                </a:tc>
                <a:tc>
                  <a:txBody>
                    <a:bodyPr/>
                    <a:lstStyle/>
                    <a:p>
                      <a:pPr marL="0" lvl="0" indent="0" algn="l" rtl="0">
                        <a:spcBef>
                          <a:spcPts val="0"/>
                        </a:spcBef>
                        <a:spcAft>
                          <a:spcPts val="1600"/>
                        </a:spcAft>
                        <a:buNone/>
                      </a:pPr>
                      <a:endParaRPr sz="1000" b="1" i="1" dirty="0">
                        <a:solidFill>
                          <a:schemeClr val="dk1"/>
                        </a:solidFill>
                        <a:latin typeface="Red Hat Display"/>
                        <a:ea typeface="Red Hat Display"/>
                        <a:cs typeface="Red Hat Display"/>
                        <a:sym typeface="Red Hat Display"/>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595959">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title"/>
          </p:nvPr>
        </p:nvSpPr>
        <p:spPr>
          <a:xfrm>
            <a:off x="677875" y="597425"/>
            <a:ext cx="7752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latin typeface="Times New Roman" panose="02020603050405020304" pitchFamily="18" charset="0"/>
                <a:cs typeface="Times New Roman" panose="02020603050405020304" pitchFamily="18" charset="0"/>
              </a:rPr>
              <a:t>II. TINJAUAN PUSTAKA</a:t>
            </a:r>
            <a:endParaRPr sz="1800" b="1" dirty="0">
              <a:latin typeface="Times New Roman" panose="02020603050405020304" pitchFamily="18" charset="0"/>
              <a:cs typeface="Times New Roman" panose="02020603050405020304" pitchFamily="18" charset="0"/>
            </a:endParaRPr>
          </a:p>
        </p:txBody>
      </p:sp>
      <p:sp>
        <p:nvSpPr>
          <p:cNvPr id="197" name="Google Shape;197;p29"/>
          <p:cNvSpPr txBox="1">
            <a:spLocks noGrp="1"/>
          </p:cNvSpPr>
          <p:nvPr>
            <p:ph type="title" idx="2"/>
          </p:nvPr>
        </p:nvSpPr>
        <p:spPr>
          <a:xfrm>
            <a:off x="895125" y="1797925"/>
            <a:ext cx="796200" cy="43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2.1</a:t>
            </a:r>
            <a:endParaRPr dirty="0"/>
          </a:p>
        </p:txBody>
      </p:sp>
      <p:sp>
        <p:nvSpPr>
          <p:cNvPr id="198" name="Google Shape;198;p29"/>
          <p:cNvSpPr txBox="1">
            <a:spLocks noGrp="1"/>
          </p:cNvSpPr>
          <p:nvPr>
            <p:ph type="title" idx="3"/>
          </p:nvPr>
        </p:nvSpPr>
        <p:spPr>
          <a:xfrm>
            <a:off x="4876575" y="3316176"/>
            <a:ext cx="796200" cy="43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2.6</a:t>
            </a:r>
            <a:endParaRPr dirty="0"/>
          </a:p>
        </p:txBody>
      </p:sp>
      <p:sp>
        <p:nvSpPr>
          <p:cNvPr id="199" name="Google Shape;199;p29"/>
          <p:cNvSpPr txBox="1">
            <a:spLocks noGrp="1"/>
          </p:cNvSpPr>
          <p:nvPr>
            <p:ph type="title" idx="4"/>
          </p:nvPr>
        </p:nvSpPr>
        <p:spPr>
          <a:xfrm>
            <a:off x="895125" y="2557060"/>
            <a:ext cx="796200" cy="43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2.2</a:t>
            </a:r>
            <a:endParaRPr dirty="0"/>
          </a:p>
        </p:txBody>
      </p:sp>
      <p:sp>
        <p:nvSpPr>
          <p:cNvPr id="200" name="Google Shape;200;p29"/>
          <p:cNvSpPr txBox="1">
            <a:spLocks noGrp="1"/>
          </p:cNvSpPr>
          <p:nvPr>
            <p:ph type="title" idx="5"/>
          </p:nvPr>
        </p:nvSpPr>
        <p:spPr>
          <a:xfrm>
            <a:off x="4876575" y="1797906"/>
            <a:ext cx="796200" cy="43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2.4</a:t>
            </a:r>
            <a:endParaRPr dirty="0"/>
          </a:p>
        </p:txBody>
      </p:sp>
      <p:sp>
        <p:nvSpPr>
          <p:cNvPr id="201" name="Google Shape;201;p29"/>
          <p:cNvSpPr txBox="1">
            <a:spLocks noGrp="1"/>
          </p:cNvSpPr>
          <p:nvPr>
            <p:ph type="title" idx="6"/>
          </p:nvPr>
        </p:nvSpPr>
        <p:spPr>
          <a:xfrm>
            <a:off x="895125" y="3316195"/>
            <a:ext cx="796200" cy="43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2.3</a:t>
            </a:r>
            <a:endParaRPr dirty="0"/>
          </a:p>
        </p:txBody>
      </p:sp>
      <p:sp>
        <p:nvSpPr>
          <p:cNvPr id="202" name="Google Shape;202;p29"/>
          <p:cNvSpPr txBox="1">
            <a:spLocks noGrp="1"/>
          </p:cNvSpPr>
          <p:nvPr>
            <p:ph type="title" idx="7"/>
          </p:nvPr>
        </p:nvSpPr>
        <p:spPr>
          <a:xfrm>
            <a:off x="4876575" y="2561800"/>
            <a:ext cx="796200" cy="43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2.5</a:t>
            </a:r>
            <a:endParaRPr dirty="0"/>
          </a:p>
        </p:txBody>
      </p:sp>
      <p:sp>
        <p:nvSpPr>
          <p:cNvPr id="203" name="Google Shape;203;p29"/>
          <p:cNvSpPr txBox="1">
            <a:spLocks noGrp="1"/>
          </p:cNvSpPr>
          <p:nvPr>
            <p:ph type="subTitle" idx="1"/>
          </p:nvPr>
        </p:nvSpPr>
        <p:spPr>
          <a:xfrm>
            <a:off x="1961925" y="1797925"/>
            <a:ext cx="2305500" cy="4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err="1"/>
              <a:t>Pengertian</a:t>
            </a:r>
            <a:r>
              <a:rPr lang="en-ID" dirty="0"/>
              <a:t> Novel</a:t>
            </a:r>
          </a:p>
        </p:txBody>
      </p:sp>
      <p:sp>
        <p:nvSpPr>
          <p:cNvPr id="204" name="Google Shape;204;p29"/>
          <p:cNvSpPr txBox="1">
            <a:spLocks noGrp="1"/>
          </p:cNvSpPr>
          <p:nvPr>
            <p:ph type="subTitle" idx="8"/>
          </p:nvPr>
        </p:nvSpPr>
        <p:spPr>
          <a:xfrm>
            <a:off x="1961925" y="2557060"/>
            <a:ext cx="2305500" cy="4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Pengertian Retorika</a:t>
            </a:r>
            <a:endParaRPr dirty="0"/>
          </a:p>
        </p:txBody>
      </p:sp>
      <p:sp>
        <p:nvSpPr>
          <p:cNvPr id="205" name="Google Shape;205;p29"/>
          <p:cNvSpPr txBox="1">
            <a:spLocks noGrp="1"/>
          </p:cNvSpPr>
          <p:nvPr>
            <p:ph type="subTitle" idx="9"/>
          </p:nvPr>
        </p:nvSpPr>
        <p:spPr>
          <a:xfrm>
            <a:off x="1961925" y="3316195"/>
            <a:ext cx="2305500" cy="4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J</a:t>
            </a:r>
            <a:r>
              <a:rPr lang="en" dirty="0"/>
              <a:t>enis Retorika</a:t>
            </a:r>
            <a:endParaRPr dirty="0"/>
          </a:p>
        </p:txBody>
      </p:sp>
      <p:sp>
        <p:nvSpPr>
          <p:cNvPr id="206" name="Google Shape;206;p29"/>
          <p:cNvSpPr txBox="1">
            <a:spLocks noGrp="1"/>
          </p:cNvSpPr>
          <p:nvPr>
            <p:ph type="subTitle" idx="13"/>
          </p:nvPr>
        </p:nvSpPr>
        <p:spPr>
          <a:xfrm>
            <a:off x="5943375" y="1797905"/>
            <a:ext cx="2305500" cy="4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Bentuk Retorika</a:t>
            </a:r>
            <a:endParaRPr dirty="0"/>
          </a:p>
        </p:txBody>
      </p:sp>
      <p:sp>
        <p:nvSpPr>
          <p:cNvPr id="207" name="Google Shape;207;p29"/>
          <p:cNvSpPr txBox="1">
            <a:spLocks noGrp="1"/>
          </p:cNvSpPr>
          <p:nvPr>
            <p:ph type="subTitle" idx="14"/>
          </p:nvPr>
        </p:nvSpPr>
        <p:spPr>
          <a:xfrm>
            <a:off x="5943375" y="2557040"/>
            <a:ext cx="2305500" cy="4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G</a:t>
            </a:r>
            <a:r>
              <a:rPr lang="en" dirty="0"/>
              <a:t>aya Bahasa</a:t>
            </a:r>
            <a:endParaRPr dirty="0"/>
          </a:p>
        </p:txBody>
      </p:sp>
      <p:sp>
        <p:nvSpPr>
          <p:cNvPr id="208" name="Google Shape;208;p29"/>
          <p:cNvSpPr txBox="1">
            <a:spLocks noGrp="1"/>
          </p:cNvSpPr>
          <p:nvPr>
            <p:ph type="subTitle" idx="15"/>
          </p:nvPr>
        </p:nvSpPr>
        <p:spPr>
          <a:xfrm>
            <a:off x="5943375" y="3316175"/>
            <a:ext cx="2305500" cy="43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P</a:t>
            </a:r>
            <a:r>
              <a:rPr lang="en" dirty="0"/>
              <a:t>embelajaran Bahasa di SMA</a:t>
            </a:r>
            <a:endParaRPr dirty="0"/>
          </a:p>
        </p:txBody>
      </p:sp>
      <p:cxnSp>
        <p:nvCxnSpPr>
          <p:cNvPr id="210" name="Google Shape;210;p29"/>
          <p:cNvCxnSpPr/>
          <p:nvPr/>
        </p:nvCxnSpPr>
        <p:spPr>
          <a:xfrm>
            <a:off x="1767525" y="1822450"/>
            <a:ext cx="0" cy="1912500"/>
          </a:xfrm>
          <a:prstGeom prst="straightConnector1">
            <a:avLst/>
          </a:prstGeom>
          <a:noFill/>
          <a:ln w="9525" cap="flat" cmpd="sng">
            <a:solidFill>
              <a:schemeClr val="dk1"/>
            </a:solidFill>
            <a:prstDash val="solid"/>
            <a:round/>
            <a:headEnd type="none" w="med" len="med"/>
            <a:tailEnd type="none" w="med" len="med"/>
          </a:ln>
        </p:spPr>
      </p:cxnSp>
      <p:cxnSp>
        <p:nvCxnSpPr>
          <p:cNvPr id="211" name="Google Shape;211;p29"/>
          <p:cNvCxnSpPr/>
          <p:nvPr/>
        </p:nvCxnSpPr>
        <p:spPr>
          <a:xfrm>
            <a:off x="5748975" y="1822450"/>
            <a:ext cx="0" cy="19125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a:spLocks noGrp="1"/>
          </p:cNvSpPr>
          <p:nvPr>
            <p:ph type="title"/>
          </p:nvPr>
        </p:nvSpPr>
        <p:spPr>
          <a:xfrm flipH="1">
            <a:off x="2940734" y="559104"/>
            <a:ext cx="39234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2.1 P</a:t>
            </a:r>
            <a:r>
              <a:rPr lang="en" dirty="0"/>
              <a:t>engertian Novel </a:t>
            </a:r>
            <a:endParaRPr dirty="0"/>
          </a:p>
        </p:txBody>
      </p:sp>
      <p:sp>
        <p:nvSpPr>
          <p:cNvPr id="217" name="Google Shape;217;p30"/>
          <p:cNvSpPr txBox="1">
            <a:spLocks noGrp="1"/>
          </p:cNvSpPr>
          <p:nvPr>
            <p:ph type="subTitle" idx="1"/>
          </p:nvPr>
        </p:nvSpPr>
        <p:spPr>
          <a:xfrm flipH="1">
            <a:off x="444956" y="1422600"/>
            <a:ext cx="8397829" cy="224575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D" sz="1800" dirty="0">
                <a:effectLst/>
                <a:latin typeface="Times New Roman" panose="02020603050405020304" pitchFamily="18" charset="0"/>
                <a:ea typeface="Calibri" panose="020F0502020204030204" pitchFamily="34" charset="0"/>
              </a:rPr>
              <a:t>Novel </a:t>
            </a:r>
            <a:r>
              <a:rPr lang="en-ID" sz="1800" dirty="0" err="1">
                <a:effectLst/>
                <a:latin typeface="Times New Roman" panose="02020603050405020304" pitchFamily="18" charset="0"/>
                <a:ea typeface="Calibri" panose="020F0502020204030204" pitchFamily="34" charset="0"/>
              </a:rPr>
              <a:t>merupakan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sebuah</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narasi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prosa</a:t>
            </a:r>
            <a:r>
              <a:rPr lang="en-ID" sz="1800" dirty="0">
                <a:effectLst/>
                <a:latin typeface="Times New Roman" panose="02020603050405020304" pitchFamily="18" charset="0"/>
                <a:ea typeface="Calibri" panose="020F0502020204030204" pitchFamily="34" charset="0"/>
              </a:rPr>
              <a:t> yang </a:t>
            </a:r>
            <a:r>
              <a:rPr lang="en-ID" sz="1800" dirty="0" err="1">
                <a:effectLst/>
                <a:latin typeface="Times New Roman" panose="02020603050405020304" pitchFamily="18" charset="0"/>
                <a:ea typeface="Calibri" panose="020F0502020204030204" pitchFamily="34" charset="0"/>
              </a:rPr>
              <a:t>bersifat</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khayali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memiliki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panjang</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tertentu</a:t>
            </a:r>
            <a:r>
              <a:rPr lang="en-ID" sz="1800" dirty="0">
                <a:effectLst/>
                <a:latin typeface="Times New Roman" panose="02020603050405020304" pitchFamily="18" charset="0"/>
                <a:ea typeface="Calibri" panose="020F0502020204030204" pitchFamily="34" charset="0"/>
              </a:rPr>
              <a:t>, dan </a:t>
            </a:r>
            <a:r>
              <a:rPr lang="en-ID" sz="1800" dirty="0" err="1">
                <a:effectLst/>
                <a:latin typeface="Times New Roman" panose="02020603050405020304" pitchFamily="18" charset="0"/>
                <a:ea typeface="Calibri" panose="020F0502020204030204" pitchFamily="34" charset="0"/>
              </a:rPr>
              <a:t>menggambarkan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karakter</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pergerakan</a:t>
            </a:r>
            <a:r>
              <a:rPr lang="en-ID" sz="1800" dirty="0">
                <a:effectLst/>
                <a:latin typeface="Times New Roman" panose="02020603050405020304" pitchFamily="18" charset="0"/>
                <a:ea typeface="Calibri" panose="020F0502020204030204" pitchFamily="34" charset="0"/>
              </a:rPr>
              <a:t>, dan </a:t>
            </a:r>
            <a:r>
              <a:rPr lang="en-ID" sz="1800" dirty="0" err="1">
                <a:effectLst/>
                <a:latin typeface="Times New Roman" panose="02020603050405020304" pitchFamily="18" charset="0"/>
                <a:ea typeface="Calibri" panose="020F0502020204030204" pitchFamily="34" charset="0"/>
              </a:rPr>
              <a:t>peristiwa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kehidupan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secara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nyata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dengan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mencerminkan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suatu</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alur</a:t>
            </a:r>
            <a:r>
              <a:rPr lang="en-ID" sz="1800" dirty="0">
                <a:effectLst/>
                <a:latin typeface="Times New Roman" panose="02020603050405020304" pitchFamily="18" charset="0"/>
                <a:ea typeface="Calibri" panose="020F0502020204030204" pitchFamily="34" charset="0"/>
              </a:rPr>
              <a:t> yang </a:t>
            </a:r>
            <a:r>
              <a:rPr lang="en-ID" sz="1800" dirty="0" err="1">
                <a:effectLst/>
                <a:latin typeface="Times New Roman" panose="02020603050405020304" pitchFamily="18" charset="0"/>
                <a:ea typeface="Calibri" panose="020F0502020204030204" pitchFamily="34" charset="0"/>
              </a:rPr>
              <a:t>sedikit</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rumit</a:t>
            </a:r>
            <a:r>
              <a:rPr lang="en-ID" sz="1800" dirty="0">
                <a:effectLst/>
                <a:latin typeface="Times New Roman" panose="02020603050405020304" pitchFamily="18" charset="0"/>
                <a:ea typeface="Calibri" panose="020F0502020204030204" pitchFamily="34" charset="0"/>
              </a:rPr>
              <a:t>. (The American College Dictionary </a:t>
            </a:r>
            <a:r>
              <a:rPr lang="en-ID" sz="1800" dirty="0" err="1">
                <a:effectLst/>
                <a:latin typeface="Times New Roman" panose="02020603050405020304" pitchFamily="18" charset="0"/>
                <a:ea typeface="Calibri" panose="020F0502020204030204" pitchFamily="34" charset="0"/>
              </a:rPr>
              <a:t>dalam</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Tarigan</a:t>
            </a:r>
            <a:r>
              <a:rPr lang="en-ID" sz="1800" dirty="0">
                <a:effectLst/>
                <a:latin typeface="Times New Roman" panose="02020603050405020304" pitchFamily="18" charset="0"/>
                <a:ea typeface="Calibri" panose="020F0502020204030204" pitchFamily="34" charset="0"/>
              </a:rPr>
              <a:t>, 2011)</a:t>
            </a:r>
            <a:endParaRPr sz="1800" dirty="0"/>
          </a:p>
        </p:txBody>
      </p:sp>
      <p:sp>
        <p:nvSpPr>
          <p:cNvPr id="219" name="Google Shape;219;p30"/>
          <p:cNvSpPr txBox="1">
            <a:spLocks noGrp="1"/>
          </p:cNvSpPr>
          <p:nvPr>
            <p:ph type="sldNum" idx="12"/>
          </p:nvPr>
        </p:nvSpPr>
        <p:spPr>
          <a:xfrm>
            <a:off x="7882084" y="4568876"/>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p:nvPr/>
        </p:nvSpPr>
        <p:spPr>
          <a:xfrm>
            <a:off x="1098815" y="1203300"/>
            <a:ext cx="7227603" cy="2755514"/>
          </a:xfrm>
          <a:prstGeom prst="roundRect">
            <a:avLst>
              <a:gd name="adj" fmla="val 7766"/>
            </a:avLst>
          </a:prstGeom>
          <a:solidFill>
            <a:srgbClr val="FFFFFF">
              <a:alpha val="298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a:ea typeface="Red Hat Display"/>
              <a:cs typeface="Red Hat Display"/>
              <a:sym typeface="Red Hat Display"/>
            </a:endParaRPr>
          </a:p>
        </p:txBody>
      </p:sp>
      <p:sp>
        <p:nvSpPr>
          <p:cNvPr id="225" name="Google Shape;225;p31"/>
          <p:cNvSpPr txBox="1">
            <a:spLocks noGrp="1"/>
          </p:cNvSpPr>
          <p:nvPr>
            <p:ph type="title"/>
          </p:nvPr>
        </p:nvSpPr>
        <p:spPr>
          <a:xfrm>
            <a:off x="1593357" y="1375319"/>
            <a:ext cx="6451828" cy="841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D" sz="1800" dirty="0" err="1">
                <a:effectLst/>
                <a:latin typeface="Times New Roman" panose="02020603050405020304" pitchFamily="18" charset="0"/>
                <a:ea typeface="Calibri" panose="020F0502020204030204" pitchFamily="34" charset="0"/>
              </a:rPr>
              <a:t>Retorika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adalah</a:t>
            </a:r>
            <a:r>
              <a:rPr lang="en-ID" sz="1800" dirty="0">
                <a:effectLst/>
                <a:latin typeface="Times New Roman" panose="02020603050405020304" pitchFamily="18" charset="0"/>
                <a:ea typeface="Calibri" panose="020F0502020204030204" pitchFamily="34" charset="0"/>
              </a:rPr>
              <a:t> strategi </a:t>
            </a:r>
            <a:r>
              <a:rPr lang="en-ID" sz="1800" dirty="0" err="1">
                <a:effectLst/>
                <a:latin typeface="Times New Roman" panose="02020603050405020304" pitchFamily="18" charset="0"/>
                <a:ea typeface="Calibri" panose="020F0502020204030204" pitchFamily="34" charset="0"/>
              </a:rPr>
              <a:t>penggunaan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bahasa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dengan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tujuan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meyakinkan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pendengar</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atau</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pembaca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atau</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mencapai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efek</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tertentu</a:t>
            </a:r>
            <a:r>
              <a:rPr lang="en-ID" sz="1800" dirty="0">
                <a:effectLst/>
                <a:latin typeface="Times New Roman" panose="02020603050405020304" pitchFamily="18" charset="0"/>
                <a:ea typeface="Calibri" panose="020F0502020204030204" pitchFamily="34" charset="0"/>
              </a:rPr>
              <a:t>. (Abrams </a:t>
            </a:r>
            <a:r>
              <a:rPr lang="en-ID" sz="1800" dirty="0" err="1">
                <a:effectLst/>
                <a:latin typeface="Times New Roman" panose="02020603050405020304" pitchFamily="18" charset="0"/>
                <a:ea typeface="Calibri" panose="020F0502020204030204" pitchFamily="34" charset="0"/>
              </a:rPr>
              <a:t>dalam</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Nurgiyantoro</a:t>
            </a:r>
            <a:r>
              <a:rPr lang="en-ID" sz="1800" dirty="0">
                <a:effectLst/>
                <a:latin typeface="Times New Roman" panose="02020603050405020304" pitchFamily="18" charset="0"/>
                <a:ea typeface="Calibri" panose="020F0502020204030204" pitchFamily="34" charset="0"/>
              </a:rPr>
              <a:t>, 2018). Bisa </a:t>
            </a:r>
            <a:r>
              <a:rPr lang="en-ID" sz="1800" dirty="0" err="1">
                <a:effectLst/>
                <a:latin typeface="Times New Roman" panose="02020603050405020304" pitchFamily="18" charset="0"/>
                <a:ea typeface="Calibri" panose="020F0502020204030204" pitchFamily="34" charset="0"/>
              </a:rPr>
              <a:t>diperoleh</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melalui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kreativitas</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ekspresi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bahasa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ialah</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bagaimana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penulis</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mengelola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bahasa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sebagai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alat</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guna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menyampaikan</a:t>
            </a:r>
            <a:r>
              <a:rPr lang="en-ID" sz="1800" dirty="0">
                <a:effectLst/>
                <a:latin typeface="Times New Roman" panose="02020603050405020304" pitchFamily="18" charset="0"/>
                <a:ea typeface="Calibri" panose="020F0502020204030204" pitchFamily="34" charset="0"/>
              </a:rPr>
              <a:t> ide- ide </a:t>
            </a:r>
            <a:r>
              <a:rPr lang="en-ID" sz="1800" dirty="0" err="1">
                <a:effectLst/>
                <a:latin typeface="Times New Roman" panose="02020603050405020304" pitchFamily="18" charset="0"/>
                <a:ea typeface="Calibri" panose="020F0502020204030204" pitchFamily="34" charset="0"/>
              </a:rPr>
              <a:t>mereka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Ekspresi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bahasa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dalam</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bidang</a:t>
            </a:r>
            <a:r>
              <a:rPr lang="en-ID" sz="1800" dirty="0">
                <a:effectLst/>
                <a:latin typeface="Times New Roman" panose="02020603050405020304" pitchFamily="18" charset="0"/>
                <a:ea typeface="Calibri" panose="020F0502020204030204" pitchFamily="34" charset="0"/>
              </a:rPr>
              <a:t> sastra </a:t>
            </a:r>
            <a:r>
              <a:rPr lang="en-ID" sz="1800" dirty="0" err="1">
                <a:effectLst/>
                <a:latin typeface="Times New Roman" panose="02020603050405020304" pitchFamily="18" charset="0"/>
                <a:ea typeface="Calibri" panose="020F0502020204030204" pitchFamily="34" charset="0"/>
              </a:rPr>
              <a:t>mencerminkan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perilaku</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serta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perasaan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penulis</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sembari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secara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bertepatan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bertujuan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guna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mempengaruhi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perilaku</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serta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perasaan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pembaca</a:t>
            </a:r>
            <a:r>
              <a:rPr lang="en-ID" sz="1800" dirty="0">
                <a:effectLst/>
                <a:latin typeface="Times New Roman" panose="02020603050405020304" pitchFamily="18" charset="0"/>
                <a:ea typeface="Calibri" panose="020F0502020204030204" pitchFamily="34" charset="0"/>
              </a:rPr>
              <a:t> yang </a:t>
            </a:r>
            <a:r>
              <a:rPr lang="en-ID" sz="1800" dirty="0" err="1">
                <a:effectLst/>
                <a:latin typeface="Times New Roman" panose="02020603050405020304" pitchFamily="18" charset="0"/>
                <a:ea typeface="Calibri" panose="020F0502020204030204" pitchFamily="34" charset="0"/>
              </a:rPr>
              <a:t>tercermin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dalam</a:t>
            </a:r>
            <a:r>
              <a:rPr lang="en-ID" sz="1800" dirty="0">
                <a:effectLst/>
                <a:latin typeface="Times New Roman" panose="02020603050405020304" pitchFamily="18" charset="0"/>
                <a:ea typeface="Calibri" panose="020F0502020204030204" pitchFamily="34" charset="0"/>
              </a:rPr>
              <a:t> nada.</a:t>
            </a:r>
            <a:endParaRPr sz="1200" dirty="0">
              <a:latin typeface="Times New Roman" panose="02020603050405020304" pitchFamily="18" charset="0"/>
              <a:cs typeface="Times New Roman" panose="02020603050405020304" pitchFamily="18" charset="0"/>
            </a:endParaRPr>
          </a:p>
        </p:txBody>
      </p:sp>
      <p:sp>
        <p:nvSpPr>
          <p:cNvPr id="226" name="Google Shape;226;p31"/>
          <p:cNvSpPr txBox="1">
            <a:spLocks noGrp="1"/>
          </p:cNvSpPr>
          <p:nvPr>
            <p:ph type="title" idx="2"/>
          </p:nvPr>
        </p:nvSpPr>
        <p:spPr>
          <a:xfrm>
            <a:off x="2907457" y="609600"/>
            <a:ext cx="3823629" cy="702832"/>
          </a:xfrm>
          <a:prstGeom prst="rect">
            <a:avLst/>
          </a:prstGeom>
        </p:spPr>
        <p:txBody>
          <a:bodyPr spcFirstLastPara="1" wrap="square" lIns="91425" tIns="91425" rIns="91425" bIns="91425" anchor="ctr" anchorCtr="0">
            <a:noAutofit/>
          </a:bodyPr>
          <a:lstStyle/>
          <a:p>
            <a:r>
              <a:rPr lang="en-ID" sz="2000" b="1" i="0" dirty="0">
                <a:latin typeface="Times New Roman" panose="02020603050405020304" pitchFamily="18" charset="0"/>
                <a:cs typeface="Times New Roman" panose="02020603050405020304" pitchFamily="18" charset="0"/>
              </a:rPr>
              <a:t>2.2 </a:t>
            </a:r>
            <a:r>
              <a:rPr lang="en-ID" sz="2000" b="1" i="0" dirty="0" err="1">
                <a:latin typeface="Times New Roman" panose="02020603050405020304" pitchFamily="18" charset="0"/>
                <a:cs typeface="Times New Roman" panose="02020603050405020304" pitchFamily="18" charset="0"/>
              </a:rPr>
              <a:t>Pengertian</a:t>
            </a:r>
            <a:r>
              <a:rPr lang="en-ID" sz="2000" b="1" i="0" dirty="0">
                <a:latin typeface="Times New Roman" panose="02020603050405020304" pitchFamily="18" charset="0"/>
                <a:cs typeface="Times New Roman" panose="02020603050405020304" pitchFamily="18" charset="0"/>
              </a:rPr>
              <a:t> </a:t>
            </a:r>
            <a:r>
              <a:rPr lang="en-ID" sz="2000" b="1" i="0" dirty="0" err="1">
                <a:latin typeface="Times New Roman" panose="02020603050405020304" pitchFamily="18" charset="0"/>
                <a:cs typeface="Times New Roman" panose="02020603050405020304" pitchFamily="18" charset="0"/>
              </a:rPr>
              <a:t>Retorika</a:t>
            </a:r>
            <a:br>
              <a:rPr lang="en-ID" sz="800" dirty="0">
                <a:latin typeface="Times New Roman" panose="02020603050405020304" pitchFamily="18" charset="0"/>
                <a:cs typeface="Times New Roman" panose="02020603050405020304" pitchFamily="18" charset="0"/>
              </a:rPr>
            </a:br>
            <a:endParaRPr lang="en-ID" sz="1200" dirty="0">
              <a:latin typeface="Times New Roman" panose="02020603050405020304" pitchFamily="18" charset="0"/>
              <a:cs typeface="Times New Roman" panose="02020603050405020304" pitchFamily="18" charset="0"/>
            </a:endParaRPr>
          </a:p>
        </p:txBody>
      </p:sp>
      <p:sp>
        <p:nvSpPr>
          <p:cNvPr id="227" name="Google Shape;227;p31"/>
          <p:cNvSpPr txBox="1">
            <a:spLocks noGrp="1"/>
          </p:cNvSpPr>
          <p:nvPr>
            <p:ph type="sldNum" idx="12"/>
          </p:nvPr>
        </p:nvSpPr>
        <p:spPr>
          <a:xfrm>
            <a:off x="7882084" y="4568876"/>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Times New Roman" panose="02020603050405020304" pitchFamily="18" charset="0"/>
                <a:cs typeface="Times New Roman" panose="02020603050405020304" pitchFamily="18" charset="0"/>
              </a:rPr>
              <a:t>2.3 Jenis Retorika</a:t>
            </a:r>
            <a:endParaRPr sz="2800" dirty="0">
              <a:latin typeface="Times New Roman" panose="02020603050405020304" pitchFamily="18" charset="0"/>
              <a:cs typeface="Times New Roman" panose="02020603050405020304" pitchFamily="18" charset="0"/>
            </a:endParaRPr>
          </a:p>
        </p:txBody>
      </p:sp>
      <p:sp>
        <p:nvSpPr>
          <p:cNvPr id="265" name="Google Shape;265;p33"/>
          <p:cNvSpPr txBox="1">
            <a:spLocks noGrp="1"/>
          </p:cNvSpPr>
          <p:nvPr>
            <p:ph type="subTitle" idx="4"/>
          </p:nvPr>
        </p:nvSpPr>
        <p:spPr>
          <a:xfrm>
            <a:off x="2668049" y="1314450"/>
            <a:ext cx="48708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Retorika Forensik</a:t>
            </a:r>
            <a:endParaRPr dirty="0"/>
          </a:p>
        </p:txBody>
      </p:sp>
      <p:sp>
        <p:nvSpPr>
          <p:cNvPr id="266" name="Google Shape;266;p33"/>
          <p:cNvSpPr txBox="1">
            <a:spLocks noGrp="1"/>
          </p:cNvSpPr>
          <p:nvPr>
            <p:ph type="subTitle" idx="5"/>
          </p:nvPr>
        </p:nvSpPr>
        <p:spPr>
          <a:xfrm>
            <a:off x="2668049" y="2464676"/>
            <a:ext cx="48708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R</a:t>
            </a:r>
            <a:r>
              <a:rPr lang="en" dirty="0"/>
              <a:t>etorika Demonstratif</a:t>
            </a:r>
            <a:endParaRPr dirty="0"/>
          </a:p>
        </p:txBody>
      </p:sp>
      <p:sp>
        <p:nvSpPr>
          <p:cNvPr id="270" name="Google Shape;270;p33"/>
          <p:cNvSpPr txBox="1">
            <a:spLocks noGrp="1"/>
          </p:cNvSpPr>
          <p:nvPr>
            <p:ph type="subTitle" idx="6"/>
          </p:nvPr>
        </p:nvSpPr>
        <p:spPr>
          <a:xfrm>
            <a:off x="2668049" y="3614903"/>
            <a:ext cx="48708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R</a:t>
            </a:r>
            <a:r>
              <a:rPr lang="en" dirty="0"/>
              <a:t>etorika Deliberatif</a:t>
            </a:r>
            <a:endParaRPr dirty="0"/>
          </a:p>
        </p:txBody>
      </p:sp>
      <p:sp>
        <p:nvSpPr>
          <p:cNvPr id="271" name="Google Shape;271;p33"/>
          <p:cNvSpPr txBox="1">
            <a:spLocks noGrp="1"/>
          </p:cNvSpPr>
          <p:nvPr>
            <p:ph type="sldNum" idx="12"/>
          </p:nvPr>
        </p:nvSpPr>
        <p:spPr>
          <a:xfrm>
            <a:off x="7882084" y="4568876"/>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272" name="Google Shape;272;p33"/>
          <p:cNvSpPr/>
          <p:nvPr/>
        </p:nvSpPr>
        <p:spPr>
          <a:xfrm>
            <a:off x="1605143" y="1524000"/>
            <a:ext cx="681900" cy="681900"/>
          </a:xfrm>
          <a:prstGeom prst="roundRect">
            <a:avLst>
              <a:gd name="adj" fmla="val 16667"/>
            </a:avLst>
          </a:prstGeom>
          <a:solidFill>
            <a:srgbClr val="FFFFFF">
              <a:alpha val="298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a:ea typeface="Red Hat Display"/>
              <a:cs typeface="Red Hat Display"/>
              <a:sym typeface="Red Hat Display"/>
            </a:endParaRPr>
          </a:p>
        </p:txBody>
      </p:sp>
      <p:sp>
        <p:nvSpPr>
          <p:cNvPr id="273" name="Google Shape;273;p33"/>
          <p:cNvSpPr/>
          <p:nvPr/>
        </p:nvSpPr>
        <p:spPr>
          <a:xfrm>
            <a:off x="1605143" y="2674226"/>
            <a:ext cx="681900" cy="681900"/>
          </a:xfrm>
          <a:prstGeom prst="roundRect">
            <a:avLst>
              <a:gd name="adj" fmla="val 16667"/>
            </a:avLst>
          </a:prstGeom>
          <a:solidFill>
            <a:srgbClr val="FFFFFF">
              <a:alpha val="298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a:ea typeface="Red Hat Display"/>
              <a:cs typeface="Red Hat Display"/>
              <a:sym typeface="Red Hat Display"/>
            </a:endParaRPr>
          </a:p>
        </p:txBody>
      </p:sp>
      <p:sp>
        <p:nvSpPr>
          <p:cNvPr id="274" name="Google Shape;274;p33"/>
          <p:cNvSpPr/>
          <p:nvPr/>
        </p:nvSpPr>
        <p:spPr>
          <a:xfrm>
            <a:off x="1605143" y="3824453"/>
            <a:ext cx="681900" cy="681900"/>
          </a:xfrm>
          <a:prstGeom prst="roundRect">
            <a:avLst>
              <a:gd name="adj" fmla="val 16667"/>
            </a:avLst>
          </a:prstGeom>
          <a:solidFill>
            <a:srgbClr val="FFFFFF">
              <a:alpha val="298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a:ea typeface="Red Hat Display"/>
              <a:cs typeface="Red Hat Display"/>
              <a:sym typeface="Red Hat Display"/>
            </a:endParaRPr>
          </a:p>
        </p:txBody>
      </p:sp>
      <p:grpSp>
        <p:nvGrpSpPr>
          <p:cNvPr id="275" name="Google Shape;275;p33"/>
          <p:cNvGrpSpPr/>
          <p:nvPr/>
        </p:nvGrpSpPr>
        <p:grpSpPr>
          <a:xfrm>
            <a:off x="1741227" y="2864862"/>
            <a:ext cx="409732" cy="300629"/>
            <a:chOff x="5331913" y="3413947"/>
            <a:chExt cx="347143" cy="254684"/>
          </a:xfrm>
        </p:grpSpPr>
        <p:sp>
          <p:nvSpPr>
            <p:cNvPr id="276" name="Google Shape;276;p33"/>
            <p:cNvSpPr/>
            <p:nvPr/>
          </p:nvSpPr>
          <p:spPr>
            <a:xfrm>
              <a:off x="5597163" y="3523083"/>
              <a:ext cx="43222" cy="15564"/>
            </a:xfrm>
            <a:custGeom>
              <a:avLst/>
              <a:gdLst/>
              <a:ahLst/>
              <a:cxnLst/>
              <a:rect l="l" t="t" r="r" b="b"/>
              <a:pathLst>
                <a:path w="1358" h="489" extrusionOk="0">
                  <a:moveTo>
                    <a:pt x="167" y="0"/>
                  </a:moveTo>
                  <a:cubicBezTo>
                    <a:pt x="84" y="0"/>
                    <a:pt x="0" y="71"/>
                    <a:pt x="0" y="167"/>
                  </a:cubicBezTo>
                  <a:cubicBezTo>
                    <a:pt x="0" y="250"/>
                    <a:pt x="84" y="322"/>
                    <a:pt x="167" y="322"/>
                  </a:cubicBezTo>
                  <a:cubicBezTo>
                    <a:pt x="346" y="322"/>
                    <a:pt x="870" y="357"/>
                    <a:pt x="1120" y="476"/>
                  </a:cubicBezTo>
                  <a:cubicBezTo>
                    <a:pt x="1155" y="488"/>
                    <a:pt x="1167" y="488"/>
                    <a:pt x="1191" y="488"/>
                  </a:cubicBezTo>
                  <a:cubicBezTo>
                    <a:pt x="1251" y="488"/>
                    <a:pt x="1310" y="464"/>
                    <a:pt x="1346" y="405"/>
                  </a:cubicBezTo>
                  <a:cubicBezTo>
                    <a:pt x="1358" y="322"/>
                    <a:pt x="1334" y="226"/>
                    <a:pt x="1251" y="191"/>
                  </a:cubicBezTo>
                  <a:cubicBezTo>
                    <a:pt x="882" y="12"/>
                    <a:pt x="203"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5331913" y="3413947"/>
              <a:ext cx="347143" cy="253538"/>
            </a:xfrm>
            <a:custGeom>
              <a:avLst/>
              <a:gdLst/>
              <a:ahLst/>
              <a:cxnLst/>
              <a:rect l="l" t="t" r="r" b="b"/>
              <a:pathLst>
                <a:path w="10907" h="7966" extrusionOk="0">
                  <a:moveTo>
                    <a:pt x="7168" y="357"/>
                  </a:moveTo>
                  <a:lnTo>
                    <a:pt x="7168" y="1893"/>
                  </a:lnTo>
                  <a:cubicBezTo>
                    <a:pt x="7168" y="2131"/>
                    <a:pt x="7120" y="2357"/>
                    <a:pt x="7013" y="2560"/>
                  </a:cubicBezTo>
                  <a:cubicBezTo>
                    <a:pt x="7001" y="2584"/>
                    <a:pt x="7001" y="2608"/>
                    <a:pt x="7001" y="2643"/>
                  </a:cubicBezTo>
                  <a:lnTo>
                    <a:pt x="7001" y="3084"/>
                  </a:lnTo>
                  <a:cubicBezTo>
                    <a:pt x="7001" y="3512"/>
                    <a:pt x="6822" y="3917"/>
                    <a:pt x="6513" y="4203"/>
                  </a:cubicBezTo>
                  <a:cubicBezTo>
                    <a:pt x="6465" y="4227"/>
                    <a:pt x="6429" y="4274"/>
                    <a:pt x="6394" y="4310"/>
                  </a:cubicBezTo>
                  <a:cubicBezTo>
                    <a:pt x="6111" y="4514"/>
                    <a:pt x="5775" y="4621"/>
                    <a:pt x="5415" y="4621"/>
                  </a:cubicBezTo>
                  <a:cubicBezTo>
                    <a:pt x="5396" y="4621"/>
                    <a:pt x="5377" y="4620"/>
                    <a:pt x="5358" y="4620"/>
                  </a:cubicBezTo>
                  <a:cubicBezTo>
                    <a:pt x="4536" y="4560"/>
                    <a:pt x="3917" y="3858"/>
                    <a:pt x="3917" y="3024"/>
                  </a:cubicBezTo>
                  <a:lnTo>
                    <a:pt x="3917" y="2643"/>
                  </a:lnTo>
                  <a:cubicBezTo>
                    <a:pt x="3917" y="2608"/>
                    <a:pt x="3917" y="2596"/>
                    <a:pt x="3905" y="2560"/>
                  </a:cubicBezTo>
                  <a:cubicBezTo>
                    <a:pt x="3798" y="2357"/>
                    <a:pt x="3751" y="2131"/>
                    <a:pt x="3751" y="1893"/>
                  </a:cubicBezTo>
                  <a:lnTo>
                    <a:pt x="3751" y="1548"/>
                  </a:lnTo>
                  <a:cubicBezTo>
                    <a:pt x="3751" y="893"/>
                    <a:pt x="4286" y="357"/>
                    <a:pt x="4941" y="357"/>
                  </a:cubicBezTo>
                  <a:close/>
                  <a:moveTo>
                    <a:pt x="10013" y="2905"/>
                  </a:moveTo>
                  <a:lnTo>
                    <a:pt x="10013" y="3560"/>
                  </a:lnTo>
                  <a:cubicBezTo>
                    <a:pt x="10013" y="3667"/>
                    <a:pt x="9989" y="3774"/>
                    <a:pt x="9942" y="3870"/>
                  </a:cubicBezTo>
                  <a:lnTo>
                    <a:pt x="9870" y="4036"/>
                  </a:lnTo>
                  <a:cubicBezTo>
                    <a:pt x="9858" y="4048"/>
                    <a:pt x="9858" y="4084"/>
                    <a:pt x="9858" y="4108"/>
                  </a:cubicBezTo>
                  <a:lnTo>
                    <a:pt x="9858" y="4453"/>
                  </a:lnTo>
                  <a:cubicBezTo>
                    <a:pt x="9870" y="4679"/>
                    <a:pt x="9763" y="4882"/>
                    <a:pt x="9597" y="5048"/>
                  </a:cubicBezTo>
                  <a:cubicBezTo>
                    <a:pt x="9451" y="5205"/>
                    <a:pt x="9244" y="5288"/>
                    <a:pt x="9022" y="5288"/>
                  </a:cubicBezTo>
                  <a:cubicBezTo>
                    <a:pt x="9007" y="5288"/>
                    <a:pt x="8992" y="5287"/>
                    <a:pt x="8977" y="5286"/>
                  </a:cubicBezTo>
                  <a:cubicBezTo>
                    <a:pt x="8513" y="5275"/>
                    <a:pt x="8144" y="4870"/>
                    <a:pt x="8144" y="4382"/>
                  </a:cubicBezTo>
                  <a:lnTo>
                    <a:pt x="8144" y="4084"/>
                  </a:lnTo>
                  <a:cubicBezTo>
                    <a:pt x="8144" y="4048"/>
                    <a:pt x="8144" y="4036"/>
                    <a:pt x="8132" y="4012"/>
                  </a:cubicBezTo>
                  <a:lnTo>
                    <a:pt x="8025" y="3810"/>
                  </a:lnTo>
                  <a:cubicBezTo>
                    <a:pt x="8002" y="3741"/>
                    <a:pt x="7968" y="3672"/>
                    <a:pt x="7966" y="3582"/>
                  </a:cubicBezTo>
                  <a:lnTo>
                    <a:pt x="7966" y="3582"/>
                  </a:lnTo>
                  <a:cubicBezTo>
                    <a:pt x="7973" y="3196"/>
                    <a:pt x="8279" y="2905"/>
                    <a:pt x="8644" y="2905"/>
                  </a:cubicBezTo>
                  <a:close/>
                  <a:moveTo>
                    <a:pt x="1727" y="2893"/>
                  </a:moveTo>
                  <a:cubicBezTo>
                    <a:pt x="2000" y="2893"/>
                    <a:pt x="2250" y="3000"/>
                    <a:pt x="2441" y="3191"/>
                  </a:cubicBezTo>
                  <a:cubicBezTo>
                    <a:pt x="2643" y="3381"/>
                    <a:pt x="2739" y="3655"/>
                    <a:pt x="2774" y="3929"/>
                  </a:cubicBezTo>
                  <a:cubicBezTo>
                    <a:pt x="2774" y="4024"/>
                    <a:pt x="2786" y="4132"/>
                    <a:pt x="2786" y="4227"/>
                  </a:cubicBezTo>
                  <a:lnTo>
                    <a:pt x="2786" y="4262"/>
                  </a:lnTo>
                  <a:cubicBezTo>
                    <a:pt x="2608" y="3989"/>
                    <a:pt x="2358" y="3798"/>
                    <a:pt x="2000" y="3691"/>
                  </a:cubicBezTo>
                  <a:cubicBezTo>
                    <a:pt x="1753" y="3615"/>
                    <a:pt x="1520" y="3607"/>
                    <a:pt x="1431" y="3607"/>
                  </a:cubicBezTo>
                  <a:cubicBezTo>
                    <a:pt x="1409" y="3607"/>
                    <a:pt x="1396" y="3608"/>
                    <a:pt x="1393" y="3608"/>
                  </a:cubicBezTo>
                  <a:cubicBezTo>
                    <a:pt x="1346" y="3608"/>
                    <a:pt x="1310" y="3620"/>
                    <a:pt x="1286" y="3655"/>
                  </a:cubicBezTo>
                  <a:lnTo>
                    <a:pt x="1000" y="3953"/>
                  </a:lnTo>
                  <a:cubicBezTo>
                    <a:pt x="941" y="4012"/>
                    <a:pt x="941" y="4108"/>
                    <a:pt x="1000" y="4167"/>
                  </a:cubicBezTo>
                  <a:cubicBezTo>
                    <a:pt x="1030" y="4197"/>
                    <a:pt x="1072" y="4212"/>
                    <a:pt x="1113" y="4212"/>
                  </a:cubicBezTo>
                  <a:cubicBezTo>
                    <a:pt x="1155" y="4212"/>
                    <a:pt x="1197" y="4197"/>
                    <a:pt x="1226" y="4167"/>
                  </a:cubicBezTo>
                  <a:lnTo>
                    <a:pt x="1465" y="3917"/>
                  </a:lnTo>
                  <a:cubicBezTo>
                    <a:pt x="1667" y="3929"/>
                    <a:pt x="2322" y="4012"/>
                    <a:pt x="2572" y="4572"/>
                  </a:cubicBezTo>
                  <a:cubicBezTo>
                    <a:pt x="2500" y="4989"/>
                    <a:pt x="2143" y="5298"/>
                    <a:pt x="1727" y="5298"/>
                  </a:cubicBezTo>
                  <a:cubicBezTo>
                    <a:pt x="1250" y="5298"/>
                    <a:pt x="869" y="4917"/>
                    <a:pt x="869" y="4441"/>
                  </a:cubicBezTo>
                  <a:cubicBezTo>
                    <a:pt x="869" y="4346"/>
                    <a:pt x="798" y="4274"/>
                    <a:pt x="703" y="4274"/>
                  </a:cubicBezTo>
                  <a:lnTo>
                    <a:pt x="679" y="4274"/>
                  </a:lnTo>
                  <a:lnTo>
                    <a:pt x="679" y="4227"/>
                  </a:lnTo>
                  <a:cubicBezTo>
                    <a:pt x="679" y="4132"/>
                    <a:pt x="679" y="4024"/>
                    <a:pt x="691" y="3929"/>
                  </a:cubicBezTo>
                  <a:cubicBezTo>
                    <a:pt x="703" y="3655"/>
                    <a:pt x="822" y="3381"/>
                    <a:pt x="1012" y="3191"/>
                  </a:cubicBezTo>
                  <a:cubicBezTo>
                    <a:pt x="1215" y="3000"/>
                    <a:pt x="1465" y="2893"/>
                    <a:pt x="1727" y="2893"/>
                  </a:cubicBezTo>
                  <a:close/>
                  <a:moveTo>
                    <a:pt x="643" y="4882"/>
                  </a:moveTo>
                  <a:cubicBezTo>
                    <a:pt x="726" y="5096"/>
                    <a:pt x="881" y="5275"/>
                    <a:pt x="1060" y="5405"/>
                  </a:cubicBezTo>
                  <a:lnTo>
                    <a:pt x="1060" y="5596"/>
                  </a:lnTo>
                  <a:cubicBezTo>
                    <a:pt x="762" y="5501"/>
                    <a:pt x="619" y="5346"/>
                    <a:pt x="560" y="5275"/>
                  </a:cubicBezTo>
                  <a:cubicBezTo>
                    <a:pt x="595" y="5155"/>
                    <a:pt x="631" y="5036"/>
                    <a:pt x="643" y="4882"/>
                  </a:cubicBezTo>
                  <a:close/>
                  <a:moveTo>
                    <a:pt x="2798" y="4882"/>
                  </a:moveTo>
                  <a:cubicBezTo>
                    <a:pt x="2810" y="5024"/>
                    <a:pt x="2846" y="5155"/>
                    <a:pt x="2893" y="5263"/>
                  </a:cubicBezTo>
                  <a:cubicBezTo>
                    <a:pt x="2834" y="5346"/>
                    <a:pt x="2679" y="5477"/>
                    <a:pt x="2381" y="5596"/>
                  </a:cubicBezTo>
                  <a:lnTo>
                    <a:pt x="2381" y="5405"/>
                  </a:lnTo>
                  <a:cubicBezTo>
                    <a:pt x="2560" y="5275"/>
                    <a:pt x="2715" y="5096"/>
                    <a:pt x="2798" y="4882"/>
                  </a:cubicBezTo>
                  <a:close/>
                  <a:moveTo>
                    <a:pt x="6299" y="4727"/>
                  </a:moveTo>
                  <a:lnTo>
                    <a:pt x="6299" y="5001"/>
                  </a:lnTo>
                  <a:lnTo>
                    <a:pt x="5453" y="5596"/>
                  </a:lnTo>
                  <a:lnTo>
                    <a:pt x="4584" y="5024"/>
                  </a:lnTo>
                  <a:lnTo>
                    <a:pt x="4584" y="4727"/>
                  </a:lnTo>
                  <a:cubicBezTo>
                    <a:pt x="4810" y="4846"/>
                    <a:pt x="5060" y="4917"/>
                    <a:pt x="5322" y="4929"/>
                  </a:cubicBezTo>
                  <a:lnTo>
                    <a:pt x="5441" y="4929"/>
                  </a:lnTo>
                  <a:cubicBezTo>
                    <a:pt x="5739" y="4929"/>
                    <a:pt x="6037" y="4858"/>
                    <a:pt x="6299" y="4727"/>
                  </a:cubicBezTo>
                  <a:close/>
                  <a:moveTo>
                    <a:pt x="9347" y="5572"/>
                  </a:moveTo>
                  <a:lnTo>
                    <a:pt x="9347" y="5632"/>
                  </a:lnTo>
                  <a:cubicBezTo>
                    <a:pt x="9347" y="5656"/>
                    <a:pt x="9347" y="5691"/>
                    <a:pt x="9358" y="5715"/>
                  </a:cubicBezTo>
                  <a:lnTo>
                    <a:pt x="9001" y="6072"/>
                  </a:lnTo>
                  <a:lnTo>
                    <a:pt x="8644" y="5715"/>
                  </a:lnTo>
                  <a:cubicBezTo>
                    <a:pt x="8644" y="5691"/>
                    <a:pt x="8668" y="5656"/>
                    <a:pt x="8668" y="5632"/>
                  </a:cubicBezTo>
                  <a:lnTo>
                    <a:pt x="8668" y="5572"/>
                  </a:lnTo>
                  <a:cubicBezTo>
                    <a:pt x="8763" y="5596"/>
                    <a:pt x="8870" y="5632"/>
                    <a:pt x="8977" y="5632"/>
                  </a:cubicBezTo>
                  <a:lnTo>
                    <a:pt x="9001" y="5632"/>
                  </a:lnTo>
                  <a:cubicBezTo>
                    <a:pt x="9120" y="5632"/>
                    <a:pt x="9239" y="5620"/>
                    <a:pt x="9347" y="5572"/>
                  </a:cubicBezTo>
                  <a:close/>
                  <a:moveTo>
                    <a:pt x="2108" y="5572"/>
                  </a:moveTo>
                  <a:lnTo>
                    <a:pt x="2108" y="5739"/>
                  </a:lnTo>
                  <a:cubicBezTo>
                    <a:pt x="2108" y="5798"/>
                    <a:pt x="2119" y="5834"/>
                    <a:pt x="2143" y="5882"/>
                  </a:cubicBezTo>
                  <a:lnTo>
                    <a:pt x="1965" y="6013"/>
                  </a:lnTo>
                  <a:cubicBezTo>
                    <a:pt x="1899" y="6084"/>
                    <a:pt x="1816" y="6120"/>
                    <a:pt x="1731" y="6120"/>
                  </a:cubicBezTo>
                  <a:cubicBezTo>
                    <a:pt x="1646" y="6120"/>
                    <a:pt x="1560" y="6084"/>
                    <a:pt x="1488" y="6013"/>
                  </a:cubicBezTo>
                  <a:lnTo>
                    <a:pt x="1346" y="5882"/>
                  </a:lnTo>
                  <a:cubicBezTo>
                    <a:pt x="1369" y="5834"/>
                    <a:pt x="1381" y="5775"/>
                    <a:pt x="1381" y="5739"/>
                  </a:cubicBezTo>
                  <a:lnTo>
                    <a:pt x="1381" y="5572"/>
                  </a:lnTo>
                  <a:cubicBezTo>
                    <a:pt x="1488" y="5596"/>
                    <a:pt x="1607" y="5632"/>
                    <a:pt x="1750" y="5632"/>
                  </a:cubicBezTo>
                  <a:cubicBezTo>
                    <a:pt x="1857" y="5632"/>
                    <a:pt x="1977" y="5608"/>
                    <a:pt x="2108" y="5572"/>
                  </a:cubicBezTo>
                  <a:close/>
                  <a:moveTo>
                    <a:pt x="4465" y="5298"/>
                  </a:moveTo>
                  <a:lnTo>
                    <a:pt x="5215" y="5810"/>
                  </a:lnTo>
                  <a:lnTo>
                    <a:pt x="4810" y="6215"/>
                  </a:lnTo>
                  <a:lnTo>
                    <a:pt x="4798" y="6215"/>
                  </a:lnTo>
                  <a:lnTo>
                    <a:pt x="4310" y="5465"/>
                  </a:lnTo>
                  <a:lnTo>
                    <a:pt x="4465" y="5298"/>
                  </a:lnTo>
                  <a:close/>
                  <a:moveTo>
                    <a:pt x="6429" y="5298"/>
                  </a:moveTo>
                  <a:lnTo>
                    <a:pt x="6596" y="5465"/>
                  </a:lnTo>
                  <a:lnTo>
                    <a:pt x="6108" y="6215"/>
                  </a:lnTo>
                  <a:lnTo>
                    <a:pt x="6096" y="6215"/>
                  </a:lnTo>
                  <a:lnTo>
                    <a:pt x="5691" y="5810"/>
                  </a:lnTo>
                  <a:lnTo>
                    <a:pt x="6429" y="5298"/>
                  </a:lnTo>
                  <a:close/>
                  <a:moveTo>
                    <a:pt x="4905" y="0"/>
                  </a:moveTo>
                  <a:cubicBezTo>
                    <a:pt x="4072" y="0"/>
                    <a:pt x="3381" y="691"/>
                    <a:pt x="3381" y="1524"/>
                  </a:cubicBezTo>
                  <a:lnTo>
                    <a:pt x="3381" y="1869"/>
                  </a:lnTo>
                  <a:cubicBezTo>
                    <a:pt x="3381" y="2131"/>
                    <a:pt x="3441" y="2381"/>
                    <a:pt x="3548" y="2643"/>
                  </a:cubicBezTo>
                  <a:lnTo>
                    <a:pt x="3548" y="3000"/>
                  </a:lnTo>
                  <a:cubicBezTo>
                    <a:pt x="3548" y="3596"/>
                    <a:pt x="3810" y="4132"/>
                    <a:pt x="4227" y="4465"/>
                  </a:cubicBezTo>
                  <a:lnTo>
                    <a:pt x="4227" y="5001"/>
                  </a:lnTo>
                  <a:lnTo>
                    <a:pt x="3929" y="5322"/>
                  </a:lnTo>
                  <a:cubicBezTo>
                    <a:pt x="3905" y="5346"/>
                    <a:pt x="3893" y="5394"/>
                    <a:pt x="3893" y="5441"/>
                  </a:cubicBezTo>
                  <a:lnTo>
                    <a:pt x="2905" y="5798"/>
                  </a:lnTo>
                  <a:cubicBezTo>
                    <a:pt x="2834" y="5822"/>
                    <a:pt x="2774" y="5858"/>
                    <a:pt x="2715" y="5894"/>
                  </a:cubicBezTo>
                  <a:lnTo>
                    <a:pt x="2560" y="5822"/>
                  </a:lnTo>
                  <a:cubicBezTo>
                    <a:pt x="3024" y="5632"/>
                    <a:pt x="3155" y="5346"/>
                    <a:pt x="3179" y="5334"/>
                  </a:cubicBezTo>
                  <a:cubicBezTo>
                    <a:pt x="3203" y="5286"/>
                    <a:pt x="3203" y="5227"/>
                    <a:pt x="3179" y="5179"/>
                  </a:cubicBezTo>
                  <a:cubicBezTo>
                    <a:pt x="3060" y="4965"/>
                    <a:pt x="3036" y="4524"/>
                    <a:pt x="3036" y="4203"/>
                  </a:cubicBezTo>
                  <a:cubicBezTo>
                    <a:pt x="3036" y="4084"/>
                    <a:pt x="3036" y="3977"/>
                    <a:pt x="3024" y="3893"/>
                  </a:cubicBezTo>
                  <a:cubicBezTo>
                    <a:pt x="2965" y="3131"/>
                    <a:pt x="2405" y="2548"/>
                    <a:pt x="1691" y="2548"/>
                  </a:cubicBezTo>
                  <a:cubicBezTo>
                    <a:pt x="976" y="2548"/>
                    <a:pt x="393" y="3131"/>
                    <a:pt x="345" y="3893"/>
                  </a:cubicBezTo>
                  <a:cubicBezTo>
                    <a:pt x="345" y="3977"/>
                    <a:pt x="333" y="4084"/>
                    <a:pt x="333" y="4203"/>
                  </a:cubicBezTo>
                  <a:cubicBezTo>
                    <a:pt x="322" y="4548"/>
                    <a:pt x="298" y="4965"/>
                    <a:pt x="203" y="5179"/>
                  </a:cubicBezTo>
                  <a:cubicBezTo>
                    <a:pt x="167" y="5227"/>
                    <a:pt x="167" y="5286"/>
                    <a:pt x="203" y="5334"/>
                  </a:cubicBezTo>
                  <a:cubicBezTo>
                    <a:pt x="203" y="5346"/>
                    <a:pt x="345" y="5632"/>
                    <a:pt x="810" y="5822"/>
                  </a:cubicBezTo>
                  <a:lnTo>
                    <a:pt x="369" y="6037"/>
                  </a:lnTo>
                  <a:cubicBezTo>
                    <a:pt x="155" y="6156"/>
                    <a:pt x="0" y="6370"/>
                    <a:pt x="0" y="6632"/>
                  </a:cubicBezTo>
                  <a:lnTo>
                    <a:pt x="0" y="7799"/>
                  </a:lnTo>
                  <a:cubicBezTo>
                    <a:pt x="0" y="7894"/>
                    <a:pt x="72" y="7965"/>
                    <a:pt x="167" y="7965"/>
                  </a:cubicBezTo>
                  <a:cubicBezTo>
                    <a:pt x="250" y="7965"/>
                    <a:pt x="333" y="7894"/>
                    <a:pt x="333" y="7799"/>
                  </a:cubicBezTo>
                  <a:lnTo>
                    <a:pt x="333" y="6632"/>
                  </a:lnTo>
                  <a:cubicBezTo>
                    <a:pt x="333" y="6489"/>
                    <a:pt x="405" y="6370"/>
                    <a:pt x="524" y="6310"/>
                  </a:cubicBezTo>
                  <a:lnTo>
                    <a:pt x="1060" y="6048"/>
                  </a:lnTo>
                  <a:lnTo>
                    <a:pt x="1238" y="6227"/>
                  </a:lnTo>
                  <a:cubicBezTo>
                    <a:pt x="1369" y="6346"/>
                    <a:pt x="1536" y="6406"/>
                    <a:pt x="1703" y="6406"/>
                  </a:cubicBezTo>
                  <a:cubicBezTo>
                    <a:pt x="1857" y="6406"/>
                    <a:pt x="2024" y="6346"/>
                    <a:pt x="2155" y="6227"/>
                  </a:cubicBezTo>
                  <a:lnTo>
                    <a:pt x="2334" y="6048"/>
                  </a:lnTo>
                  <a:lnTo>
                    <a:pt x="2512" y="6132"/>
                  </a:lnTo>
                  <a:cubicBezTo>
                    <a:pt x="2441" y="6275"/>
                    <a:pt x="2381" y="6418"/>
                    <a:pt x="2381" y="6584"/>
                  </a:cubicBezTo>
                  <a:lnTo>
                    <a:pt x="2381" y="7799"/>
                  </a:lnTo>
                  <a:cubicBezTo>
                    <a:pt x="2381" y="7894"/>
                    <a:pt x="2453" y="7965"/>
                    <a:pt x="2548" y="7965"/>
                  </a:cubicBezTo>
                  <a:cubicBezTo>
                    <a:pt x="2631" y="7965"/>
                    <a:pt x="2715" y="7894"/>
                    <a:pt x="2715" y="7799"/>
                  </a:cubicBezTo>
                  <a:lnTo>
                    <a:pt x="2715" y="6584"/>
                  </a:lnTo>
                  <a:cubicBezTo>
                    <a:pt x="2715" y="6358"/>
                    <a:pt x="2846" y="6167"/>
                    <a:pt x="3048" y="6096"/>
                  </a:cubicBezTo>
                  <a:lnTo>
                    <a:pt x="4084" y="5715"/>
                  </a:lnTo>
                  <a:lnTo>
                    <a:pt x="4513" y="6358"/>
                  </a:lnTo>
                  <a:cubicBezTo>
                    <a:pt x="4572" y="6453"/>
                    <a:pt x="4655" y="6489"/>
                    <a:pt x="4751" y="6513"/>
                  </a:cubicBezTo>
                  <a:lnTo>
                    <a:pt x="4775" y="6513"/>
                  </a:lnTo>
                  <a:cubicBezTo>
                    <a:pt x="4870" y="6513"/>
                    <a:pt x="4941" y="6477"/>
                    <a:pt x="5013" y="6418"/>
                  </a:cubicBezTo>
                  <a:lnTo>
                    <a:pt x="5286" y="6156"/>
                  </a:lnTo>
                  <a:lnTo>
                    <a:pt x="5286" y="7799"/>
                  </a:lnTo>
                  <a:cubicBezTo>
                    <a:pt x="5286" y="7894"/>
                    <a:pt x="5358" y="7965"/>
                    <a:pt x="5453" y="7965"/>
                  </a:cubicBezTo>
                  <a:cubicBezTo>
                    <a:pt x="5537" y="7965"/>
                    <a:pt x="5608" y="7894"/>
                    <a:pt x="5608" y="7799"/>
                  </a:cubicBezTo>
                  <a:lnTo>
                    <a:pt x="5608" y="6156"/>
                  </a:lnTo>
                  <a:lnTo>
                    <a:pt x="5882" y="6418"/>
                  </a:lnTo>
                  <a:cubicBezTo>
                    <a:pt x="5941" y="6477"/>
                    <a:pt x="6025" y="6513"/>
                    <a:pt x="6120" y="6513"/>
                  </a:cubicBezTo>
                  <a:lnTo>
                    <a:pt x="6144" y="6513"/>
                  </a:lnTo>
                  <a:cubicBezTo>
                    <a:pt x="6251" y="6489"/>
                    <a:pt x="6322" y="6453"/>
                    <a:pt x="6382" y="6358"/>
                  </a:cubicBezTo>
                  <a:lnTo>
                    <a:pt x="6822" y="5715"/>
                  </a:lnTo>
                  <a:lnTo>
                    <a:pt x="7846" y="6096"/>
                  </a:lnTo>
                  <a:cubicBezTo>
                    <a:pt x="8049" y="6167"/>
                    <a:pt x="8192" y="6358"/>
                    <a:pt x="8192" y="6584"/>
                  </a:cubicBezTo>
                  <a:lnTo>
                    <a:pt x="8192" y="7799"/>
                  </a:lnTo>
                  <a:cubicBezTo>
                    <a:pt x="8192" y="7894"/>
                    <a:pt x="8263" y="7965"/>
                    <a:pt x="8346" y="7965"/>
                  </a:cubicBezTo>
                  <a:cubicBezTo>
                    <a:pt x="8442" y="7965"/>
                    <a:pt x="8513" y="7894"/>
                    <a:pt x="8513" y="7799"/>
                  </a:cubicBezTo>
                  <a:lnTo>
                    <a:pt x="8513" y="6584"/>
                  </a:lnTo>
                  <a:cubicBezTo>
                    <a:pt x="8513" y="6358"/>
                    <a:pt x="8430" y="6156"/>
                    <a:pt x="8275" y="6001"/>
                  </a:cubicBezTo>
                  <a:lnTo>
                    <a:pt x="8323" y="5989"/>
                  </a:lnTo>
                  <a:cubicBezTo>
                    <a:pt x="8370" y="5977"/>
                    <a:pt x="8406" y="5953"/>
                    <a:pt x="8465" y="5929"/>
                  </a:cubicBezTo>
                  <a:lnTo>
                    <a:pt x="8870" y="6334"/>
                  </a:lnTo>
                  <a:lnTo>
                    <a:pt x="8870" y="7787"/>
                  </a:lnTo>
                  <a:cubicBezTo>
                    <a:pt x="8870" y="7882"/>
                    <a:pt x="8942" y="7953"/>
                    <a:pt x="9037" y="7953"/>
                  </a:cubicBezTo>
                  <a:cubicBezTo>
                    <a:pt x="9120" y="7953"/>
                    <a:pt x="9204" y="7882"/>
                    <a:pt x="9204" y="7787"/>
                  </a:cubicBezTo>
                  <a:lnTo>
                    <a:pt x="9204" y="6334"/>
                  </a:lnTo>
                  <a:lnTo>
                    <a:pt x="9597" y="5929"/>
                  </a:lnTo>
                  <a:cubicBezTo>
                    <a:pt x="9620" y="5941"/>
                    <a:pt x="9644" y="5941"/>
                    <a:pt x="9680" y="5953"/>
                  </a:cubicBezTo>
                  <a:lnTo>
                    <a:pt x="10335" y="6156"/>
                  </a:lnTo>
                  <a:cubicBezTo>
                    <a:pt x="10478" y="6191"/>
                    <a:pt x="10585" y="6334"/>
                    <a:pt x="10585" y="6489"/>
                  </a:cubicBezTo>
                  <a:lnTo>
                    <a:pt x="10585" y="7799"/>
                  </a:lnTo>
                  <a:cubicBezTo>
                    <a:pt x="10585" y="7894"/>
                    <a:pt x="10656" y="7965"/>
                    <a:pt x="10751" y="7965"/>
                  </a:cubicBezTo>
                  <a:cubicBezTo>
                    <a:pt x="10835" y="7965"/>
                    <a:pt x="10906" y="7894"/>
                    <a:pt x="10906" y="7799"/>
                  </a:cubicBezTo>
                  <a:lnTo>
                    <a:pt x="10906" y="6489"/>
                  </a:lnTo>
                  <a:cubicBezTo>
                    <a:pt x="10871" y="6227"/>
                    <a:pt x="10656" y="5953"/>
                    <a:pt x="10382" y="5870"/>
                  </a:cubicBezTo>
                  <a:lnTo>
                    <a:pt x="9716" y="5679"/>
                  </a:lnTo>
                  <a:cubicBezTo>
                    <a:pt x="9692" y="5656"/>
                    <a:pt x="9680" y="5644"/>
                    <a:pt x="9680" y="5620"/>
                  </a:cubicBezTo>
                  <a:lnTo>
                    <a:pt x="9680" y="5394"/>
                  </a:lnTo>
                  <a:cubicBezTo>
                    <a:pt x="9739" y="5358"/>
                    <a:pt x="9787" y="5322"/>
                    <a:pt x="9823" y="5275"/>
                  </a:cubicBezTo>
                  <a:cubicBezTo>
                    <a:pt x="10049" y="5048"/>
                    <a:pt x="10180" y="4751"/>
                    <a:pt x="10180" y="4429"/>
                  </a:cubicBezTo>
                  <a:lnTo>
                    <a:pt x="10180" y="4132"/>
                  </a:lnTo>
                  <a:lnTo>
                    <a:pt x="10239" y="3989"/>
                  </a:lnTo>
                  <a:cubicBezTo>
                    <a:pt x="10323" y="3858"/>
                    <a:pt x="10347" y="3691"/>
                    <a:pt x="10347" y="3548"/>
                  </a:cubicBezTo>
                  <a:lnTo>
                    <a:pt x="10347" y="2727"/>
                  </a:lnTo>
                  <a:cubicBezTo>
                    <a:pt x="10347" y="2643"/>
                    <a:pt x="10275" y="2560"/>
                    <a:pt x="10180" y="2560"/>
                  </a:cubicBezTo>
                  <a:lnTo>
                    <a:pt x="8656" y="2560"/>
                  </a:lnTo>
                  <a:cubicBezTo>
                    <a:pt x="8096" y="2560"/>
                    <a:pt x="7644" y="3012"/>
                    <a:pt x="7644" y="3572"/>
                  </a:cubicBezTo>
                  <a:lnTo>
                    <a:pt x="7644" y="3596"/>
                  </a:lnTo>
                  <a:cubicBezTo>
                    <a:pt x="7644" y="3727"/>
                    <a:pt x="7668" y="3846"/>
                    <a:pt x="7727" y="3965"/>
                  </a:cubicBezTo>
                  <a:lnTo>
                    <a:pt x="7799" y="4132"/>
                  </a:lnTo>
                  <a:lnTo>
                    <a:pt x="7799" y="4382"/>
                  </a:lnTo>
                  <a:cubicBezTo>
                    <a:pt x="7799" y="4798"/>
                    <a:pt x="8013" y="5155"/>
                    <a:pt x="8311" y="5382"/>
                  </a:cubicBezTo>
                  <a:lnTo>
                    <a:pt x="8311" y="5596"/>
                  </a:lnTo>
                  <a:cubicBezTo>
                    <a:pt x="8311" y="5632"/>
                    <a:pt x="8311" y="5644"/>
                    <a:pt x="8180" y="5691"/>
                  </a:cubicBezTo>
                  <a:lnTo>
                    <a:pt x="7858" y="5775"/>
                  </a:lnTo>
                  <a:lnTo>
                    <a:pt x="6941" y="5441"/>
                  </a:lnTo>
                  <a:cubicBezTo>
                    <a:pt x="6941" y="5394"/>
                    <a:pt x="6930" y="5346"/>
                    <a:pt x="6894" y="5322"/>
                  </a:cubicBezTo>
                  <a:lnTo>
                    <a:pt x="6596" y="5001"/>
                  </a:lnTo>
                  <a:lnTo>
                    <a:pt x="6596" y="4489"/>
                  </a:lnTo>
                  <a:cubicBezTo>
                    <a:pt x="6632" y="4453"/>
                    <a:pt x="6656" y="4429"/>
                    <a:pt x="6691" y="4405"/>
                  </a:cubicBezTo>
                  <a:cubicBezTo>
                    <a:pt x="7061" y="4072"/>
                    <a:pt x="7263" y="3560"/>
                    <a:pt x="7263" y="3060"/>
                  </a:cubicBezTo>
                  <a:lnTo>
                    <a:pt x="7263" y="2643"/>
                  </a:lnTo>
                  <a:cubicBezTo>
                    <a:pt x="7382" y="2405"/>
                    <a:pt x="7430" y="2131"/>
                    <a:pt x="7430" y="1869"/>
                  </a:cubicBezTo>
                  <a:lnTo>
                    <a:pt x="7430" y="167"/>
                  </a:lnTo>
                  <a:cubicBezTo>
                    <a:pt x="7430" y="83"/>
                    <a:pt x="7358" y="0"/>
                    <a:pt x="7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5645669" y="3625759"/>
              <a:ext cx="10248" cy="42872"/>
            </a:xfrm>
            <a:custGeom>
              <a:avLst/>
              <a:gdLst/>
              <a:ahLst/>
              <a:cxnLst/>
              <a:rect l="l" t="t" r="r" b="b"/>
              <a:pathLst>
                <a:path w="322" h="1347" extrusionOk="0">
                  <a:moveTo>
                    <a:pt x="167" y="1"/>
                  </a:moveTo>
                  <a:cubicBezTo>
                    <a:pt x="72" y="1"/>
                    <a:pt x="0" y="72"/>
                    <a:pt x="0" y="167"/>
                  </a:cubicBezTo>
                  <a:lnTo>
                    <a:pt x="0" y="1179"/>
                  </a:lnTo>
                  <a:cubicBezTo>
                    <a:pt x="0" y="1263"/>
                    <a:pt x="72" y="1346"/>
                    <a:pt x="167" y="1346"/>
                  </a:cubicBezTo>
                  <a:cubicBezTo>
                    <a:pt x="251" y="1346"/>
                    <a:pt x="322" y="1263"/>
                    <a:pt x="322" y="1179"/>
                  </a:cubicBezTo>
                  <a:lnTo>
                    <a:pt x="322" y="167"/>
                  </a:lnTo>
                  <a:cubicBezTo>
                    <a:pt x="322" y="60"/>
                    <a:pt x="251"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5462247" y="3461115"/>
              <a:ext cx="86825" cy="29759"/>
            </a:xfrm>
            <a:custGeom>
              <a:avLst/>
              <a:gdLst/>
              <a:ahLst/>
              <a:cxnLst/>
              <a:rect l="l" t="t" r="r" b="b"/>
              <a:pathLst>
                <a:path w="2728" h="935" extrusionOk="0">
                  <a:moveTo>
                    <a:pt x="1094" y="0"/>
                  </a:moveTo>
                  <a:cubicBezTo>
                    <a:pt x="768" y="0"/>
                    <a:pt x="473" y="35"/>
                    <a:pt x="287" y="66"/>
                  </a:cubicBezTo>
                  <a:cubicBezTo>
                    <a:pt x="120" y="102"/>
                    <a:pt x="1" y="233"/>
                    <a:pt x="1" y="399"/>
                  </a:cubicBezTo>
                  <a:lnTo>
                    <a:pt x="1" y="768"/>
                  </a:lnTo>
                  <a:cubicBezTo>
                    <a:pt x="1" y="864"/>
                    <a:pt x="72" y="935"/>
                    <a:pt x="168" y="935"/>
                  </a:cubicBezTo>
                  <a:cubicBezTo>
                    <a:pt x="251" y="935"/>
                    <a:pt x="322" y="864"/>
                    <a:pt x="322" y="768"/>
                  </a:cubicBezTo>
                  <a:lnTo>
                    <a:pt x="322" y="399"/>
                  </a:lnTo>
                  <a:cubicBezTo>
                    <a:pt x="322" y="399"/>
                    <a:pt x="322" y="387"/>
                    <a:pt x="346" y="387"/>
                  </a:cubicBezTo>
                  <a:cubicBezTo>
                    <a:pt x="498" y="361"/>
                    <a:pt x="764" y="327"/>
                    <a:pt x="1063" y="327"/>
                  </a:cubicBezTo>
                  <a:cubicBezTo>
                    <a:pt x="1162" y="327"/>
                    <a:pt x="1266" y="331"/>
                    <a:pt x="1370" y="340"/>
                  </a:cubicBezTo>
                  <a:cubicBezTo>
                    <a:pt x="1858" y="364"/>
                    <a:pt x="2215" y="506"/>
                    <a:pt x="2442" y="709"/>
                  </a:cubicBezTo>
                  <a:cubicBezTo>
                    <a:pt x="2471" y="739"/>
                    <a:pt x="2513" y="753"/>
                    <a:pt x="2555" y="753"/>
                  </a:cubicBezTo>
                  <a:cubicBezTo>
                    <a:pt x="2596" y="753"/>
                    <a:pt x="2638" y="739"/>
                    <a:pt x="2668" y="709"/>
                  </a:cubicBezTo>
                  <a:cubicBezTo>
                    <a:pt x="2727" y="637"/>
                    <a:pt x="2727" y="530"/>
                    <a:pt x="2656" y="471"/>
                  </a:cubicBezTo>
                  <a:cubicBezTo>
                    <a:pt x="2283" y="97"/>
                    <a:pt x="1643" y="0"/>
                    <a:pt x="1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5441050" y="3636389"/>
              <a:ext cx="10248" cy="32241"/>
            </a:xfrm>
            <a:custGeom>
              <a:avLst/>
              <a:gdLst/>
              <a:ahLst/>
              <a:cxnLst/>
              <a:rect l="l" t="t" r="r" b="b"/>
              <a:pathLst>
                <a:path w="322" h="1013" extrusionOk="0">
                  <a:moveTo>
                    <a:pt x="167" y="0"/>
                  </a:moveTo>
                  <a:cubicBezTo>
                    <a:pt x="72" y="0"/>
                    <a:pt x="0" y="71"/>
                    <a:pt x="0" y="155"/>
                  </a:cubicBezTo>
                  <a:lnTo>
                    <a:pt x="0" y="845"/>
                  </a:lnTo>
                  <a:cubicBezTo>
                    <a:pt x="0" y="929"/>
                    <a:pt x="72" y="1012"/>
                    <a:pt x="167" y="1012"/>
                  </a:cubicBezTo>
                  <a:cubicBezTo>
                    <a:pt x="250" y="1012"/>
                    <a:pt x="322" y="929"/>
                    <a:pt x="322" y="845"/>
                  </a:cubicBezTo>
                  <a:lnTo>
                    <a:pt x="322" y="155"/>
                  </a:lnTo>
                  <a:cubicBezTo>
                    <a:pt x="310" y="71"/>
                    <a:pt x="250"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5559257" y="3636389"/>
              <a:ext cx="10662" cy="32241"/>
            </a:xfrm>
            <a:custGeom>
              <a:avLst/>
              <a:gdLst/>
              <a:ahLst/>
              <a:cxnLst/>
              <a:rect l="l" t="t" r="r" b="b"/>
              <a:pathLst>
                <a:path w="335" h="1013" extrusionOk="0">
                  <a:moveTo>
                    <a:pt x="168" y="0"/>
                  </a:moveTo>
                  <a:cubicBezTo>
                    <a:pt x="84" y="0"/>
                    <a:pt x="1" y="71"/>
                    <a:pt x="1" y="155"/>
                  </a:cubicBezTo>
                  <a:lnTo>
                    <a:pt x="1" y="845"/>
                  </a:lnTo>
                  <a:cubicBezTo>
                    <a:pt x="1" y="929"/>
                    <a:pt x="84" y="1012"/>
                    <a:pt x="168" y="1012"/>
                  </a:cubicBezTo>
                  <a:cubicBezTo>
                    <a:pt x="263" y="1012"/>
                    <a:pt x="334" y="929"/>
                    <a:pt x="334" y="845"/>
                  </a:cubicBezTo>
                  <a:lnTo>
                    <a:pt x="334" y="155"/>
                  </a:lnTo>
                  <a:cubicBezTo>
                    <a:pt x="334" y="71"/>
                    <a:pt x="263"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33"/>
          <p:cNvGrpSpPr/>
          <p:nvPr/>
        </p:nvGrpSpPr>
        <p:grpSpPr>
          <a:xfrm>
            <a:off x="1813016" y="1651557"/>
            <a:ext cx="266155" cy="426786"/>
            <a:chOff x="6264109" y="4279432"/>
            <a:chExt cx="225498" cy="361560"/>
          </a:xfrm>
        </p:grpSpPr>
        <p:sp>
          <p:nvSpPr>
            <p:cNvPr id="283" name="Google Shape;283;p33"/>
            <p:cNvSpPr/>
            <p:nvPr/>
          </p:nvSpPr>
          <p:spPr>
            <a:xfrm>
              <a:off x="6264109" y="4279432"/>
              <a:ext cx="225498" cy="361560"/>
            </a:xfrm>
            <a:custGeom>
              <a:avLst/>
              <a:gdLst/>
              <a:ahLst/>
              <a:cxnLst/>
              <a:rect l="l" t="t" r="r" b="b"/>
              <a:pathLst>
                <a:path w="7085" h="11360" extrusionOk="0">
                  <a:moveTo>
                    <a:pt x="6716" y="870"/>
                  </a:moveTo>
                  <a:cubicBezTo>
                    <a:pt x="6716" y="870"/>
                    <a:pt x="6728" y="870"/>
                    <a:pt x="6728" y="882"/>
                  </a:cubicBezTo>
                  <a:lnTo>
                    <a:pt x="6728" y="1239"/>
                  </a:lnTo>
                  <a:lnTo>
                    <a:pt x="6751" y="1239"/>
                  </a:lnTo>
                  <a:lnTo>
                    <a:pt x="6192" y="1251"/>
                  </a:lnTo>
                  <a:cubicBezTo>
                    <a:pt x="6108" y="1251"/>
                    <a:pt x="6037" y="1322"/>
                    <a:pt x="6037" y="1418"/>
                  </a:cubicBezTo>
                  <a:cubicBezTo>
                    <a:pt x="6037" y="1501"/>
                    <a:pt x="6108" y="1584"/>
                    <a:pt x="6192" y="1584"/>
                  </a:cubicBezTo>
                  <a:lnTo>
                    <a:pt x="6394" y="1584"/>
                  </a:lnTo>
                  <a:lnTo>
                    <a:pt x="6394" y="7454"/>
                  </a:lnTo>
                  <a:cubicBezTo>
                    <a:pt x="6394" y="7454"/>
                    <a:pt x="6394" y="7478"/>
                    <a:pt x="6370" y="7478"/>
                  </a:cubicBezTo>
                  <a:lnTo>
                    <a:pt x="679" y="7478"/>
                  </a:lnTo>
                  <a:cubicBezTo>
                    <a:pt x="679" y="7478"/>
                    <a:pt x="655" y="7478"/>
                    <a:pt x="655" y="7454"/>
                  </a:cubicBezTo>
                  <a:lnTo>
                    <a:pt x="655" y="1584"/>
                  </a:lnTo>
                  <a:lnTo>
                    <a:pt x="5477" y="1584"/>
                  </a:lnTo>
                  <a:cubicBezTo>
                    <a:pt x="5573" y="1584"/>
                    <a:pt x="5644" y="1501"/>
                    <a:pt x="5644" y="1418"/>
                  </a:cubicBezTo>
                  <a:cubicBezTo>
                    <a:pt x="5644" y="1322"/>
                    <a:pt x="5573" y="1251"/>
                    <a:pt x="5477" y="1251"/>
                  </a:cubicBezTo>
                  <a:lnTo>
                    <a:pt x="322" y="1251"/>
                  </a:lnTo>
                  <a:cubicBezTo>
                    <a:pt x="322" y="1251"/>
                    <a:pt x="298" y="1251"/>
                    <a:pt x="298" y="1239"/>
                  </a:cubicBezTo>
                  <a:lnTo>
                    <a:pt x="298" y="882"/>
                  </a:lnTo>
                  <a:cubicBezTo>
                    <a:pt x="298" y="882"/>
                    <a:pt x="298" y="870"/>
                    <a:pt x="322" y="870"/>
                  </a:cubicBezTo>
                  <a:close/>
                  <a:moveTo>
                    <a:pt x="5358" y="7811"/>
                  </a:moveTo>
                  <a:lnTo>
                    <a:pt x="5858" y="10335"/>
                  </a:lnTo>
                  <a:lnTo>
                    <a:pt x="3691" y="10335"/>
                  </a:lnTo>
                  <a:lnTo>
                    <a:pt x="3691" y="8371"/>
                  </a:lnTo>
                  <a:cubicBezTo>
                    <a:pt x="3691" y="8276"/>
                    <a:pt x="3620" y="8204"/>
                    <a:pt x="3537" y="8204"/>
                  </a:cubicBezTo>
                  <a:cubicBezTo>
                    <a:pt x="3441" y="8204"/>
                    <a:pt x="3370" y="8276"/>
                    <a:pt x="3370" y="8371"/>
                  </a:cubicBezTo>
                  <a:lnTo>
                    <a:pt x="3370" y="10335"/>
                  </a:lnTo>
                  <a:lnTo>
                    <a:pt x="1215" y="10335"/>
                  </a:lnTo>
                  <a:lnTo>
                    <a:pt x="1715" y="7811"/>
                  </a:lnTo>
                  <a:close/>
                  <a:moveTo>
                    <a:pt x="3549" y="1"/>
                  </a:moveTo>
                  <a:cubicBezTo>
                    <a:pt x="3453" y="1"/>
                    <a:pt x="3382" y="72"/>
                    <a:pt x="3382" y="168"/>
                  </a:cubicBezTo>
                  <a:lnTo>
                    <a:pt x="3382" y="537"/>
                  </a:lnTo>
                  <a:lnTo>
                    <a:pt x="346" y="537"/>
                  </a:lnTo>
                  <a:cubicBezTo>
                    <a:pt x="155" y="537"/>
                    <a:pt x="0" y="691"/>
                    <a:pt x="0" y="882"/>
                  </a:cubicBezTo>
                  <a:lnTo>
                    <a:pt x="0" y="1239"/>
                  </a:lnTo>
                  <a:cubicBezTo>
                    <a:pt x="0" y="1430"/>
                    <a:pt x="155" y="1584"/>
                    <a:pt x="346" y="1584"/>
                  </a:cubicBezTo>
                  <a:lnTo>
                    <a:pt x="358" y="1584"/>
                  </a:lnTo>
                  <a:lnTo>
                    <a:pt x="358" y="7454"/>
                  </a:lnTo>
                  <a:cubicBezTo>
                    <a:pt x="358" y="7645"/>
                    <a:pt x="512" y="7799"/>
                    <a:pt x="703" y="7799"/>
                  </a:cubicBezTo>
                  <a:lnTo>
                    <a:pt x="1382" y="7799"/>
                  </a:lnTo>
                  <a:lnTo>
                    <a:pt x="715" y="11157"/>
                  </a:lnTo>
                  <a:cubicBezTo>
                    <a:pt x="703" y="11252"/>
                    <a:pt x="762" y="11347"/>
                    <a:pt x="858" y="11359"/>
                  </a:cubicBezTo>
                  <a:lnTo>
                    <a:pt x="882" y="11359"/>
                  </a:lnTo>
                  <a:cubicBezTo>
                    <a:pt x="953" y="11359"/>
                    <a:pt x="1036" y="11300"/>
                    <a:pt x="1048" y="11217"/>
                  </a:cubicBezTo>
                  <a:lnTo>
                    <a:pt x="1167" y="10645"/>
                  </a:lnTo>
                  <a:lnTo>
                    <a:pt x="3382" y="10645"/>
                  </a:lnTo>
                  <a:lnTo>
                    <a:pt x="3382" y="11193"/>
                  </a:lnTo>
                  <a:cubicBezTo>
                    <a:pt x="3382" y="11288"/>
                    <a:pt x="3453" y="11359"/>
                    <a:pt x="3549" y="11359"/>
                  </a:cubicBezTo>
                  <a:cubicBezTo>
                    <a:pt x="3632" y="11359"/>
                    <a:pt x="3703" y="11288"/>
                    <a:pt x="3703" y="11193"/>
                  </a:cubicBezTo>
                  <a:lnTo>
                    <a:pt x="3703" y="10645"/>
                  </a:lnTo>
                  <a:lnTo>
                    <a:pt x="5930" y="10645"/>
                  </a:lnTo>
                  <a:lnTo>
                    <a:pt x="6049" y="11217"/>
                  </a:lnTo>
                  <a:cubicBezTo>
                    <a:pt x="6061" y="11300"/>
                    <a:pt x="6132" y="11359"/>
                    <a:pt x="6204" y="11359"/>
                  </a:cubicBezTo>
                  <a:lnTo>
                    <a:pt x="6239" y="11359"/>
                  </a:lnTo>
                  <a:cubicBezTo>
                    <a:pt x="6323" y="11336"/>
                    <a:pt x="6382" y="11252"/>
                    <a:pt x="6370" y="11157"/>
                  </a:cubicBezTo>
                  <a:lnTo>
                    <a:pt x="5704" y="7799"/>
                  </a:lnTo>
                  <a:lnTo>
                    <a:pt x="6382" y="7799"/>
                  </a:lnTo>
                  <a:cubicBezTo>
                    <a:pt x="6585" y="7799"/>
                    <a:pt x="6728" y="7645"/>
                    <a:pt x="6728" y="7454"/>
                  </a:cubicBezTo>
                  <a:lnTo>
                    <a:pt x="6728" y="1584"/>
                  </a:lnTo>
                  <a:lnTo>
                    <a:pt x="6739" y="1584"/>
                  </a:lnTo>
                  <a:cubicBezTo>
                    <a:pt x="6942" y="1584"/>
                    <a:pt x="7085" y="1430"/>
                    <a:pt x="7085" y="1239"/>
                  </a:cubicBezTo>
                  <a:lnTo>
                    <a:pt x="7085" y="882"/>
                  </a:lnTo>
                  <a:cubicBezTo>
                    <a:pt x="7085" y="691"/>
                    <a:pt x="6930" y="537"/>
                    <a:pt x="6751" y="537"/>
                  </a:cubicBezTo>
                  <a:lnTo>
                    <a:pt x="3715" y="537"/>
                  </a:lnTo>
                  <a:lnTo>
                    <a:pt x="3715" y="168"/>
                  </a:lnTo>
                  <a:cubicBezTo>
                    <a:pt x="3715" y="72"/>
                    <a:pt x="3632" y="1"/>
                    <a:pt x="35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6303129" y="4370395"/>
              <a:ext cx="146693" cy="106495"/>
            </a:xfrm>
            <a:custGeom>
              <a:avLst/>
              <a:gdLst/>
              <a:ahLst/>
              <a:cxnLst/>
              <a:rect l="l" t="t" r="r" b="b"/>
              <a:pathLst>
                <a:path w="4609" h="3346" extrusionOk="0">
                  <a:moveTo>
                    <a:pt x="3561" y="0"/>
                  </a:moveTo>
                  <a:cubicBezTo>
                    <a:pt x="3466" y="0"/>
                    <a:pt x="3394" y="72"/>
                    <a:pt x="3394" y="167"/>
                  </a:cubicBezTo>
                  <a:cubicBezTo>
                    <a:pt x="3394" y="250"/>
                    <a:pt x="3466" y="334"/>
                    <a:pt x="3561" y="334"/>
                  </a:cubicBezTo>
                  <a:lnTo>
                    <a:pt x="4049" y="334"/>
                  </a:lnTo>
                  <a:lnTo>
                    <a:pt x="2406" y="1965"/>
                  </a:lnTo>
                  <a:lnTo>
                    <a:pt x="2394" y="1965"/>
                  </a:lnTo>
                  <a:lnTo>
                    <a:pt x="2025" y="1596"/>
                  </a:lnTo>
                  <a:cubicBezTo>
                    <a:pt x="1959" y="1530"/>
                    <a:pt x="1870" y="1498"/>
                    <a:pt x="1781" y="1498"/>
                  </a:cubicBezTo>
                  <a:cubicBezTo>
                    <a:pt x="1692" y="1498"/>
                    <a:pt x="1602" y="1530"/>
                    <a:pt x="1537" y="1596"/>
                  </a:cubicBezTo>
                  <a:lnTo>
                    <a:pt x="60" y="3072"/>
                  </a:lnTo>
                  <a:cubicBezTo>
                    <a:pt x="1" y="3132"/>
                    <a:pt x="1" y="3227"/>
                    <a:pt x="60" y="3310"/>
                  </a:cubicBezTo>
                  <a:cubicBezTo>
                    <a:pt x="84" y="3334"/>
                    <a:pt x="132" y="3346"/>
                    <a:pt x="179" y="3346"/>
                  </a:cubicBezTo>
                  <a:cubicBezTo>
                    <a:pt x="227" y="3346"/>
                    <a:pt x="263" y="3334"/>
                    <a:pt x="298" y="3310"/>
                  </a:cubicBezTo>
                  <a:lnTo>
                    <a:pt x="1775" y="1834"/>
                  </a:lnTo>
                  <a:lnTo>
                    <a:pt x="1787" y="1834"/>
                  </a:lnTo>
                  <a:lnTo>
                    <a:pt x="2156" y="2203"/>
                  </a:lnTo>
                  <a:cubicBezTo>
                    <a:pt x="2215" y="2263"/>
                    <a:pt x="2311" y="2310"/>
                    <a:pt x="2394" y="2310"/>
                  </a:cubicBezTo>
                  <a:cubicBezTo>
                    <a:pt x="2477" y="2310"/>
                    <a:pt x="2573" y="2274"/>
                    <a:pt x="2632" y="2203"/>
                  </a:cubicBezTo>
                  <a:lnTo>
                    <a:pt x="4263" y="572"/>
                  </a:lnTo>
                  <a:lnTo>
                    <a:pt x="4263" y="1060"/>
                  </a:lnTo>
                  <a:cubicBezTo>
                    <a:pt x="4263" y="1143"/>
                    <a:pt x="4347" y="1227"/>
                    <a:pt x="4430" y="1227"/>
                  </a:cubicBezTo>
                  <a:cubicBezTo>
                    <a:pt x="4525" y="1227"/>
                    <a:pt x="4597" y="1143"/>
                    <a:pt x="4597" y="1060"/>
                  </a:cubicBezTo>
                  <a:lnTo>
                    <a:pt x="4597" y="167"/>
                  </a:lnTo>
                  <a:cubicBezTo>
                    <a:pt x="4609" y="72"/>
                    <a:pt x="4537" y="0"/>
                    <a:pt x="4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33"/>
          <p:cNvGrpSpPr/>
          <p:nvPr/>
        </p:nvGrpSpPr>
        <p:grpSpPr>
          <a:xfrm>
            <a:off x="1747501" y="3967657"/>
            <a:ext cx="397185" cy="395491"/>
            <a:chOff x="3996113" y="4291176"/>
            <a:chExt cx="336512" cy="335048"/>
          </a:xfrm>
        </p:grpSpPr>
        <p:sp>
          <p:nvSpPr>
            <p:cNvPr id="286" name="Google Shape;286;p33"/>
            <p:cNvSpPr/>
            <p:nvPr/>
          </p:nvSpPr>
          <p:spPr>
            <a:xfrm>
              <a:off x="4082143" y="4323386"/>
              <a:ext cx="111810" cy="219833"/>
            </a:xfrm>
            <a:custGeom>
              <a:avLst/>
              <a:gdLst/>
              <a:ahLst/>
              <a:cxnLst/>
              <a:rect l="l" t="t" r="r" b="b"/>
              <a:pathLst>
                <a:path w="3513" h="6907" extrusionOk="0">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4226894" y="4523485"/>
              <a:ext cx="52324" cy="51942"/>
            </a:xfrm>
            <a:custGeom>
              <a:avLst/>
              <a:gdLst/>
              <a:ahLst/>
              <a:cxnLst/>
              <a:rect l="l" t="t" r="r" b="b"/>
              <a:pathLst>
                <a:path w="1644" h="1632" extrusionOk="0">
                  <a:moveTo>
                    <a:pt x="822" y="310"/>
                  </a:moveTo>
                  <a:cubicBezTo>
                    <a:pt x="1108" y="310"/>
                    <a:pt x="1322" y="536"/>
                    <a:pt x="1322" y="822"/>
                  </a:cubicBezTo>
                  <a:cubicBezTo>
                    <a:pt x="1322" y="1096"/>
                    <a:pt x="1108" y="1322"/>
                    <a:pt x="822" y="1322"/>
                  </a:cubicBezTo>
                  <a:cubicBezTo>
                    <a:pt x="536" y="1322"/>
                    <a:pt x="310" y="1096"/>
                    <a:pt x="310" y="822"/>
                  </a:cubicBezTo>
                  <a:cubicBezTo>
                    <a:pt x="310" y="536"/>
                    <a:pt x="536" y="310"/>
                    <a:pt x="822" y="310"/>
                  </a:cubicBezTo>
                  <a:close/>
                  <a:moveTo>
                    <a:pt x="822" y="0"/>
                  </a:moveTo>
                  <a:cubicBezTo>
                    <a:pt x="370" y="0"/>
                    <a:pt x="0" y="370"/>
                    <a:pt x="0" y="822"/>
                  </a:cubicBezTo>
                  <a:cubicBezTo>
                    <a:pt x="0" y="1263"/>
                    <a:pt x="370" y="1632"/>
                    <a:pt x="822" y="1632"/>
                  </a:cubicBezTo>
                  <a:cubicBezTo>
                    <a:pt x="1263" y="1632"/>
                    <a:pt x="1644" y="1263"/>
                    <a:pt x="1644" y="822"/>
                  </a:cubicBezTo>
                  <a:cubicBezTo>
                    <a:pt x="1644" y="370"/>
                    <a:pt x="1263"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3996113" y="4291176"/>
              <a:ext cx="336512" cy="335048"/>
            </a:xfrm>
            <a:custGeom>
              <a:avLst/>
              <a:gdLst/>
              <a:ahLst/>
              <a:cxnLst/>
              <a:rect l="l" t="t" r="r" b="b"/>
              <a:pathLst>
                <a:path w="10573" h="10527" extrusionOk="0">
                  <a:moveTo>
                    <a:pt x="8216" y="5930"/>
                  </a:moveTo>
                  <a:lnTo>
                    <a:pt x="8335" y="6537"/>
                  </a:lnTo>
                  <a:cubicBezTo>
                    <a:pt x="8359" y="6597"/>
                    <a:pt x="8394" y="6645"/>
                    <a:pt x="8442" y="6657"/>
                  </a:cubicBezTo>
                  <a:cubicBezTo>
                    <a:pt x="8502" y="6668"/>
                    <a:pt x="8549" y="6692"/>
                    <a:pt x="8609" y="6716"/>
                  </a:cubicBezTo>
                  <a:cubicBezTo>
                    <a:pt x="8631" y="6729"/>
                    <a:pt x="8653" y="6734"/>
                    <a:pt x="8674" y="6734"/>
                  </a:cubicBezTo>
                  <a:cubicBezTo>
                    <a:pt x="8710" y="6734"/>
                    <a:pt x="8745" y="6719"/>
                    <a:pt x="8775" y="6704"/>
                  </a:cubicBezTo>
                  <a:lnTo>
                    <a:pt x="9252" y="6311"/>
                  </a:lnTo>
                  <a:lnTo>
                    <a:pt x="9561" y="6585"/>
                  </a:lnTo>
                  <a:lnTo>
                    <a:pt x="9264" y="7121"/>
                  </a:lnTo>
                  <a:cubicBezTo>
                    <a:pt x="9228" y="7157"/>
                    <a:pt x="9228" y="7216"/>
                    <a:pt x="9264" y="7276"/>
                  </a:cubicBezTo>
                  <a:cubicBezTo>
                    <a:pt x="9287" y="7323"/>
                    <a:pt x="9323" y="7371"/>
                    <a:pt x="9347" y="7430"/>
                  </a:cubicBezTo>
                  <a:cubicBezTo>
                    <a:pt x="9383" y="7478"/>
                    <a:pt x="9430" y="7514"/>
                    <a:pt x="9490" y="7514"/>
                  </a:cubicBezTo>
                  <a:lnTo>
                    <a:pt x="10109" y="7538"/>
                  </a:lnTo>
                  <a:lnTo>
                    <a:pt x="10180" y="7942"/>
                  </a:lnTo>
                  <a:lnTo>
                    <a:pt x="9645" y="8157"/>
                  </a:lnTo>
                  <a:cubicBezTo>
                    <a:pt x="9585" y="8181"/>
                    <a:pt x="9561" y="8240"/>
                    <a:pt x="9549" y="8276"/>
                  </a:cubicBezTo>
                  <a:cubicBezTo>
                    <a:pt x="9549" y="8335"/>
                    <a:pt x="9526" y="8383"/>
                    <a:pt x="9514" y="8442"/>
                  </a:cubicBezTo>
                  <a:cubicBezTo>
                    <a:pt x="9502" y="8502"/>
                    <a:pt x="9514" y="8562"/>
                    <a:pt x="9561" y="8597"/>
                  </a:cubicBezTo>
                  <a:lnTo>
                    <a:pt x="10014" y="8990"/>
                  </a:lnTo>
                  <a:lnTo>
                    <a:pt x="9811" y="9347"/>
                  </a:lnTo>
                  <a:lnTo>
                    <a:pt x="9228" y="9157"/>
                  </a:lnTo>
                  <a:cubicBezTo>
                    <a:pt x="9213" y="9154"/>
                    <a:pt x="9198" y="9152"/>
                    <a:pt x="9184" y="9152"/>
                  </a:cubicBezTo>
                  <a:cubicBezTo>
                    <a:pt x="9141" y="9152"/>
                    <a:pt x="9103" y="9166"/>
                    <a:pt x="9085" y="9193"/>
                  </a:cubicBezTo>
                  <a:cubicBezTo>
                    <a:pt x="9037" y="9228"/>
                    <a:pt x="8990" y="9264"/>
                    <a:pt x="8954" y="9288"/>
                  </a:cubicBezTo>
                  <a:cubicBezTo>
                    <a:pt x="8906" y="9324"/>
                    <a:pt x="8871" y="9383"/>
                    <a:pt x="8895" y="9443"/>
                  </a:cubicBezTo>
                  <a:lnTo>
                    <a:pt x="8978" y="10050"/>
                  </a:lnTo>
                  <a:lnTo>
                    <a:pt x="8597" y="10181"/>
                  </a:lnTo>
                  <a:lnTo>
                    <a:pt x="8264" y="9669"/>
                  </a:lnTo>
                  <a:cubicBezTo>
                    <a:pt x="8228" y="9621"/>
                    <a:pt x="8192" y="9585"/>
                    <a:pt x="8133" y="9585"/>
                  </a:cubicBezTo>
                  <a:lnTo>
                    <a:pt x="7954" y="9585"/>
                  </a:lnTo>
                  <a:cubicBezTo>
                    <a:pt x="7894" y="9585"/>
                    <a:pt x="7847" y="9621"/>
                    <a:pt x="7811" y="9669"/>
                  </a:cubicBezTo>
                  <a:lnTo>
                    <a:pt x="7490" y="10181"/>
                  </a:lnTo>
                  <a:lnTo>
                    <a:pt x="7097" y="10050"/>
                  </a:lnTo>
                  <a:lnTo>
                    <a:pt x="7192" y="9443"/>
                  </a:lnTo>
                  <a:cubicBezTo>
                    <a:pt x="7204" y="9383"/>
                    <a:pt x="7180" y="9324"/>
                    <a:pt x="7132" y="9288"/>
                  </a:cubicBezTo>
                  <a:cubicBezTo>
                    <a:pt x="7085" y="9264"/>
                    <a:pt x="7037" y="9216"/>
                    <a:pt x="7001" y="9193"/>
                  </a:cubicBezTo>
                  <a:cubicBezTo>
                    <a:pt x="6970" y="9161"/>
                    <a:pt x="6933" y="9145"/>
                    <a:pt x="6897" y="9145"/>
                  </a:cubicBezTo>
                  <a:cubicBezTo>
                    <a:pt x="6880" y="9145"/>
                    <a:pt x="6863" y="9149"/>
                    <a:pt x="6847" y="9157"/>
                  </a:cubicBezTo>
                  <a:lnTo>
                    <a:pt x="6275" y="9347"/>
                  </a:lnTo>
                  <a:lnTo>
                    <a:pt x="6061" y="8990"/>
                  </a:lnTo>
                  <a:lnTo>
                    <a:pt x="6525" y="8597"/>
                  </a:lnTo>
                  <a:cubicBezTo>
                    <a:pt x="6573" y="8550"/>
                    <a:pt x="6585" y="8502"/>
                    <a:pt x="6573" y="8442"/>
                  </a:cubicBezTo>
                  <a:cubicBezTo>
                    <a:pt x="6549" y="8383"/>
                    <a:pt x="6537" y="8335"/>
                    <a:pt x="6537" y="8276"/>
                  </a:cubicBezTo>
                  <a:cubicBezTo>
                    <a:pt x="6537" y="8216"/>
                    <a:pt x="6489" y="8169"/>
                    <a:pt x="6430" y="8157"/>
                  </a:cubicBezTo>
                  <a:lnTo>
                    <a:pt x="5847" y="7942"/>
                  </a:lnTo>
                  <a:lnTo>
                    <a:pt x="5930" y="7538"/>
                  </a:lnTo>
                  <a:lnTo>
                    <a:pt x="6549" y="7514"/>
                  </a:lnTo>
                  <a:cubicBezTo>
                    <a:pt x="6609" y="7514"/>
                    <a:pt x="6656" y="7490"/>
                    <a:pt x="6680" y="7430"/>
                  </a:cubicBezTo>
                  <a:cubicBezTo>
                    <a:pt x="6716" y="7383"/>
                    <a:pt x="6740" y="7323"/>
                    <a:pt x="6775" y="7276"/>
                  </a:cubicBezTo>
                  <a:cubicBezTo>
                    <a:pt x="6811" y="7240"/>
                    <a:pt x="6811" y="7180"/>
                    <a:pt x="6775" y="7121"/>
                  </a:cubicBezTo>
                  <a:lnTo>
                    <a:pt x="6478" y="6585"/>
                  </a:lnTo>
                  <a:lnTo>
                    <a:pt x="6787" y="6311"/>
                  </a:lnTo>
                  <a:lnTo>
                    <a:pt x="7263" y="6704"/>
                  </a:lnTo>
                  <a:cubicBezTo>
                    <a:pt x="7293" y="6719"/>
                    <a:pt x="7327" y="6729"/>
                    <a:pt x="7363" y="6729"/>
                  </a:cubicBezTo>
                  <a:cubicBezTo>
                    <a:pt x="7385" y="6729"/>
                    <a:pt x="7407" y="6725"/>
                    <a:pt x="7430" y="6716"/>
                  </a:cubicBezTo>
                  <a:cubicBezTo>
                    <a:pt x="7478" y="6704"/>
                    <a:pt x="7537" y="6668"/>
                    <a:pt x="7597" y="6657"/>
                  </a:cubicBezTo>
                  <a:cubicBezTo>
                    <a:pt x="7656" y="6645"/>
                    <a:pt x="7680" y="6597"/>
                    <a:pt x="7704" y="6537"/>
                  </a:cubicBezTo>
                  <a:lnTo>
                    <a:pt x="7823" y="5930"/>
                  </a:lnTo>
                  <a:close/>
                  <a:moveTo>
                    <a:pt x="4454" y="1"/>
                  </a:moveTo>
                  <a:cubicBezTo>
                    <a:pt x="3739" y="1"/>
                    <a:pt x="3025" y="180"/>
                    <a:pt x="2382" y="513"/>
                  </a:cubicBezTo>
                  <a:cubicBezTo>
                    <a:pt x="2310" y="561"/>
                    <a:pt x="2287" y="644"/>
                    <a:pt x="2322" y="715"/>
                  </a:cubicBezTo>
                  <a:cubicBezTo>
                    <a:pt x="2354" y="770"/>
                    <a:pt x="2405" y="799"/>
                    <a:pt x="2458" y="799"/>
                  </a:cubicBezTo>
                  <a:cubicBezTo>
                    <a:pt x="2485" y="799"/>
                    <a:pt x="2512" y="791"/>
                    <a:pt x="2537" y="775"/>
                  </a:cubicBezTo>
                  <a:cubicBezTo>
                    <a:pt x="3132" y="465"/>
                    <a:pt x="3787" y="299"/>
                    <a:pt x="4454" y="299"/>
                  </a:cubicBezTo>
                  <a:cubicBezTo>
                    <a:pt x="6728" y="299"/>
                    <a:pt x="8597" y="2168"/>
                    <a:pt x="8597" y="4442"/>
                  </a:cubicBezTo>
                  <a:cubicBezTo>
                    <a:pt x="8597" y="4847"/>
                    <a:pt x="8537" y="5228"/>
                    <a:pt x="8430" y="5621"/>
                  </a:cubicBezTo>
                  <a:lnTo>
                    <a:pt x="7740" y="5621"/>
                  </a:lnTo>
                  <a:cubicBezTo>
                    <a:pt x="7668" y="5621"/>
                    <a:pt x="7609" y="5656"/>
                    <a:pt x="7597" y="5728"/>
                  </a:cubicBezTo>
                  <a:lnTo>
                    <a:pt x="7466" y="6371"/>
                  </a:lnTo>
                  <a:lnTo>
                    <a:pt x="7442" y="6371"/>
                  </a:lnTo>
                  <a:lnTo>
                    <a:pt x="6942" y="5966"/>
                  </a:lnTo>
                  <a:cubicBezTo>
                    <a:pt x="6912" y="5948"/>
                    <a:pt x="6879" y="5939"/>
                    <a:pt x="6847" y="5939"/>
                  </a:cubicBezTo>
                  <a:cubicBezTo>
                    <a:pt x="6814" y="5939"/>
                    <a:pt x="6781" y="5948"/>
                    <a:pt x="6751" y="5966"/>
                  </a:cubicBezTo>
                  <a:lnTo>
                    <a:pt x="6239" y="6407"/>
                  </a:lnTo>
                  <a:cubicBezTo>
                    <a:pt x="6180" y="6442"/>
                    <a:pt x="6168" y="6537"/>
                    <a:pt x="6216" y="6597"/>
                  </a:cubicBezTo>
                  <a:lnTo>
                    <a:pt x="6525" y="7180"/>
                  </a:lnTo>
                  <a:cubicBezTo>
                    <a:pt x="6525" y="7180"/>
                    <a:pt x="6525" y="7192"/>
                    <a:pt x="6513" y="7192"/>
                  </a:cubicBezTo>
                  <a:lnTo>
                    <a:pt x="5858" y="7204"/>
                  </a:lnTo>
                  <a:cubicBezTo>
                    <a:pt x="5775" y="7204"/>
                    <a:pt x="5716" y="7264"/>
                    <a:pt x="5704" y="7335"/>
                  </a:cubicBezTo>
                  <a:lnTo>
                    <a:pt x="5585" y="7990"/>
                  </a:lnTo>
                  <a:cubicBezTo>
                    <a:pt x="5573" y="8073"/>
                    <a:pt x="5620" y="8145"/>
                    <a:pt x="5680" y="8157"/>
                  </a:cubicBezTo>
                  <a:lnTo>
                    <a:pt x="6013" y="8288"/>
                  </a:lnTo>
                  <a:cubicBezTo>
                    <a:pt x="5525" y="8502"/>
                    <a:pt x="5001" y="8585"/>
                    <a:pt x="4454" y="8585"/>
                  </a:cubicBezTo>
                  <a:cubicBezTo>
                    <a:pt x="2179" y="8585"/>
                    <a:pt x="322" y="6728"/>
                    <a:pt x="322" y="4454"/>
                  </a:cubicBezTo>
                  <a:cubicBezTo>
                    <a:pt x="322" y="3168"/>
                    <a:pt x="894" y="2001"/>
                    <a:pt x="1894" y="1203"/>
                  </a:cubicBezTo>
                  <a:cubicBezTo>
                    <a:pt x="1965" y="1144"/>
                    <a:pt x="1965" y="1061"/>
                    <a:pt x="1929" y="989"/>
                  </a:cubicBezTo>
                  <a:cubicBezTo>
                    <a:pt x="1895" y="942"/>
                    <a:pt x="1850" y="921"/>
                    <a:pt x="1804" y="921"/>
                  </a:cubicBezTo>
                  <a:cubicBezTo>
                    <a:pt x="1769" y="921"/>
                    <a:pt x="1734" y="933"/>
                    <a:pt x="1703" y="953"/>
                  </a:cubicBezTo>
                  <a:cubicBezTo>
                    <a:pt x="632" y="1799"/>
                    <a:pt x="1" y="3085"/>
                    <a:pt x="1" y="4454"/>
                  </a:cubicBezTo>
                  <a:cubicBezTo>
                    <a:pt x="1" y="5645"/>
                    <a:pt x="465" y="6764"/>
                    <a:pt x="1298" y="7597"/>
                  </a:cubicBezTo>
                  <a:cubicBezTo>
                    <a:pt x="2132" y="8431"/>
                    <a:pt x="3251" y="8883"/>
                    <a:pt x="4442" y="8883"/>
                  </a:cubicBezTo>
                  <a:cubicBezTo>
                    <a:pt x="5001" y="8883"/>
                    <a:pt x="5537" y="8788"/>
                    <a:pt x="6049" y="8585"/>
                  </a:cubicBezTo>
                  <a:lnTo>
                    <a:pt x="6049" y="8585"/>
                  </a:lnTo>
                  <a:lnTo>
                    <a:pt x="5775" y="8823"/>
                  </a:lnTo>
                  <a:cubicBezTo>
                    <a:pt x="5716" y="8871"/>
                    <a:pt x="5704" y="8966"/>
                    <a:pt x="5751" y="9026"/>
                  </a:cubicBezTo>
                  <a:lnTo>
                    <a:pt x="6073" y="9585"/>
                  </a:lnTo>
                  <a:cubicBezTo>
                    <a:pt x="6101" y="9632"/>
                    <a:pt x="6158" y="9664"/>
                    <a:pt x="6211" y="9664"/>
                  </a:cubicBezTo>
                  <a:cubicBezTo>
                    <a:pt x="6225" y="9664"/>
                    <a:pt x="6239" y="9662"/>
                    <a:pt x="6251" y="9657"/>
                  </a:cubicBezTo>
                  <a:lnTo>
                    <a:pt x="6882" y="9455"/>
                  </a:lnTo>
                  <a:cubicBezTo>
                    <a:pt x="6882" y="9455"/>
                    <a:pt x="6894" y="9455"/>
                    <a:pt x="6894" y="9466"/>
                  </a:cubicBezTo>
                  <a:lnTo>
                    <a:pt x="6787" y="10121"/>
                  </a:lnTo>
                  <a:cubicBezTo>
                    <a:pt x="6775" y="10193"/>
                    <a:pt x="6823" y="10276"/>
                    <a:pt x="6894" y="10288"/>
                  </a:cubicBezTo>
                  <a:lnTo>
                    <a:pt x="7525" y="10514"/>
                  </a:lnTo>
                  <a:cubicBezTo>
                    <a:pt x="7537" y="10514"/>
                    <a:pt x="7549" y="10526"/>
                    <a:pt x="7585" y="10526"/>
                  </a:cubicBezTo>
                  <a:cubicBezTo>
                    <a:pt x="7644" y="10526"/>
                    <a:pt x="7680" y="10490"/>
                    <a:pt x="7716" y="10455"/>
                  </a:cubicBezTo>
                  <a:lnTo>
                    <a:pt x="8061" y="9883"/>
                  </a:lnTo>
                  <a:lnTo>
                    <a:pt x="8073" y="9883"/>
                  </a:lnTo>
                  <a:lnTo>
                    <a:pt x="8418" y="10455"/>
                  </a:lnTo>
                  <a:cubicBezTo>
                    <a:pt x="8445" y="10499"/>
                    <a:pt x="8497" y="10523"/>
                    <a:pt x="8547" y="10523"/>
                  </a:cubicBezTo>
                  <a:cubicBezTo>
                    <a:pt x="8565" y="10523"/>
                    <a:pt x="8582" y="10520"/>
                    <a:pt x="8597" y="10514"/>
                  </a:cubicBezTo>
                  <a:lnTo>
                    <a:pt x="9216" y="10288"/>
                  </a:lnTo>
                  <a:cubicBezTo>
                    <a:pt x="9287" y="10252"/>
                    <a:pt x="9323" y="10193"/>
                    <a:pt x="9323" y="10121"/>
                  </a:cubicBezTo>
                  <a:lnTo>
                    <a:pt x="9216" y="9466"/>
                  </a:lnTo>
                  <a:cubicBezTo>
                    <a:pt x="9216" y="9466"/>
                    <a:pt x="9228" y="9466"/>
                    <a:pt x="9228" y="9455"/>
                  </a:cubicBezTo>
                  <a:lnTo>
                    <a:pt x="9859" y="9657"/>
                  </a:lnTo>
                  <a:cubicBezTo>
                    <a:pt x="9878" y="9666"/>
                    <a:pt x="9897" y="9671"/>
                    <a:pt x="9916" y="9671"/>
                  </a:cubicBezTo>
                  <a:cubicBezTo>
                    <a:pt x="9966" y="9671"/>
                    <a:pt x="10011" y="9638"/>
                    <a:pt x="10038" y="9585"/>
                  </a:cubicBezTo>
                  <a:lnTo>
                    <a:pt x="10359" y="9026"/>
                  </a:lnTo>
                  <a:cubicBezTo>
                    <a:pt x="10395" y="8966"/>
                    <a:pt x="10395" y="8871"/>
                    <a:pt x="10335" y="8823"/>
                  </a:cubicBezTo>
                  <a:lnTo>
                    <a:pt x="9847" y="8395"/>
                  </a:lnTo>
                  <a:lnTo>
                    <a:pt x="9847" y="8383"/>
                  </a:lnTo>
                  <a:lnTo>
                    <a:pt x="10454" y="8145"/>
                  </a:lnTo>
                  <a:cubicBezTo>
                    <a:pt x="10460" y="8146"/>
                    <a:pt x="10465" y="8146"/>
                    <a:pt x="10470" y="8146"/>
                  </a:cubicBezTo>
                  <a:cubicBezTo>
                    <a:pt x="10532" y="8146"/>
                    <a:pt x="10572" y="8080"/>
                    <a:pt x="10561" y="8014"/>
                  </a:cubicBezTo>
                  <a:lnTo>
                    <a:pt x="10442" y="7359"/>
                  </a:lnTo>
                  <a:cubicBezTo>
                    <a:pt x="10419" y="7288"/>
                    <a:pt x="10359" y="7240"/>
                    <a:pt x="10288" y="7228"/>
                  </a:cubicBezTo>
                  <a:lnTo>
                    <a:pt x="9633" y="7204"/>
                  </a:lnTo>
                  <a:cubicBezTo>
                    <a:pt x="9633" y="7204"/>
                    <a:pt x="9633" y="7192"/>
                    <a:pt x="9621" y="7192"/>
                  </a:cubicBezTo>
                  <a:lnTo>
                    <a:pt x="9930" y="6609"/>
                  </a:lnTo>
                  <a:cubicBezTo>
                    <a:pt x="9966" y="6549"/>
                    <a:pt x="9942" y="6466"/>
                    <a:pt x="9907" y="6418"/>
                  </a:cubicBezTo>
                  <a:lnTo>
                    <a:pt x="9395" y="5990"/>
                  </a:lnTo>
                  <a:cubicBezTo>
                    <a:pt x="9365" y="5966"/>
                    <a:pt x="9332" y="5954"/>
                    <a:pt x="9299" y="5954"/>
                  </a:cubicBezTo>
                  <a:cubicBezTo>
                    <a:pt x="9267" y="5954"/>
                    <a:pt x="9234" y="5966"/>
                    <a:pt x="9204" y="5990"/>
                  </a:cubicBezTo>
                  <a:lnTo>
                    <a:pt x="8692" y="6395"/>
                  </a:lnTo>
                  <a:lnTo>
                    <a:pt x="8680" y="6395"/>
                  </a:lnTo>
                  <a:lnTo>
                    <a:pt x="8609" y="6049"/>
                  </a:lnTo>
                  <a:lnTo>
                    <a:pt x="8609" y="6037"/>
                  </a:lnTo>
                  <a:cubicBezTo>
                    <a:pt x="8799" y="5525"/>
                    <a:pt x="8895" y="5002"/>
                    <a:pt x="8895" y="4454"/>
                  </a:cubicBezTo>
                  <a:cubicBezTo>
                    <a:pt x="8895" y="3263"/>
                    <a:pt x="8430" y="2144"/>
                    <a:pt x="7597" y="1311"/>
                  </a:cubicBezTo>
                  <a:cubicBezTo>
                    <a:pt x="6763" y="477"/>
                    <a:pt x="5644" y="1"/>
                    <a:pt x="4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subTitle" idx="4"/>
          </p:nvPr>
        </p:nvSpPr>
        <p:spPr>
          <a:xfrm>
            <a:off x="5795131" y="1812925"/>
            <a:ext cx="2488500" cy="49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P</a:t>
            </a:r>
            <a:r>
              <a:rPr lang="en" dirty="0"/>
              <a:t>enyiasatan Struktur</a:t>
            </a:r>
            <a:endParaRPr dirty="0"/>
          </a:p>
        </p:txBody>
      </p:sp>
      <p:sp>
        <p:nvSpPr>
          <p:cNvPr id="234" name="Google Shape;234;p32"/>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2.4 Bentuk Retorika</a:t>
            </a:r>
            <a:endParaRPr dirty="0"/>
          </a:p>
        </p:txBody>
      </p:sp>
      <p:sp>
        <p:nvSpPr>
          <p:cNvPr id="235" name="Google Shape;235;p32"/>
          <p:cNvSpPr txBox="1">
            <a:spLocks noGrp="1"/>
          </p:cNvSpPr>
          <p:nvPr>
            <p:ph type="subTitle" idx="1"/>
          </p:nvPr>
        </p:nvSpPr>
        <p:spPr>
          <a:xfrm>
            <a:off x="5795130" y="2269349"/>
            <a:ext cx="2488500" cy="14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400" dirty="0" err="1">
                <a:latin typeface="Times New Roman" panose="02020603050405020304" pitchFamily="18" charset="0"/>
                <a:cs typeface="Times New Roman" panose="02020603050405020304" pitchFamily="18" charset="0"/>
              </a:rPr>
              <a:t>Penyiasatan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struktur</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merupakan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suatu</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teknik</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untuk</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memperoleh</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unsur</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keindahan</a:t>
            </a:r>
            <a:r>
              <a:rPr lang="en-ID" sz="1400" dirty="0">
                <a:latin typeface="Times New Roman" panose="02020603050405020304" pitchFamily="18" charset="0"/>
                <a:cs typeface="Times New Roman" panose="02020603050405020304" pitchFamily="18" charset="0"/>
              </a:rPr>
              <a:t> yang </a:t>
            </a:r>
            <a:r>
              <a:rPr lang="en-ID" sz="1400" dirty="0" err="1">
                <a:latin typeface="Times New Roman" panose="02020603050405020304" pitchFamily="18" charset="0"/>
                <a:cs typeface="Times New Roman" panose="02020603050405020304" pitchFamily="18" charset="0"/>
              </a:rPr>
              <a:t>memberikan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kesan</a:t>
            </a:r>
            <a:r>
              <a:rPr lang="en-ID" sz="1400" dirty="0">
                <a:latin typeface="Times New Roman" panose="02020603050405020304" pitchFamily="18" charset="0"/>
                <a:cs typeface="Times New Roman" panose="02020603050405020304" pitchFamily="18" charset="0"/>
              </a:rPr>
              <a:t> lain </a:t>
            </a:r>
            <a:r>
              <a:rPr lang="en-ID" sz="1400" dirty="0" err="1">
                <a:latin typeface="Times New Roman" panose="02020603050405020304" pitchFamily="18" charset="0"/>
                <a:cs typeface="Times New Roman" panose="02020603050405020304" pitchFamily="18" charset="0"/>
              </a:rPr>
              <a:t>dengan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memperlihatkan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pilihan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kalimat</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tertentu</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Penggunaan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penyiasatan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struktur</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ini</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bertujuan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untuk</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menekankan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pengungkapan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melalui</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penyiasatan</a:t>
            </a:r>
            <a:r>
              <a:rPr lang="en-ID" sz="1400" dirty="0">
                <a:latin typeface="Times New Roman" panose="02020603050405020304" pitchFamily="18" charset="0"/>
                <a:cs typeface="Times New Roman" panose="02020603050405020304" pitchFamily="18" charset="0"/>
              </a:rPr>
              <a:t> </a:t>
            </a:r>
            <a:r>
              <a:rPr lang="en-ID" sz="1400" dirty="0" err="1">
                <a:latin typeface="Times New Roman" panose="02020603050405020304" pitchFamily="18" charset="0"/>
                <a:cs typeface="Times New Roman" panose="02020603050405020304" pitchFamily="18" charset="0"/>
              </a:rPr>
              <a:t>makna</a:t>
            </a:r>
            <a:r>
              <a:rPr lang="en-ID" sz="1400"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p:txBody>
      </p:sp>
      <p:sp>
        <p:nvSpPr>
          <p:cNvPr id="236" name="Google Shape;236;p32"/>
          <p:cNvSpPr txBox="1">
            <a:spLocks noGrp="1"/>
          </p:cNvSpPr>
          <p:nvPr>
            <p:ph type="subTitle" idx="2"/>
          </p:nvPr>
        </p:nvSpPr>
        <p:spPr>
          <a:xfrm>
            <a:off x="1770857" y="2269349"/>
            <a:ext cx="2801143" cy="25070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400" dirty="0" err="1">
                <a:effectLst/>
                <a:latin typeface="Times New Roman" panose="02020603050405020304" pitchFamily="18" charset="0"/>
                <a:ea typeface="Calibri" panose="020F0502020204030204" pitchFamily="34" charset="0"/>
              </a:rPr>
              <a:t>Pemajasan</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atau</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istilah</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lainnya</a:t>
            </a:r>
            <a:r>
              <a:rPr lang="en-ID" sz="1400" dirty="0">
                <a:effectLst/>
                <a:latin typeface="Times New Roman" panose="02020603050405020304" pitchFamily="18" charset="0"/>
                <a:ea typeface="Calibri" panose="020F0502020204030204" pitchFamily="34" charset="0"/>
              </a:rPr>
              <a:t> "</a:t>
            </a:r>
            <a:r>
              <a:rPr lang="en-ID" sz="1400" i="1" dirty="0">
                <a:effectLst/>
                <a:latin typeface="Times New Roman" panose="02020603050405020304" pitchFamily="18" charset="0"/>
                <a:ea typeface="Calibri" panose="020F0502020204030204" pitchFamily="34" charset="0"/>
              </a:rPr>
              <a:t>figurative language</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atau</a:t>
            </a:r>
            <a:r>
              <a:rPr lang="en-ID" sz="1400" dirty="0">
                <a:effectLst/>
                <a:latin typeface="Times New Roman" panose="02020603050405020304" pitchFamily="18" charset="0"/>
                <a:ea typeface="Calibri" panose="020F0502020204030204" pitchFamily="34" charset="0"/>
              </a:rPr>
              <a:t> "</a:t>
            </a:r>
            <a:r>
              <a:rPr lang="en-ID" sz="1400" i="1" dirty="0">
                <a:effectLst/>
                <a:latin typeface="Times New Roman" panose="02020603050405020304" pitchFamily="18" charset="0"/>
                <a:ea typeface="Calibri" panose="020F0502020204030204" pitchFamily="34" charset="0"/>
              </a:rPr>
              <a:t>figures of thought,</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adalah</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suatu</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teknik</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penggunaan</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bahasa</a:t>
            </a:r>
            <a:r>
              <a:rPr lang="en-ID" sz="1400" dirty="0">
                <a:effectLst/>
                <a:latin typeface="Times New Roman" panose="02020603050405020304" pitchFamily="18" charset="0"/>
                <a:ea typeface="Calibri" panose="020F0502020204030204" pitchFamily="34" charset="0"/>
              </a:rPr>
              <a:t> yang </a:t>
            </a:r>
            <a:r>
              <a:rPr lang="en-ID" sz="1400" dirty="0" err="1">
                <a:effectLst/>
                <a:latin typeface="Times New Roman" panose="02020603050405020304" pitchFamily="18" charset="0"/>
                <a:ea typeface="Calibri" panose="020F0502020204030204" pitchFamily="34" charset="0"/>
              </a:rPr>
              <a:t>melibatkan</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penggunaan</a:t>
            </a:r>
            <a:r>
              <a:rPr lang="en-ID" sz="1400" dirty="0">
                <a:effectLst/>
                <a:latin typeface="Times New Roman" panose="02020603050405020304" pitchFamily="18" charset="0"/>
                <a:ea typeface="Calibri" panose="020F0502020204030204" pitchFamily="34" charset="0"/>
              </a:rPr>
              <a:t> kata-kata </a:t>
            </a:r>
            <a:r>
              <a:rPr lang="en-ID" sz="1400" dirty="0" err="1">
                <a:effectLst/>
                <a:latin typeface="Times New Roman" panose="02020603050405020304" pitchFamily="18" charset="0"/>
                <a:ea typeface="Calibri" panose="020F0502020204030204" pitchFamily="34" charset="0"/>
              </a:rPr>
              <a:t>dengan</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makna</a:t>
            </a:r>
            <a:r>
              <a:rPr lang="en-ID" sz="1400" dirty="0">
                <a:effectLst/>
                <a:latin typeface="Times New Roman" panose="02020603050405020304" pitchFamily="18" charset="0"/>
                <a:ea typeface="Calibri" panose="020F0502020204030204" pitchFamily="34" charset="0"/>
              </a:rPr>
              <a:t> yang </a:t>
            </a:r>
            <a:r>
              <a:rPr lang="en-ID" sz="1400" dirty="0" err="1">
                <a:effectLst/>
                <a:latin typeface="Times New Roman" panose="02020603050405020304" pitchFamily="18" charset="0"/>
                <a:ea typeface="Calibri" panose="020F0502020204030204" pitchFamily="34" charset="0"/>
              </a:rPr>
              <a:t>tidak</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secara</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langsung</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merujuk</a:t>
            </a:r>
            <a:r>
              <a:rPr lang="en-ID" sz="1400" dirty="0">
                <a:effectLst/>
                <a:latin typeface="Times New Roman" panose="02020603050405020304" pitchFamily="18" charset="0"/>
                <a:ea typeface="Calibri" panose="020F0502020204030204" pitchFamily="34" charset="0"/>
              </a:rPr>
              <a:t> pada </a:t>
            </a:r>
            <a:r>
              <a:rPr lang="en-ID" sz="1400" dirty="0" err="1">
                <a:effectLst/>
                <a:latin typeface="Times New Roman" panose="02020603050405020304" pitchFamily="18" charset="0"/>
                <a:ea typeface="Calibri" panose="020F0502020204030204" pitchFamily="34" charset="0"/>
              </a:rPr>
              <a:t>makna</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harfiahnya</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tetapi</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lebih</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kepada</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makna</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tambahan</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atau</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makna</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tersirat</a:t>
            </a:r>
            <a:r>
              <a:rPr lang="en-ID" sz="1400" dirty="0">
                <a:effectLst/>
                <a:latin typeface="Times New Roman" panose="02020603050405020304" pitchFamily="18" charset="0"/>
                <a:ea typeface="Calibri" panose="020F0502020204030204" pitchFamily="34" charset="0"/>
              </a:rPr>
              <a:t>. (</a:t>
            </a:r>
            <a:r>
              <a:rPr lang="en-ID" sz="1400" dirty="0" err="1">
                <a:effectLst/>
                <a:latin typeface="Times New Roman" panose="02020603050405020304" pitchFamily="18" charset="0"/>
                <a:ea typeface="Calibri" panose="020F0502020204030204" pitchFamily="34" charset="0"/>
              </a:rPr>
              <a:t>Nurgiyantoro</a:t>
            </a:r>
            <a:r>
              <a:rPr lang="en-ID" sz="1400" dirty="0">
                <a:effectLst/>
                <a:latin typeface="Times New Roman" panose="02020603050405020304" pitchFamily="18" charset="0"/>
                <a:ea typeface="Calibri" panose="020F0502020204030204" pitchFamily="34" charset="0"/>
              </a:rPr>
              <a:t>, 2018).</a:t>
            </a:r>
            <a:endParaRPr sz="1400" dirty="0"/>
          </a:p>
        </p:txBody>
      </p:sp>
      <p:sp>
        <p:nvSpPr>
          <p:cNvPr id="237" name="Google Shape;237;p32"/>
          <p:cNvSpPr txBox="1">
            <a:spLocks noGrp="1"/>
          </p:cNvSpPr>
          <p:nvPr>
            <p:ph type="subTitle" idx="3"/>
          </p:nvPr>
        </p:nvSpPr>
        <p:spPr>
          <a:xfrm>
            <a:off x="1770858" y="1812925"/>
            <a:ext cx="2488500" cy="49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t>Pemajasan</a:t>
            </a:r>
            <a:r>
              <a:rPr lang="en-US" dirty="0"/>
              <a:t> </a:t>
            </a:r>
            <a:endParaRPr dirty="0"/>
          </a:p>
        </p:txBody>
      </p:sp>
      <p:sp>
        <p:nvSpPr>
          <p:cNvPr id="238" name="Google Shape;238;p32"/>
          <p:cNvSpPr txBox="1">
            <a:spLocks noGrp="1"/>
          </p:cNvSpPr>
          <p:nvPr>
            <p:ph type="sldNum" idx="12"/>
          </p:nvPr>
        </p:nvSpPr>
        <p:spPr>
          <a:xfrm>
            <a:off x="7882084" y="4568876"/>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239" name="Google Shape;239;p32"/>
          <p:cNvSpPr/>
          <p:nvPr/>
        </p:nvSpPr>
        <p:spPr>
          <a:xfrm>
            <a:off x="860369" y="1972325"/>
            <a:ext cx="681900" cy="681900"/>
          </a:xfrm>
          <a:prstGeom prst="roundRect">
            <a:avLst>
              <a:gd name="adj" fmla="val 16667"/>
            </a:avLst>
          </a:prstGeom>
          <a:solidFill>
            <a:srgbClr val="FFFFFF">
              <a:alpha val="298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a:ea typeface="Red Hat Display"/>
              <a:cs typeface="Red Hat Display"/>
              <a:sym typeface="Red Hat Display"/>
            </a:endParaRPr>
          </a:p>
        </p:txBody>
      </p:sp>
      <p:sp>
        <p:nvSpPr>
          <p:cNvPr id="240" name="Google Shape;240;p32"/>
          <p:cNvSpPr/>
          <p:nvPr/>
        </p:nvSpPr>
        <p:spPr>
          <a:xfrm>
            <a:off x="4884619" y="1972325"/>
            <a:ext cx="681900" cy="681900"/>
          </a:xfrm>
          <a:prstGeom prst="roundRect">
            <a:avLst>
              <a:gd name="adj" fmla="val 16667"/>
            </a:avLst>
          </a:prstGeom>
          <a:solidFill>
            <a:srgbClr val="FFFFFF">
              <a:alpha val="298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a:ea typeface="Red Hat Display"/>
              <a:cs typeface="Red Hat Display"/>
              <a:sym typeface="Red Hat Display"/>
            </a:endParaRPr>
          </a:p>
        </p:txBody>
      </p:sp>
      <p:grpSp>
        <p:nvGrpSpPr>
          <p:cNvPr id="241" name="Google Shape;241;p32"/>
          <p:cNvGrpSpPr/>
          <p:nvPr/>
        </p:nvGrpSpPr>
        <p:grpSpPr>
          <a:xfrm>
            <a:off x="5005455" y="2093621"/>
            <a:ext cx="440229" cy="439309"/>
            <a:chOff x="3541011" y="1508594"/>
            <a:chExt cx="350166" cy="349434"/>
          </a:xfrm>
        </p:grpSpPr>
        <p:sp>
          <p:nvSpPr>
            <p:cNvPr id="242" name="Google Shape;242;p32"/>
            <p:cNvSpPr/>
            <p:nvPr/>
          </p:nvSpPr>
          <p:spPr>
            <a:xfrm>
              <a:off x="3600879" y="1568270"/>
              <a:ext cx="230049" cy="289758"/>
            </a:xfrm>
            <a:custGeom>
              <a:avLst/>
              <a:gdLst/>
              <a:ahLst/>
              <a:cxnLst/>
              <a:rect l="l" t="t" r="r" b="b"/>
              <a:pathLst>
                <a:path w="7228" h="9104" extrusionOk="0">
                  <a:moveTo>
                    <a:pt x="3810" y="3781"/>
                  </a:moveTo>
                  <a:cubicBezTo>
                    <a:pt x="4001" y="3781"/>
                    <a:pt x="4156" y="3936"/>
                    <a:pt x="4156" y="4138"/>
                  </a:cubicBezTo>
                  <a:lnTo>
                    <a:pt x="4156" y="4472"/>
                  </a:lnTo>
                  <a:cubicBezTo>
                    <a:pt x="4144" y="4757"/>
                    <a:pt x="3906" y="4995"/>
                    <a:pt x="3632" y="4995"/>
                  </a:cubicBezTo>
                  <a:cubicBezTo>
                    <a:pt x="3334" y="4995"/>
                    <a:pt x="3108" y="4757"/>
                    <a:pt x="3108" y="4472"/>
                  </a:cubicBezTo>
                  <a:lnTo>
                    <a:pt x="3108" y="4138"/>
                  </a:lnTo>
                  <a:cubicBezTo>
                    <a:pt x="3108" y="3936"/>
                    <a:pt x="3275" y="3781"/>
                    <a:pt x="3465" y="3781"/>
                  </a:cubicBezTo>
                  <a:close/>
                  <a:moveTo>
                    <a:pt x="3787" y="5329"/>
                  </a:moveTo>
                  <a:lnTo>
                    <a:pt x="3787" y="5400"/>
                  </a:lnTo>
                  <a:cubicBezTo>
                    <a:pt x="3810" y="5460"/>
                    <a:pt x="3822" y="5519"/>
                    <a:pt x="3846" y="5567"/>
                  </a:cubicBezTo>
                  <a:lnTo>
                    <a:pt x="3632" y="5781"/>
                  </a:lnTo>
                  <a:lnTo>
                    <a:pt x="3596" y="5781"/>
                  </a:lnTo>
                  <a:lnTo>
                    <a:pt x="3370" y="5567"/>
                  </a:lnTo>
                  <a:cubicBezTo>
                    <a:pt x="3406" y="5519"/>
                    <a:pt x="3417" y="5460"/>
                    <a:pt x="3417" y="5400"/>
                  </a:cubicBezTo>
                  <a:lnTo>
                    <a:pt x="3417" y="5329"/>
                  </a:lnTo>
                  <a:close/>
                  <a:moveTo>
                    <a:pt x="3617" y="361"/>
                  </a:moveTo>
                  <a:cubicBezTo>
                    <a:pt x="4471" y="361"/>
                    <a:pt x="5286" y="670"/>
                    <a:pt x="5918" y="1257"/>
                  </a:cubicBezTo>
                  <a:cubicBezTo>
                    <a:pt x="6573" y="1888"/>
                    <a:pt x="6942" y="2733"/>
                    <a:pt x="6942" y="3638"/>
                  </a:cubicBezTo>
                  <a:cubicBezTo>
                    <a:pt x="6906" y="4281"/>
                    <a:pt x="6692" y="4936"/>
                    <a:pt x="6323" y="5484"/>
                  </a:cubicBezTo>
                  <a:cubicBezTo>
                    <a:pt x="5953" y="6019"/>
                    <a:pt x="5430" y="6436"/>
                    <a:pt x="4822" y="6674"/>
                  </a:cubicBezTo>
                  <a:cubicBezTo>
                    <a:pt x="4620" y="6758"/>
                    <a:pt x="4501" y="6948"/>
                    <a:pt x="4501" y="7139"/>
                  </a:cubicBezTo>
                  <a:lnTo>
                    <a:pt x="4501" y="7591"/>
                  </a:lnTo>
                  <a:cubicBezTo>
                    <a:pt x="4501" y="7662"/>
                    <a:pt x="4489" y="7722"/>
                    <a:pt x="4441" y="7781"/>
                  </a:cubicBezTo>
                  <a:lnTo>
                    <a:pt x="4287" y="8032"/>
                  </a:lnTo>
                  <a:cubicBezTo>
                    <a:pt x="4263" y="8043"/>
                    <a:pt x="4251" y="8079"/>
                    <a:pt x="4251" y="8091"/>
                  </a:cubicBezTo>
                  <a:lnTo>
                    <a:pt x="3025" y="8091"/>
                  </a:lnTo>
                  <a:cubicBezTo>
                    <a:pt x="3013" y="8079"/>
                    <a:pt x="3013" y="8043"/>
                    <a:pt x="3001" y="8032"/>
                  </a:cubicBezTo>
                  <a:lnTo>
                    <a:pt x="2834" y="7781"/>
                  </a:lnTo>
                  <a:cubicBezTo>
                    <a:pt x="2786" y="7722"/>
                    <a:pt x="2775" y="7651"/>
                    <a:pt x="2775" y="7591"/>
                  </a:cubicBezTo>
                  <a:lnTo>
                    <a:pt x="2775" y="6067"/>
                  </a:lnTo>
                  <a:cubicBezTo>
                    <a:pt x="2775" y="5996"/>
                    <a:pt x="2822" y="5936"/>
                    <a:pt x="2882" y="5900"/>
                  </a:cubicBezTo>
                  <a:lnTo>
                    <a:pt x="3167" y="5769"/>
                  </a:lnTo>
                  <a:lnTo>
                    <a:pt x="3417" y="6019"/>
                  </a:lnTo>
                  <a:cubicBezTo>
                    <a:pt x="3477" y="6079"/>
                    <a:pt x="3560" y="6127"/>
                    <a:pt x="3656" y="6127"/>
                  </a:cubicBezTo>
                  <a:cubicBezTo>
                    <a:pt x="3751" y="6127"/>
                    <a:pt x="3834" y="6103"/>
                    <a:pt x="3894" y="6019"/>
                  </a:cubicBezTo>
                  <a:lnTo>
                    <a:pt x="4144" y="5769"/>
                  </a:lnTo>
                  <a:lnTo>
                    <a:pt x="4429" y="5900"/>
                  </a:lnTo>
                  <a:cubicBezTo>
                    <a:pt x="4489" y="5936"/>
                    <a:pt x="4537" y="5996"/>
                    <a:pt x="4537" y="6067"/>
                  </a:cubicBezTo>
                  <a:lnTo>
                    <a:pt x="4537" y="6198"/>
                  </a:lnTo>
                  <a:cubicBezTo>
                    <a:pt x="4537" y="6293"/>
                    <a:pt x="4608" y="6365"/>
                    <a:pt x="4703" y="6365"/>
                  </a:cubicBezTo>
                  <a:cubicBezTo>
                    <a:pt x="4787" y="6365"/>
                    <a:pt x="4858" y="6293"/>
                    <a:pt x="4858" y="6198"/>
                  </a:cubicBezTo>
                  <a:lnTo>
                    <a:pt x="4858" y="6067"/>
                  </a:lnTo>
                  <a:cubicBezTo>
                    <a:pt x="4858" y="5877"/>
                    <a:pt x="4763" y="5698"/>
                    <a:pt x="4584" y="5626"/>
                  </a:cubicBezTo>
                  <a:lnTo>
                    <a:pt x="4179" y="5412"/>
                  </a:lnTo>
                  <a:lnTo>
                    <a:pt x="4179" y="5400"/>
                  </a:lnTo>
                  <a:lnTo>
                    <a:pt x="4179" y="5162"/>
                  </a:lnTo>
                  <a:cubicBezTo>
                    <a:pt x="4382" y="5007"/>
                    <a:pt x="4525" y="4757"/>
                    <a:pt x="4525" y="4472"/>
                  </a:cubicBezTo>
                  <a:lnTo>
                    <a:pt x="4525" y="4138"/>
                  </a:lnTo>
                  <a:cubicBezTo>
                    <a:pt x="4525" y="3757"/>
                    <a:pt x="4227" y="3448"/>
                    <a:pt x="3834" y="3448"/>
                  </a:cubicBezTo>
                  <a:lnTo>
                    <a:pt x="3489" y="3448"/>
                  </a:lnTo>
                  <a:cubicBezTo>
                    <a:pt x="3120" y="3448"/>
                    <a:pt x="2810" y="3745"/>
                    <a:pt x="2810" y="4138"/>
                  </a:cubicBezTo>
                  <a:lnTo>
                    <a:pt x="2810" y="4472"/>
                  </a:lnTo>
                  <a:cubicBezTo>
                    <a:pt x="2810" y="4757"/>
                    <a:pt x="2941" y="4995"/>
                    <a:pt x="3156" y="5162"/>
                  </a:cubicBezTo>
                  <a:lnTo>
                    <a:pt x="3156" y="5400"/>
                  </a:lnTo>
                  <a:lnTo>
                    <a:pt x="3156" y="5412"/>
                  </a:lnTo>
                  <a:lnTo>
                    <a:pt x="2751" y="5626"/>
                  </a:lnTo>
                  <a:cubicBezTo>
                    <a:pt x="2572" y="5710"/>
                    <a:pt x="2465" y="5877"/>
                    <a:pt x="2465" y="6067"/>
                  </a:cubicBezTo>
                  <a:lnTo>
                    <a:pt x="2465" y="6674"/>
                  </a:lnTo>
                  <a:cubicBezTo>
                    <a:pt x="1882" y="6460"/>
                    <a:pt x="1381" y="6055"/>
                    <a:pt x="1012" y="5567"/>
                  </a:cubicBezTo>
                  <a:cubicBezTo>
                    <a:pt x="572" y="4984"/>
                    <a:pt x="369" y="4281"/>
                    <a:pt x="381" y="3567"/>
                  </a:cubicBezTo>
                  <a:cubicBezTo>
                    <a:pt x="393" y="2745"/>
                    <a:pt x="727" y="1959"/>
                    <a:pt x="1310" y="1364"/>
                  </a:cubicBezTo>
                  <a:cubicBezTo>
                    <a:pt x="1882" y="769"/>
                    <a:pt x="2655" y="412"/>
                    <a:pt x="3477" y="364"/>
                  </a:cubicBezTo>
                  <a:cubicBezTo>
                    <a:pt x="3524" y="362"/>
                    <a:pt x="3571" y="361"/>
                    <a:pt x="3617" y="361"/>
                  </a:cubicBezTo>
                  <a:close/>
                  <a:moveTo>
                    <a:pt x="4144" y="8424"/>
                  </a:moveTo>
                  <a:lnTo>
                    <a:pt x="4144" y="8782"/>
                  </a:lnTo>
                  <a:lnTo>
                    <a:pt x="3108" y="8794"/>
                  </a:lnTo>
                  <a:cubicBezTo>
                    <a:pt x="3108" y="8794"/>
                    <a:pt x="3096" y="8794"/>
                    <a:pt x="3096" y="8782"/>
                  </a:cubicBezTo>
                  <a:lnTo>
                    <a:pt x="3096" y="8424"/>
                  </a:lnTo>
                  <a:close/>
                  <a:moveTo>
                    <a:pt x="3635" y="0"/>
                  </a:moveTo>
                  <a:cubicBezTo>
                    <a:pt x="3563" y="0"/>
                    <a:pt x="3490" y="2"/>
                    <a:pt x="3417" y="7"/>
                  </a:cubicBezTo>
                  <a:cubicBezTo>
                    <a:pt x="2513" y="54"/>
                    <a:pt x="1667" y="435"/>
                    <a:pt x="1024" y="1114"/>
                  </a:cubicBezTo>
                  <a:cubicBezTo>
                    <a:pt x="381" y="1769"/>
                    <a:pt x="24" y="2626"/>
                    <a:pt x="12" y="3531"/>
                  </a:cubicBezTo>
                  <a:cubicBezTo>
                    <a:pt x="0" y="4341"/>
                    <a:pt x="238" y="5103"/>
                    <a:pt x="691" y="5734"/>
                  </a:cubicBezTo>
                  <a:cubicBezTo>
                    <a:pt x="1131" y="6317"/>
                    <a:pt x="1739" y="6781"/>
                    <a:pt x="2405" y="7019"/>
                  </a:cubicBezTo>
                  <a:lnTo>
                    <a:pt x="2405" y="7603"/>
                  </a:lnTo>
                  <a:cubicBezTo>
                    <a:pt x="2405" y="7734"/>
                    <a:pt x="2453" y="7865"/>
                    <a:pt x="2524" y="7972"/>
                  </a:cubicBezTo>
                  <a:lnTo>
                    <a:pt x="2691" y="8222"/>
                  </a:lnTo>
                  <a:cubicBezTo>
                    <a:pt x="2739" y="8282"/>
                    <a:pt x="2751" y="8353"/>
                    <a:pt x="2751" y="8413"/>
                  </a:cubicBezTo>
                  <a:lnTo>
                    <a:pt x="2751" y="8770"/>
                  </a:lnTo>
                  <a:cubicBezTo>
                    <a:pt x="2751" y="8948"/>
                    <a:pt x="2894" y="9103"/>
                    <a:pt x="3072" y="9103"/>
                  </a:cubicBezTo>
                  <a:lnTo>
                    <a:pt x="4108" y="9103"/>
                  </a:lnTo>
                  <a:cubicBezTo>
                    <a:pt x="4287" y="9103"/>
                    <a:pt x="4429" y="8948"/>
                    <a:pt x="4429" y="8770"/>
                  </a:cubicBezTo>
                  <a:lnTo>
                    <a:pt x="4429" y="8413"/>
                  </a:lnTo>
                  <a:cubicBezTo>
                    <a:pt x="4429" y="8341"/>
                    <a:pt x="4441" y="8282"/>
                    <a:pt x="4489" y="8222"/>
                  </a:cubicBezTo>
                  <a:lnTo>
                    <a:pt x="4656" y="7972"/>
                  </a:lnTo>
                  <a:cubicBezTo>
                    <a:pt x="4727" y="7865"/>
                    <a:pt x="4775" y="7734"/>
                    <a:pt x="4775" y="7603"/>
                  </a:cubicBezTo>
                  <a:lnTo>
                    <a:pt x="4775" y="7150"/>
                  </a:lnTo>
                  <a:cubicBezTo>
                    <a:pt x="4775" y="7079"/>
                    <a:pt x="4822" y="7008"/>
                    <a:pt x="4894" y="6984"/>
                  </a:cubicBezTo>
                  <a:cubicBezTo>
                    <a:pt x="5561" y="6734"/>
                    <a:pt x="6132" y="6269"/>
                    <a:pt x="6549" y="5698"/>
                  </a:cubicBezTo>
                  <a:cubicBezTo>
                    <a:pt x="6966" y="5079"/>
                    <a:pt x="7180" y="4388"/>
                    <a:pt x="7180" y="3638"/>
                  </a:cubicBezTo>
                  <a:cubicBezTo>
                    <a:pt x="7227" y="2614"/>
                    <a:pt x="6823" y="1674"/>
                    <a:pt x="6096" y="995"/>
                  </a:cubicBezTo>
                  <a:cubicBezTo>
                    <a:pt x="5422" y="354"/>
                    <a:pt x="4564" y="0"/>
                    <a:pt x="3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2"/>
            <p:cNvSpPr/>
            <p:nvPr/>
          </p:nvSpPr>
          <p:spPr>
            <a:xfrm>
              <a:off x="3541011" y="1677980"/>
              <a:ext cx="48919" cy="10630"/>
            </a:xfrm>
            <a:custGeom>
              <a:avLst/>
              <a:gdLst/>
              <a:ahLst/>
              <a:cxnLst/>
              <a:rect l="l" t="t" r="r" b="b"/>
              <a:pathLst>
                <a:path w="1537" h="334" extrusionOk="0">
                  <a:moveTo>
                    <a:pt x="167" y="1"/>
                  </a:moveTo>
                  <a:cubicBezTo>
                    <a:pt x="72" y="1"/>
                    <a:pt x="0" y="72"/>
                    <a:pt x="0" y="167"/>
                  </a:cubicBezTo>
                  <a:cubicBezTo>
                    <a:pt x="0" y="251"/>
                    <a:pt x="72" y="334"/>
                    <a:pt x="167" y="334"/>
                  </a:cubicBezTo>
                  <a:lnTo>
                    <a:pt x="1369" y="334"/>
                  </a:lnTo>
                  <a:cubicBezTo>
                    <a:pt x="1465" y="334"/>
                    <a:pt x="1536" y="251"/>
                    <a:pt x="1536" y="167"/>
                  </a:cubicBezTo>
                  <a:cubicBezTo>
                    <a:pt x="1536" y="72"/>
                    <a:pt x="1465" y="1"/>
                    <a:pt x="1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2"/>
            <p:cNvSpPr/>
            <p:nvPr/>
          </p:nvSpPr>
          <p:spPr>
            <a:xfrm>
              <a:off x="3842259" y="1677980"/>
              <a:ext cx="48919" cy="10630"/>
            </a:xfrm>
            <a:custGeom>
              <a:avLst/>
              <a:gdLst/>
              <a:ahLst/>
              <a:cxnLst/>
              <a:rect l="l" t="t" r="r" b="b"/>
              <a:pathLst>
                <a:path w="1537" h="334" extrusionOk="0">
                  <a:moveTo>
                    <a:pt x="167" y="1"/>
                  </a:moveTo>
                  <a:cubicBezTo>
                    <a:pt x="72" y="1"/>
                    <a:pt x="1" y="72"/>
                    <a:pt x="1" y="167"/>
                  </a:cubicBezTo>
                  <a:cubicBezTo>
                    <a:pt x="1" y="251"/>
                    <a:pt x="72" y="334"/>
                    <a:pt x="167" y="334"/>
                  </a:cubicBezTo>
                  <a:lnTo>
                    <a:pt x="1370" y="334"/>
                  </a:lnTo>
                  <a:cubicBezTo>
                    <a:pt x="1465" y="334"/>
                    <a:pt x="1537" y="251"/>
                    <a:pt x="1537" y="167"/>
                  </a:cubicBezTo>
                  <a:cubicBezTo>
                    <a:pt x="1537" y="72"/>
                    <a:pt x="1465"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2"/>
            <p:cNvSpPr/>
            <p:nvPr/>
          </p:nvSpPr>
          <p:spPr>
            <a:xfrm>
              <a:off x="3711161" y="1508594"/>
              <a:ext cx="10248" cy="48537"/>
            </a:xfrm>
            <a:custGeom>
              <a:avLst/>
              <a:gdLst/>
              <a:ahLst/>
              <a:cxnLst/>
              <a:rect l="l" t="t" r="r" b="b"/>
              <a:pathLst>
                <a:path w="322" h="1525" extrusionOk="0">
                  <a:moveTo>
                    <a:pt x="167" y="1"/>
                  </a:moveTo>
                  <a:cubicBezTo>
                    <a:pt x="72" y="1"/>
                    <a:pt x="0" y="72"/>
                    <a:pt x="0" y="155"/>
                  </a:cubicBezTo>
                  <a:lnTo>
                    <a:pt x="0" y="1370"/>
                  </a:lnTo>
                  <a:cubicBezTo>
                    <a:pt x="0" y="1453"/>
                    <a:pt x="72" y="1525"/>
                    <a:pt x="167" y="1525"/>
                  </a:cubicBezTo>
                  <a:cubicBezTo>
                    <a:pt x="250" y="1525"/>
                    <a:pt x="322" y="1453"/>
                    <a:pt x="322" y="1370"/>
                  </a:cubicBezTo>
                  <a:lnTo>
                    <a:pt x="322" y="155"/>
                  </a:lnTo>
                  <a:cubicBezTo>
                    <a:pt x="310" y="60"/>
                    <a:pt x="25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2"/>
            <p:cNvSpPr/>
            <p:nvPr/>
          </p:nvSpPr>
          <p:spPr>
            <a:xfrm>
              <a:off x="3633470" y="1792018"/>
              <a:ext cx="22757" cy="29249"/>
            </a:xfrm>
            <a:custGeom>
              <a:avLst/>
              <a:gdLst/>
              <a:ahLst/>
              <a:cxnLst/>
              <a:rect l="l" t="t" r="r" b="b"/>
              <a:pathLst>
                <a:path w="715" h="919" extrusionOk="0">
                  <a:moveTo>
                    <a:pt x="525" y="1"/>
                  </a:moveTo>
                  <a:cubicBezTo>
                    <a:pt x="470" y="1"/>
                    <a:pt x="413" y="30"/>
                    <a:pt x="381" y="85"/>
                  </a:cubicBezTo>
                  <a:lnTo>
                    <a:pt x="48" y="680"/>
                  </a:lnTo>
                  <a:cubicBezTo>
                    <a:pt x="0" y="751"/>
                    <a:pt x="24" y="859"/>
                    <a:pt x="107" y="894"/>
                  </a:cubicBezTo>
                  <a:cubicBezTo>
                    <a:pt x="131" y="918"/>
                    <a:pt x="167" y="918"/>
                    <a:pt x="179" y="918"/>
                  </a:cubicBezTo>
                  <a:cubicBezTo>
                    <a:pt x="238" y="918"/>
                    <a:pt x="286" y="882"/>
                    <a:pt x="310" y="835"/>
                  </a:cubicBezTo>
                  <a:lnTo>
                    <a:pt x="655" y="240"/>
                  </a:lnTo>
                  <a:cubicBezTo>
                    <a:pt x="715" y="156"/>
                    <a:pt x="679" y="61"/>
                    <a:pt x="608" y="25"/>
                  </a:cubicBezTo>
                  <a:cubicBezTo>
                    <a:pt x="583" y="9"/>
                    <a:pt x="554"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2"/>
            <p:cNvSpPr/>
            <p:nvPr/>
          </p:nvSpPr>
          <p:spPr>
            <a:xfrm>
              <a:off x="3775962" y="1545195"/>
              <a:ext cx="22757" cy="28995"/>
            </a:xfrm>
            <a:custGeom>
              <a:avLst/>
              <a:gdLst/>
              <a:ahLst/>
              <a:cxnLst/>
              <a:rect l="l" t="t" r="r" b="b"/>
              <a:pathLst>
                <a:path w="715" h="911" extrusionOk="0">
                  <a:moveTo>
                    <a:pt x="534" y="1"/>
                  </a:moveTo>
                  <a:cubicBezTo>
                    <a:pt x="476" y="1"/>
                    <a:pt x="418" y="28"/>
                    <a:pt x="393" y="77"/>
                  </a:cubicBezTo>
                  <a:lnTo>
                    <a:pt x="48" y="672"/>
                  </a:lnTo>
                  <a:cubicBezTo>
                    <a:pt x="0" y="744"/>
                    <a:pt x="36" y="851"/>
                    <a:pt x="107" y="898"/>
                  </a:cubicBezTo>
                  <a:cubicBezTo>
                    <a:pt x="131" y="910"/>
                    <a:pt x="167" y="910"/>
                    <a:pt x="179" y="910"/>
                  </a:cubicBezTo>
                  <a:cubicBezTo>
                    <a:pt x="238" y="910"/>
                    <a:pt x="286" y="887"/>
                    <a:pt x="310" y="839"/>
                  </a:cubicBezTo>
                  <a:lnTo>
                    <a:pt x="655" y="244"/>
                  </a:lnTo>
                  <a:cubicBezTo>
                    <a:pt x="714" y="172"/>
                    <a:pt x="691" y="65"/>
                    <a:pt x="607" y="17"/>
                  </a:cubicBezTo>
                  <a:cubicBezTo>
                    <a:pt x="585" y="6"/>
                    <a:pt x="560"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2"/>
            <p:cNvSpPr/>
            <p:nvPr/>
          </p:nvSpPr>
          <p:spPr>
            <a:xfrm>
              <a:off x="3577390" y="1601498"/>
              <a:ext cx="31095" cy="21197"/>
            </a:xfrm>
            <a:custGeom>
              <a:avLst/>
              <a:gdLst/>
              <a:ahLst/>
              <a:cxnLst/>
              <a:rect l="l" t="t" r="r" b="b"/>
              <a:pathLst>
                <a:path w="977" h="666" extrusionOk="0">
                  <a:moveTo>
                    <a:pt x="199" y="1"/>
                  </a:moveTo>
                  <a:cubicBezTo>
                    <a:pt x="141" y="1"/>
                    <a:pt x="80" y="33"/>
                    <a:pt x="48" y="82"/>
                  </a:cubicBezTo>
                  <a:cubicBezTo>
                    <a:pt x="0" y="153"/>
                    <a:pt x="36" y="261"/>
                    <a:pt x="107" y="308"/>
                  </a:cubicBezTo>
                  <a:lnTo>
                    <a:pt x="703" y="642"/>
                  </a:lnTo>
                  <a:cubicBezTo>
                    <a:pt x="738" y="665"/>
                    <a:pt x="762" y="665"/>
                    <a:pt x="774" y="665"/>
                  </a:cubicBezTo>
                  <a:cubicBezTo>
                    <a:pt x="834" y="665"/>
                    <a:pt x="881" y="630"/>
                    <a:pt x="917" y="594"/>
                  </a:cubicBezTo>
                  <a:cubicBezTo>
                    <a:pt x="976" y="499"/>
                    <a:pt x="941" y="415"/>
                    <a:pt x="869" y="368"/>
                  </a:cubicBezTo>
                  <a:lnTo>
                    <a:pt x="274" y="22"/>
                  </a:lnTo>
                  <a:cubicBezTo>
                    <a:pt x="252" y="7"/>
                    <a:pt x="22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a:off x="3823703" y="1743608"/>
              <a:ext cx="31095" cy="21197"/>
            </a:xfrm>
            <a:custGeom>
              <a:avLst/>
              <a:gdLst/>
              <a:ahLst/>
              <a:cxnLst/>
              <a:rect l="l" t="t" r="r" b="b"/>
              <a:pathLst>
                <a:path w="977" h="666" extrusionOk="0">
                  <a:moveTo>
                    <a:pt x="199" y="1"/>
                  </a:moveTo>
                  <a:cubicBezTo>
                    <a:pt x="141" y="1"/>
                    <a:pt x="81" y="33"/>
                    <a:pt x="48" y="82"/>
                  </a:cubicBezTo>
                  <a:cubicBezTo>
                    <a:pt x="0" y="153"/>
                    <a:pt x="36" y="260"/>
                    <a:pt x="107" y="308"/>
                  </a:cubicBezTo>
                  <a:lnTo>
                    <a:pt x="703" y="641"/>
                  </a:lnTo>
                  <a:cubicBezTo>
                    <a:pt x="738" y="665"/>
                    <a:pt x="762" y="665"/>
                    <a:pt x="774" y="665"/>
                  </a:cubicBezTo>
                  <a:cubicBezTo>
                    <a:pt x="834" y="665"/>
                    <a:pt x="881" y="629"/>
                    <a:pt x="917" y="594"/>
                  </a:cubicBezTo>
                  <a:cubicBezTo>
                    <a:pt x="977" y="510"/>
                    <a:pt x="953" y="415"/>
                    <a:pt x="869" y="368"/>
                  </a:cubicBezTo>
                  <a:lnTo>
                    <a:pt x="274" y="22"/>
                  </a:lnTo>
                  <a:cubicBezTo>
                    <a:pt x="252" y="7"/>
                    <a:pt x="226"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2"/>
            <p:cNvSpPr/>
            <p:nvPr/>
          </p:nvSpPr>
          <p:spPr>
            <a:xfrm>
              <a:off x="3775962" y="1792018"/>
              <a:ext cx="22757" cy="29249"/>
            </a:xfrm>
            <a:custGeom>
              <a:avLst/>
              <a:gdLst/>
              <a:ahLst/>
              <a:cxnLst/>
              <a:rect l="l" t="t" r="r" b="b"/>
              <a:pathLst>
                <a:path w="715" h="919" extrusionOk="0">
                  <a:moveTo>
                    <a:pt x="190" y="1"/>
                  </a:moveTo>
                  <a:cubicBezTo>
                    <a:pt x="160" y="1"/>
                    <a:pt x="132" y="9"/>
                    <a:pt x="107" y="25"/>
                  </a:cubicBezTo>
                  <a:cubicBezTo>
                    <a:pt x="36" y="61"/>
                    <a:pt x="0" y="168"/>
                    <a:pt x="48" y="240"/>
                  </a:cubicBezTo>
                  <a:lnTo>
                    <a:pt x="393" y="835"/>
                  </a:lnTo>
                  <a:cubicBezTo>
                    <a:pt x="417" y="882"/>
                    <a:pt x="476" y="918"/>
                    <a:pt x="524" y="918"/>
                  </a:cubicBezTo>
                  <a:cubicBezTo>
                    <a:pt x="548" y="918"/>
                    <a:pt x="583" y="918"/>
                    <a:pt x="595" y="894"/>
                  </a:cubicBezTo>
                  <a:cubicBezTo>
                    <a:pt x="691" y="859"/>
                    <a:pt x="714" y="751"/>
                    <a:pt x="667" y="680"/>
                  </a:cubicBezTo>
                  <a:lnTo>
                    <a:pt x="333" y="85"/>
                  </a:lnTo>
                  <a:cubicBezTo>
                    <a:pt x="302" y="30"/>
                    <a:pt x="245"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3633470" y="1545195"/>
              <a:ext cx="22757" cy="28995"/>
            </a:xfrm>
            <a:custGeom>
              <a:avLst/>
              <a:gdLst/>
              <a:ahLst/>
              <a:cxnLst/>
              <a:rect l="l" t="t" r="r" b="b"/>
              <a:pathLst>
                <a:path w="715" h="911" extrusionOk="0">
                  <a:moveTo>
                    <a:pt x="181" y="1"/>
                  </a:moveTo>
                  <a:cubicBezTo>
                    <a:pt x="155" y="1"/>
                    <a:pt x="130" y="6"/>
                    <a:pt x="107" y="17"/>
                  </a:cubicBezTo>
                  <a:cubicBezTo>
                    <a:pt x="24" y="65"/>
                    <a:pt x="0" y="172"/>
                    <a:pt x="48" y="244"/>
                  </a:cubicBezTo>
                  <a:lnTo>
                    <a:pt x="381" y="839"/>
                  </a:lnTo>
                  <a:cubicBezTo>
                    <a:pt x="417" y="887"/>
                    <a:pt x="477" y="910"/>
                    <a:pt x="524" y="910"/>
                  </a:cubicBezTo>
                  <a:cubicBezTo>
                    <a:pt x="548" y="910"/>
                    <a:pt x="584" y="910"/>
                    <a:pt x="596" y="898"/>
                  </a:cubicBezTo>
                  <a:cubicBezTo>
                    <a:pt x="679" y="851"/>
                    <a:pt x="715" y="744"/>
                    <a:pt x="667" y="672"/>
                  </a:cubicBezTo>
                  <a:lnTo>
                    <a:pt x="322" y="77"/>
                  </a:lnTo>
                  <a:cubicBezTo>
                    <a:pt x="297" y="28"/>
                    <a:pt x="238"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3823703" y="1601498"/>
              <a:ext cx="31095" cy="21197"/>
            </a:xfrm>
            <a:custGeom>
              <a:avLst/>
              <a:gdLst/>
              <a:ahLst/>
              <a:cxnLst/>
              <a:rect l="l" t="t" r="r" b="b"/>
              <a:pathLst>
                <a:path w="977" h="666" extrusionOk="0">
                  <a:moveTo>
                    <a:pt x="778" y="1"/>
                  </a:moveTo>
                  <a:cubicBezTo>
                    <a:pt x="751" y="1"/>
                    <a:pt x="725" y="7"/>
                    <a:pt x="703" y="22"/>
                  </a:cubicBezTo>
                  <a:lnTo>
                    <a:pt x="107" y="368"/>
                  </a:lnTo>
                  <a:cubicBezTo>
                    <a:pt x="36" y="415"/>
                    <a:pt x="0" y="511"/>
                    <a:pt x="48" y="594"/>
                  </a:cubicBezTo>
                  <a:cubicBezTo>
                    <a:pt x="84" y="630"/>
                    <a:pt x="143" y="665"/>
                    <a:pt x="179" y="665"/>
                  </a:cubicBezTo>
                  <a:cubicBezTo>
                    <a:pt x="215" y="665"/>
                    <a:pt x="238" y="665"/>
                    <a:pt x="262" y="653"/>
                  </a:cubicBezTo>
                  <a:lnTo>
                    <a:pt x="857" y="308"/>
                  </a:lnTo>
                  <a:cubicBezTo>
                    <a:pt x="953" y="249"/>
                    <a:pt x="977" y="153"/>
                    <a:pt x="929" y="82"/>
                  </a:cubicBezTo>
                  <a:cubicBezTo>
                    <a:pt x="896" y="33"/>
                    <a:pt x="836" y="1"/>
                    <a:pt x="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p:nvPr/>
          </p:nvSpPr>
          <p:spPr>
            <a:xfrm>
              <a:off x="3577390" y="1743608"/>
              <a:ext cx="31095" cy="21197"/>
            </a:xfrm>
            <a:custGeom>
              <a:avLst/>
              <a:gdLst/>
              <a:ahLst/>
              <a:cxnLst/>
              <a:rect l="l" t="t" r="r" b="b"/>
              <a:pathLst>
                <a:path w="977" h="666" extrusionOk="0">
                  <a:moveTo>
                    <a:pt x="778" y="1"/>
                  </a:moveTo>
                  <a:cubicBezTo>
                    <a:pt x="751" y="1"/>
                    <a:pt x="725" y="7"/>
                    <a:pt x="703" y="22"/>
                  </a:cubicBezTo>
                  <a:lnTo>
                    <a:pt x="107" y="368"/>
                  </a:lnTo>
                  <a:cubicBezTo>
                    <a:pt x="36" y="415"/>
                    <a:pt x="0" y="510"/>
                    <a:pt x="48" y="594"/>
                  </a:cubicBezTo>
                  <a:cubicBezTo>
                    <a:pt x="84" y="629"/>
                    <a:pt x="143" y="665"/>
                    <a:pt x="179" y="665"/>
                  </a:cubicBezTo>
                  <a:cubicBezTo>
                    <a:pt x="214" y="665"/>
                    <a:pt x="238" y="665"/>
                    <a:pt x="262" y="653"/>
                  </a:cubicBezTo>
                  <a:lnTo>
                    <a:pt x="857" y="308"/>
                  </a:lnTo>
                  <a:cubicBezTo>
                    <a:pt x="941" y="260"/>
                    <a:pt x="976" y="153"/>
                    <a:pt x="929" y="82"/>
                  </a:cubicBezTo>
                  <a:cubicBezTo>
                    <a:pt x="896" y="33"/>
                    <a:pt x="835" y="1"/>
                    <a:pt x="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p:nvPr/>
          </p:nvSpPr>
          <p:spPr>
            <a:xfrm>
              <a:off x="3732358" y="1593032"/>
              <a:ext cx="71294" cy="62255"/>
            </a:xfrm>
            <a:custGeom>
              <a:avLst/>
              <a:gdLst/>
              <a:ahLst/>
              <a:cxnLst/>
              <a:rect l="l" t="t" r="r" b="b"/>
              <a:pathLst>
                <a:path w="2240" h="1956" extrusionOk="0">
                  <a:moveTo>
                    <a:pt x="186" y="1"/>
                  </a:moveTo>
                  <a:cubicBezTo>
                    <a:pt x="103" y="1"/>
                    <a:pt x="34" y="47"/>
                    <a:pt x="13" y="122"/>
                  </a:cubicBezTo>
                  <a:cubicBezTo>
                    <a:pt x="1" y="217"/>
                    <a:pt x="48" y="300"/>
                    <a:pt x="132" y="324"/>
                  </a:cubicBezTo>
                  <a:cubicBezTo>
                    <a:pt x="930" y="527"/>
                    <a:pt x="1584" y="1098"/>
                    <a:pt x="1894" y="1848"/>
                  </a:cubicBezTo>
                  <a:cubicBezTo>
                    <a:pt x="1918" y="1908"/>
                    <a:pt x="1977" y="1955"/>
                    <a:pt x="2037" y="1955"/>
                  </a:cubicBezTo>
                  <a:cubicBezTo>
                    <a:pt x="2061" y="1955"/>
                    <a:pt x="2084" y="1955"/>
                    <a:pt x="2096" y="1943"/>
                  </a:cubicBezTo>
                  <a:cubicBezTo>
                    <a:pt x="2192" y="1908"/>
                    <a:pt x="2239" y="1824"/>
                    <a:pt x="2192" y="1729"/>
                  </a:cubicBezTo>
                  <a:cubicBezTo>
                    <a:pt x="1846" y="884"/>
                    <a:pt x="1108" y="229"/>
                    <a:pt x="215" y="3"/>
                  </a:cubicBezTo>
                  <a:cubicBezTo>
                    <a:pt x="205" y="1"/>
                    <a:pt x="196"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32"/>
          <p:cNvGrpSpPr/>
          <p:nvPr/>
        </p:nvGrpSpPr>
        <p:grpSpPr>
          <a:xfrm>
            <a:off x="1037164" y="2119349"/>
            <a:ext cx="328311" cy="387851"/>
            <a:chOff x="6707084" y="3387403"/>
            <a:chExt cx="261145" cy="308504"/>
          </a:xfrm>
        </p:grpSpPr>
        <p:sp>
          <p:nvSpPr>
            <p:cNvPr id="256" name="Google Shape;256;p32"/>
            <p:cNvSpPr/>
            <p:nvPr/>
          </p:nvSpPr>
          <p:spPr>
            <a:xfrm>
              <a:off x="6726053" y="3542403"/>
              <a:ext cx="68238" cy="153504"/>
            </a:xfrm>
            <a:custGeom>
              <a:avLst/>
              <a:gdLst/>
              <a:ahLst/>
              <a:cxnLst/>
              <a:rect l="l" t="t" r="r" b="b"/>
              <a:pathLst>
                <a:path w="2144" h="4823" extrusionOk="0">
                  <a:moveTo>
                    <a:pt x="1203" y="286"/>
                  </a:moveTo>
                  <a:cubicBezTo>
                    <a:pt x="1381" y="286"/>
                    <a:pt x="1524" y="417"/>
                    <a:pt x="1524" y="596"/>
                  </a:cubicBezTo>
                  <a:lnTo>
                    <a:pt x="1524" y="893"/>
                  </a:lnTo>
                  <a:cubicBezTo>
                    <a:pt x="1524" y="1143"/>
                    <a:pt x="1310" y="1358"/>
                    <a:pt x="1060" y="1358"/>
                  </a:cubicBezTo>
                  <a:cubicBezTo>
                    <a:pt x="810" y="1358"/>
                    <a:pt x="596" y="1143"/>
                    <a:pt x="596" y="893"/>
                  </a:cubicBezTo>
                  <a:lnTo>
                    <a:pt x="596" y="596"/>
                  </a:lnTo>
                  <a:cubicBezTo>
                    <a:pt x="596" y="417"/>
                    <a:pt x="726" y="286"/>
                    <a:pt x="905" y="286"/>
                  </a:cubicBezTo>
                  <a:close/>
                  <a:moveTo>
                    <a:pt x="1227" y="1643"/>
                  </a:moveTo>
                  <a:lnTo>
                    <a:pt x="1227" y="1715"/>
                  </a:lnTo>
                  <a:cubicBezTo>
                    <a:pt x="1227" y="1774"/>
                    <a:pt x="1238" y="1822"/>
                    <a:pt x="1262" y="1858"/>
                  </a:cubicBezTo>
                  <a:lnTo>
                    <a:pt x="1060" y="2036"/>
                  </a:lnTo>
                  <a:lnTo>
                    <a:pt x="846" y="1846"/>
                  </a:lnTo>
                  <a:cubicBezTo>
                    <a:pt x="881" y="1798"/>
                    <a:pt x="893" y="1762"/>
                    <a:pt x="893" y="1703"/>
                  </a:cubicBezTo>
                  <a:lnTo>
                    <a:pt x="893" y="1643"/>
                  </a:lnTo>
                  <a:close/>
                  <a:moveTo>
                    <a:pt x="1060" y="2036"/>
                  </a:moveTo>
                  <a:cubicBezTo>
                    <a:pt x="1060" y="2048"/>
                    <a:pt x="1057" y="2054"/>
                    <a:pt x="1055" y="2054"/>
                  </a:cubicBezTo>
                  <a:cubicBezTo>
                    <a:pt x="1054" y="2054"/>
                    <a:pt x="1054" y="2048"/>
                    <a:pt x="1060" y="2036"/>
                  </a:cubicBezTo>
                  <a:close/>
                  <a:moveTo>
                    <a:pt x="905" y="0"/>
                  </a:moveTo>
                  <a:cubicBezTo>
                    <a:pt x="584" y="0"/>
                    <a:pt x="310" y="274"/>
                    <a:pt x="310" y="596"/>
                  </a:cubicBezTo>
                  <a:lnTo>
                    <a:pt x="310" y="893"/>
                  </a:lnTo>
                  <a:cubicBezTo>
                    <a:pt x="310" y="1143"/>
                    <a:pt x="429" y="1358"/>
                    <a:pt x="607" y="1489"/>
                  </a:cubicBezTo>
                  <a:lnTo>
                    <a:pt x="607" y="1703"/>
                  </a:lnTo>
                  <a:lnTo>
                    <a:pt x="607" y="1715"/>
                  </a:lnTo>
                  <a:lnTo>
                    <a:pt x="250" y="1893"/>
                  </a:lnTo>
                  <a:cubicBezTo>
                    <a:pt x="107" y="1965"/>
                    <a:pt x="0" y="2120"/>
                    <a:pt x="0" y="2298"/>
                  </a:cubicBezTo>
                  <a:lnTo>
                    <a:pt x="0" y="3632"/>
                  </a:lnTo>
                  <a:cubicBezTo>
                    <a:pt x="0" y="3751"/>
                    <a:pt x="36" y="3870"/>
                    <a:pt x="107" y="3965"/>
                  </a:cubicBezTo>
                  <a:lnTo>
                    <a:pt x="250" y="4179"/>
                  </a:lnTo>
                  <a:cubicBezTo>
                    <a:pt x="286" y="4227"/>
                    <a:pt x="310" y="4298"/>
                    <a:pt x="310" y="4358"/>
                  </a:cubicBezTo>
                  <a:lnTo>
                    <a:pt x="310" y="4679"/>
                  </a:lnTo>
                  <a:cubicBezTo>
                    <a:pt x="310" y="4751"/>
                    <a:pt x="369" y="4822"/>
                    <a:pt x="465" y="4822"/>
                  </a:cubicBezTo>
                  <a:cubicBezTo>
                    <a:pt x="536" y="4822"/>
                    <a:pt x="607" y="4763"/>
                    <a:pt x="607" y="4679"/>
                  </a:cubicBezTo>
                  <a:lnTo>
                    <a:pt x="607" y="4358"/>
                  </a:lnTo>
                  <a:cubicBezTo>
                    <a:pt x="607" y="4239"/>
                    <a:pt x="584" y="4120"/>
                    <a:pt x="512" y="4036"/>
                  </a:cubicBezTo>
                  <a:lnTo>
                    <a:pt x="357" y="3810"/>
                  </a:lnTo>
                  <a:cubicBezTo>
                    <a:pt x="334" y="3763"/>
                    <a:pt x="298" y="3691"/>
                    <a:pt x="298" y="3632"/>
                  </a:cubicBezTo>
                  <a:lnTo>
                    <a:pt x="298" y="2298"/>
                  </a:lnTo>
                  <a:cubicBezTo>
                    <a:pt x="298" y="2239"/>
                    <a:pt x="334" y="2179"/>
                    <a:pt x="381" y="2143"/>
                  </a:cubicBezTo>
                  <a:lnTo>
                    <a:pt x="643" y="2024"/>
                  </a:lnTo>
                  <a:lnTo>
                    <a:pt x="857" y="2251"/>
                  </a:lnTo>
                  <a:cubicBezTo>
                    <a:pt x="929" y="2310"/>
                    <a:pt x="1000" y="2334"/>
                    <a:pt x="1072" y="2334"/>
                  </a:cubicBezTo>
                  <a:cubicBezTo>
                    <a:pt x="1143" y="2334"/>
                    <a:pt x="1227" y="2310"/>
                    <a:pt x="1286" y="2251"/>
                  </a:cubicBezTo>
                  <a:lnTo>
                    <a:pt x="1500" y="2024"/>
                  </a:lnTo>
                  <a:lnTo>
                    <a:pt x="1762" y="2143"/>
                  </a:lnTo>
                  <a:cubicBezTo>
                    <a:pt x="1822" y="2179"/>
                    <a:pt x="1846" y="2239"/>
                    <a:pt x="1846" y="2298"/>
                  </a:cubicBezTo>
                  <a:lnTo>
                    <a:pt x="1846" y="3632"/>
                  </a:lnTo>
                  <a:cubicBezTo>
                    <a:pt x="1846" y="3691"/>
                    <a:pt x="1834" y="3751"/>
                    <a:pt x="1786" y="3810"/>
                  </a:cubicBezTo>
                  <a:lnTo>
                    <a:pt x="1643" y="4036"/>
                  </a:lnTo>
                  <a:cubicBezTo>
                    <a:pt x="1572" y="4144"/>
                    <a:pt x="1536" y="4239"/>
                    <a:pt x="1536" y="4358"/>
                  </a:cubicBezTo>
                  <a:lnTo>
                    <a:pt x="1536" y="4679"/>
                  </a:lnTo>
                  <a:cubicBezTo>
                    <a:pt x="1536" y="4751"/>
                    <a:pt x="1596" y="4822"/>
                    <a:pt x="1679" y="4822"/>
                  </a:cubicBezTo>
                  <a:cubicBezTo>
                    <a:pt x="1750" y="4822"/>
                    <a:pt x="1834" y="4763"/>
                    <a:pt x="1834" y="4679"/>
                  </a:cubicBezTo>
                  <a:lnTo>
                    <a:pt x="1834" y="4358"/>
                  </a:lnTo>
                  <a:cubicBezTo>
                    <a:pt x="1834" y="4298"/>
                    <a:pt x="1846" y="4239"/>
                    <a:pt x="1893" y="4179"/>
                  </a:cubicBezTo>
                  <a:lnTo>
                    <a:pt x="2036" y="3965"/>
                  </a:lnTo>
                  <a:cubicBezTo>
                    <a:pt x="2096" y="3858"/>
                    <a:pt x="2143" y="3751"/>
                    <a:pt x="2143" y="3632"/>
                  </a:cubicBezTo>
                  <a:lnTo>
                    <a:pt x="2143" y="2298"/>
                  </a:lnTo>
                  <a:cubicBezTo>
                    <a:pt x="2096" y="2120"/>
                    <a:pt x="2012" y="1965"/>
                    <a:pt x="1858" y="1893"/>
                  </a:cubicBezTo>
                  <a:lnTo>
                    <a:pt x="1500" y="1715"/>
                  </a:lnTo>
                  <a:lnTo>
                    <a:pt x="1500" y="1703"/>
                  </a:lnTo>
                  <a:lnTo>
                    <a:pt x="1500" y="1489"/>
                  </a:lnTo>
                  <a:cubicBezTo>
                    <a:pt x="1679" y="1358"/>
                    <a:pt x="1798" y="1131"/>
                    <a:pt x="1798" y="893"/>
                  </a:cubicBezTo>
                  <a:lnTo>
                    <a:pt x="1798" y="596"/>
                  </a:lnTo>
                  <a:cubicBezTo>
                    <a:pt x="1798" y="274"/>
                    <a:pt x="1536" y="0"/>
                    <a:pt x="1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2"/>
            <p:cNvSpPr/>
            <p:nvPr/>
          </p:nvSpPr>
          <p:spPr>
            <a:xfrm>
              <a:off x="6803362" y="3542403"/>
              <a:ext cx="68238" cy="153504"/>
            </a:xfrm>
            <a:custGeom>
              <a:avLst/>
              <a:gdLst/>
              <a:ahLst/>
              <a:cxnLst/>
              <a:rect l="l" t="t" r="r" b="b"/>
              <a:pathLst>
                <a:path w="2144" h="4823" extrusionOk="0">
                  <a:moveTo>
                    <a:pt x="1203" y="286"/>
                  </a:moveTo>
                  <a:cubicBezTo>
                    <a:pt x="1381" y="286"/>
                    <a:pt x="1512" y="417"/>
                    <a:pt x="1512" y="596"/>
                  </a:cubicBezTo>
                  <a:lnTo>
                    <a:pt x="1512" y="893"/>
                  </a:lnTo>
                  <a:cubicBezTo>
                    <a:pt x="1512" y="1143"/>
                    <a:pt x="1310" y="1358"/>
                    <a:pt x="1060" y="1358"/>
                  </a:cubicBezTo>
                  <a:cubicBezTo>
                    <a:pt x="798" y="1358"/>
                    <a:pt x="595" y="1143"/>
                    <a:pt x="595" y="893"/>
                  </a:cubicBezTo>
                  <a:lnTo>
                    <a:pt x="595" y="596"/>
                  </a:lnTo>
                  <a:cubicBezTo>
                    <a:pt x="595" y="417"/>
                    <a:pt x="726" y="286"/>
                    <a:pt x="905" y="286"/>
                  </a:cubicBezTo>
                  <a:close/>
                  <a:moveTo>
                    <a:pt x="1215" y="1643"/>
                  </a:moveTo>
                  <a:lnTo>
                    <a:pt x="1215" y="1715"/>
                  </a:lnTo>
                  <a:cubicBezTo>
                    <a:pt x="1215" y="1774"/>
                    <a:pt x="1226" y="1822"/>
                    <a:pt x="1262" y="1858"/>
                  </a:cubicBezTo>
                  <a:lnTo>
                    <a:pt x="1060" y="2036"/>
                  </a:lnTo>
                  <a:lnTo>
                    <a:pt x="845" y="1846"/>
                  </a:lnTo>
                  <a:cubicBezTo>
                    <a:pt x="881" y="1798"/>
                    <a:pt x="893" y="1762"/>
                    <a:pt x="893" y="1703"/>
                  </a:cubicBezTo>
                  <a:lnTo>
                    <a:pt x="893" y="1643"/>
                  </a:lnTo>
                  <a:close/>
                  <a:moveTo>
                    <a:pt x="1060" y="2036"/>
                  </a:moveTo>
                  <a:cubicBezTo>
                    <a:pt x="1060" y="2048"/>
                    <a:pt x="1054" y="2054"/>
                    <a:pt x="1051" y="2054"/>
                  </a:cubicBezTo>
                  <a:cubicBezTo>
                    <a:pt x="1048" y="2054"/>
                    <a:pt x="1048" y="2048"/>
                    <a:pt x="1060" y="2036"/>
                  </a:cubicBezTo>
                  <a:close/>
                  <a:moveTo>
                    <a:pt x="905" y="0"/>
                  </a:moveTo>
                  <a:cubicBezTo>
                    <a:pt x="583" y="0"/>
                    <a:pt x="310" y="274"/>
                    <a:pt x="310" y="596"/>
                  </a:cubicBezTo>
                  <a:lnTo>
                    <a:pt x="310" y="893"/>
                  </a:lnTo>
                  <a:cubicBezTo>
                    <a:pt x="310" y="1143"/>
                    <a:pt x="429" y="1358"/>
                    <a:pt x="607" y="1489"/>
                  </a:cubicBezTo>
                  <a:lnTo>
                    <a:pt x="607" y="1703"/>
                  </a:lnTo>
                  <a:lnTo>
                    <a:pt x="607" y="1715"/>
                  </a:lnTo>
                  <a:lnTo>
                    <a:pt x="250" y="1893"/>
                  </a:lnTo>
                  <a:cubicBezTo>
                    <a:pt x="107" y="1965"/>
                    <a:pt x="0" y="2120"/>
                    <a:pt x="0" y="2298"/>
                  </a:cubicBezTo>
                  <a:lnTo>
                    <a:pt x="0" y="3632"/>
                  </a:lnTo>
                  <a:cubicBezTo>
                    <a:pt x="0" y="3751"/>
                    <a:pt x="24" y="3870"/>
                    <a:pt x="107" y="3965"/>
                  </a:cubicBezTo>
                  <a:lnTo>
                    <a:pt x="250" y="4179"/>
                  </a:lnTo>
                  <a:cubicBezTo>
                    <a:pt x="286" y="4227"/>
                    <a:pt x="310" y="4298"/>
                    <a:pt x="310" y="4358"/>
                  </a:cubicBezTo>
                  <a:lnTo>
                    <a:pt x="310" y="4679"/>
                  </a:lnTo>
                  <a:cubicBezTo>
                    <a:pt x="310" y="4751"/>
                    <a:pt x="369" y="4822"/>
                    <a:pt x="464" y="4822"/>
                  </a:cubicBezTo>
                  <a:cubicBezTo>
                    <a:pt x="548" y="4822"/>
                    <a:pt x="607" y="4763"/>
                    <a:pt x="607" y="4679"/>
                  </a:cubicBezTo>
                  <a:lnTo>
                    <a:pt x="607" y="4358"/>
                  </a:lnTo>
                  <a:cubicBezTo>
                    <a:pt x="607" y="4239"/>
                    <a:pt x="583" y="4120"/>
                    <a:pt x="500" y="4036"/>
                  </a:cubicBezTo>
                  <a:lnTo>
                    <a:pt x="357" y="3810"/>
                  </a:lnTo>
                  <a:cubicBezTo>
                    <a:pt x="322" y="3763"/>
                    <a:pt x="298" y="3691"/>
                    <a:pt x="298" y="3632"/>
                  </a:cubicBezTo>
                  <a:lnTo>
                    <a:pt x="298" y="2298"/>
                  </a:lnTo>
                  <a:cubicBezTo>
                    <a:pt x="298" y="2239"/>
                    <a:pt x="322" y="2179"/>
                    <a:pt x="381" y="2143"/>
                  </a:cubicBezTo>
                  <a:lnTo>
                    <a:pt x="631" y="2024"/>
                  </a:lnTo>
                  <a:lnTo>
                    <a:pt x="857" y="2251"/>
                  </a:lnTo>
                  <a:cubicBezTo>
                    <a:pt x="917" y="2310"/>
                    <a:pt x="1000" y="2334"/>
                    <a:pt x="1072" y="2334"/>
                  </a:cubicBezTo>
                  <a:cubicBezTo>
                    <a:pt x="1143" y="2334"/>
                    <a:pt x="1215" y="2310"/>
                    <a:pt x="1274" y="2251"/>
                  </a:cubicBezTo>
                  <a:lnTo>
                    <a:pt x="1500" y="2024"/>
                  </a:lnTo>
                  <a:lnTo>
                    <a:pt x="1750" y="2143"/>
                  </a:lnTo>
                  <a:cubicBezTo>
                    <a:pt x="1810" y="2179"/>
                    <a:pt x="1846" y="2239"/>
                    <a:pt x="1846" y="2298"/>
                  </a:cubicBezTo>
                  <a:lnTo>
                    <a:pt x="1846" y="3632"/>
                  </a:lnTo>
                  <a:cubicBezTo>
                    <a:pt x="1846" y="3691"/>
                    <a:pt x="1834" y="3751"/>
                    <a:pt x="1786" y="3810"/>
                  </a:cubicBezTo>
                  <a:lnTo>
                    <a:pt x="1631" y="4036"/>
                  </a:lnTo>
                  <a:cubicBezTo>
                    <a:pt x="1572" y="4144"/>
                    <a:pt x="1524" y="4239"/>
                    <a:pt x="1524" y="4358"/>
                  </a:cubicBezTo>
                  <a:lnTo>
                    <a:pt x="1524" y="4679"/>
                  </a:lnTo>
                  <a:cubicBezTo>
                    <a:pt x="1524" y="4751"/>
                    <a:pt x="1596" y="4822"/>
                    <a:pt x="1679" y="4822"/>
                  </a:cubicBezTo>
                  <a:cubicBezTo>
                    <a:pt x="1750" y="4822"/>
                    <a:pt x="1822" y="4763"/>
                    <a:pt x="1822" y="4679"/>
                  </a:cubicBezTo>
                  <a:lnTo>
                    <a:pt x="1822" y="4358"/>
                  </a:lnTo>
                  <a:cubicBezTo>
                    <a:pt x="1822" y="4298"/>
                    <a:pt x="1846" y="4239"/>
                    <a:pt x="1893" y="4179"/>
                  </a:cubicBezTo>
                  <a:lnTo>
                    <a:pt x="2036" y="3965"/>
                  </a:lnTo>
                  <a:cubicBezTo>
                    <a:pt x="2096" y="3858"/>
                    <a:pt x="2143" y="3751"/>
                    <a:pt x="2143" y="3632"/>
                  </a:cubicBezTo>
                  <a:lnTo>
                    <a:pt x="2143" y="2298"/>
                  </a:lnTo>
                  <a:cubicBezTo>
                    <a:pt x="2096" y="2120"/>
                    <a:pt x="2012" y="1965"/>
                    <a:pt x="1857" y="1893"/>
                  </a:cubicBezTo>
                  <a:lnTo>
                    <a:pt x="1500" y="1715"/>
                  </a:lnTo>
                  <a:lnTo>
                    <a:pt x="1500" y="1703"/>
                  </a:lnTo>
                  <a:lnTo>
                    <a:pt x="1500" y="1489"/>
                  </a:lnTo>
                  <a:cubicBezTo>
                    <a:pt x="1679" y="1358"/>
                    <a:pt x="1798" y="1131"/>
                    <a:pt x="1798" y="893"/>
                  </a:cubicBezTo>
                  <a:lnTo>
                    <a:pt x="1798" y="596"/>
                  </a:lnTo>
                  <a:cubicBezTo>
                    <a:pt x="1798" y="274"/>
                    <a:pt x="1536" y="0"/>
                    <a:pt x="1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2"/>
            <p:cNvSpPr/>
            <p:nvPr/>
          </p:nvSpPr>
          <p:spPr>
            <a:xfrm>
              <a:off x="6880289" y="3542403"/>
              <a:ext cx="68620" cy="153504"/>
            </a:xfrm>
            <a:custGeom>
              <a:avLst/>
              <a:gdLst/>
              <a:ahLst/>
              <a:cxnLst/>
              <a:rect l="l" t="t" r="r" b="b"/>
              <a:pathLst>
                <a:path w="2156" h="4823" extrusionOk="0">
                  <a:moveTo>
                    <a:pt x="1214" y="286"/>
                  </a:moveTo>
                  <a:cubicBezTo>
                    <a:pt x="1393" y="286"/>
                    <a:pt x="1524" y="417"/>
                    <a:pt x="1524" y="596"/>
                  </a:cubicBezTo>
                  <a:lnTo>
                    <a:pt x="1524" y="893"/>
                  </a:lnTo>
                  <a:cubicBezTo>
                    <a:pt x="1524" y="1143"/>
                    <a:pt x="1322" y="1358"/>
                    <a:pt x="1060" y="1358"/>
                  </a:cubicBezTo>
                  <a:cubicBezTo>
                    <a:pt x="810" y="1358"/>
                    <a:pt x="607" y="1143"/>
                    <a:pt x="607" y="893"/>
                  </a:cubicBezTo>
                  <a:lnTo>
                    <a:pt x="607" y="596"/>
                  </a:lnTo>
                  <a:cubicBezTo>
                    <a:pt x="607" y="417"/>
                    <a:pt x="738" y="286"/>
                    <a:pt x="917" y="286"/>
                  </a:cubicBezTo>
                  <a:close/>
                  <a:moveTo>
                    <a:pt x="1226" y="1643"/>
                  </a:moveTo>
                  <a:lnTo>
                    <a:pt x="1226" y="1715"/>
                  </a:lnTo>
                  <a:cubicBezTo>
                    <a:pt x="1226" y="1774"/>
                    <a:pt x="1238" y="1822"/>
                    <a:pt x="1274" y="1858"/>
                  </a:cubicBezTo>
                  <a:lnTo>
                    <a:pt x="1060" y="2036"/>
                  </a:lnTo>
                  <a:lnTo>
                    <a:pt x="857" y="1846"/>
                  </a:lnTo>
                  <a:cubicBezTo>
                    <a:pt x="881" y="1798"/>
                    <a:pt x="893" y="1762"/>
                    <a:pt x="893" y="1703"/>
                  </a:cubicBezTo>
                  <a:lnTo>
                    <a:pt x="893" y="1643"/>
                  </a:lnTo>
                  <a:close/>
                  <a:moveTo>
                    <a:pt x="917" y="0"/>
                  </a:moveTo>
                  <a:cubicBezTo>
                    <a:pt x="583" y="0"/>
                    <a:pt x="322" y="274"/>
                    <a:pt x="322" y="596"/>
                  </a:cubicBezTo>
                  <a:lnTo>
                    <a:pt x="322" y="893"/>
                  </a:lnTo>
                  <a:cubicBezTo>
                    <a:pt x="322" y="1143"/>
                    <a:pt x="441" y="1358"/>
                    <a:pt x="619" y="1489"/>
                  </a:cubicBezTo>
                  <a:lnTo>
                    <a:pt x="619" y="1703"/>
                  </a:lnTo>
                  <a:lnTo>
                    <a:pt x="619" y="1715"/>
                  </a:lnTo>
                  <a:lnTo>
                    <a:pt x="262" y="1893"/>
                  </a:lnTo>
                  <a:cubicBezTo>
                    <a:pt x="107" y="1965"/>
                    <a:pt x="0" y="2120"/>
                    <a:pt x="0" y="2298"/>
                  </a:cubicBezTo>
                  <a:lnTo>
                    <a:pt x="0" y="3632"/>
                  </a:lnTo>
                  <a:cubicBezTo>
                    <a:pt x="0" y="3751"/>
                    <a:pt x="36" y="3870"/>
                    <a:pt x="107" y="3965"/>
                  </a:cubicBezTo>
                  <a:lnTo>
                    <a:pt x="262" y="4179"/>
                  </a:lnTo>
                  <a:cubicBezTo>
                    <a:pt x="286" y="4227"/>
                    <a:pt x="322" y="4298"/>
                    <a:pt x="322" y="4358"/>
                  </a:cubicBezTo>
                  <a:lnTo>
                    <a:pt x="322" y="4679"/>
                  </a:lnTo>
                  <a:cubicBezTo>
                    <a:pt x="322" y="4751"/>
                    <a:pt x="381" y="4822"/>
                    <a:pt x="464" y="4822"/>
                  </a:cubicBezTo>
                  <a:cubicBezTo>
                    <a:pt x="548" y="4822"/>
                    <a:pt x="619" y="4763"/>
                    <a:pt x="619" y="4679"/>
                  </a:cubicBezTo>
                  <a:lnTo>
                    <a:pt x="619" y="4358"/>
                  </a:lnTo>
                  <a:cubicBezTo>
                    <a:pt x="619" y="4239"/>
                    <a:pt x="583" y="4120"/>
                    <a:pt x="512" y="4036"/>
                  </a:cubicBezTo>
                  <a:lnTo>
                    <a:pt x="369" y="3810"/>
                  </a:lnTo>
                  <a:cubicBezTo>
                    <a:pt x="333" y="3763"/>
                    <a:pt x="298" y="3691"/>
                    <a:pt x="298" y="3632"/>
                  </a:cubicBezTo>
                  <a:lnTo>
                    <a:pt x="298" y="2298"/>
                  </a:lnTo>
                  <a:cubicBezTo>
                    <a:pt x="298" y="2239"/>
                    <a:pt x="333" y="2179"/>
                    <a:pt x="393" y="2143"/>
                  </a:cubicBezTo>
                  <a:lnTo>
                    <a:pt x="643" y="2024"/>
                  </a:lnTo>
                  <a:lnTo>
                    <a:pt x="869" y="2251"/>
                  </a:lnTo>
                  <a:cubicBezTo>
                    <a:pt x="929" y="2310"/>
                    <a:pt x="1000" y="2334"/>
                    <a:pt x="1072" y="2334"/>
                  </a:cubicBezTo>
                  <a:cubicBezTo>
                    <a:pt x="1155" y="2334"/>
                    <a:pt x="1226" y="2310"/>
                    <a:pt x="1286" y="2251"/>
                  </a:cubicBezTo>
                  <a:lnTo>
                    <a:pt x="1512" y="2024"/>
                  </a:lnTo>
                  <a:lnTo>
                    <a:pt x="1762" y="2143"/>
                  </a:lnTo>
                  <a:cubicBezTo>
                    <a:pt x="1822" y="2179"/>
                    <a:pt x="1857" y="2239"/>
                    <a:pt x="1857" y="2298"/>
                  </a:cubicBezTo>
                  <a:lnTo>
                    <a:pt x="1857" y="3632"/>
                  </a:lnTo>
                  <a:cubicBezTo>
                    <a:pt x="1857" y="3691"/>
                    <a:pt x="1834" y="3751"/>
                    <a:pt x="1786" y="3810"/>
                  </a:cubicBezTo>
                  <a:lnTo>
                    <a:pt x="1643" y="4036"/>
                  </a:lnTo>
                  <a:cubicBezTo>
                    <a:pt x="1584" y="4144"/>
                    <a:pt x="1536" y="4239"/>
                    <a:pt x="1536" y="4358"/>
                  </a:cubicBezTo>
                  <a:lnTo>
                    <a:pt x="1536" y="4679"/>
                  </a:lnTo>
                  <a:cubicBezTo>
                    <a:pt x="1536" y="4751"/>
                    <a:pt x="1595" y="4822"/>
                    <a:pt x="1691" y="4822"/>
                  </a:cubicBezTo>
                  <a:cubicBezTo>
                    <a:pt x="1762" y="4822"/>
                    <a:pt x="1834" y="4763"/>
                    <a:pt x="1834" y="4679"/>
                  </a:cubicBezTo>
                  <a:lnTo>
                    <a:pt x="1834" y="4358"/>
                  </a:lnTo>
                  <a:cubicBezTo>
                    <a:pt x="1834" y="4298"/>
                    <a:pt x="1846" y="4239"/>
                    <a:pt x="1893" y="4179"/>
                  </a:cubicBezTo>
                  <a:lnTo>
                    <a:pt x="2048" y="3965"/>
                  </a:lnTo>
                  <a:cubicBezTo>
                    <a:pt x="2107" y="3858"/>
                    <a:pt x="2155" y="3751"/>
                    <a:pt x="2155" y="3632"/>
                  </a:cubicBezTo>
                  <a:lnTo>
                    <a:pt x="2155" y="2298"/>
                  </a:lnTo>
                  <a:cubicBezTo>
                    <a:pt x="2107" y="2120"/>
                    <a:pt x="2012" y="1965"/>
                    <a:pt x="1869" y="1893"/>
                  </a:cubicBezTo>
                  <a:lnTo>
                    <a:pt x="1512" y="1715"/>
                  </a:lnTo>
                  <a:lnTo>
                    <a:pt x="1512" y="1703"/>
                  </a:lnTo>
                  <a:lnTo>
                    <a:pt x="1512" y="1489"/>
                  </a:lnTo>
                  <a:cubicBezTo>
                    <a:pt x="1691" y="1358"/>
                    <a:pt x="1810" y="1131"/>
                    <a:pt x="1810" y="893"/>
                  </a:cubicBezTo>
                  <a:lnTo>
                    <a:pt x="1810" y="596"/>
                  </a:lnTo>
                  <a:cubicBezTo>
                    <a:pt x="1810" y="274"/>
                    <a:pt x="1536" y="0"/>
                    <a:pt x="1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2"/>
            <p:cNvSpPr/>
            <p:nvPr/>
          </p:nvSpPr>
          <p:spPr>
            <a:xfrm>
              <a:off x="6707084" y="3387403"/>
              <a:ext cx="261145" cy="183072"/>
            </a:xfrm>
            <a:custGeom>
              <a:avLst/>
              <a:gdLst/>
              <a:ahLst/>
              <a:cxnLst/>
              <a:rect l="l" t="t" r="r" b="b"/>
              <a:pathLst>
                <a:path w="8205" h="5752" extrusionOk="0">
                  <a:moveTo>
                    <a:pt x="2727" y="536"/>
                  </a:moveTo>
                  <a:cubicBezTo>
                    <a:pt x="2501" y="715"/>
                    <a:pt x="2311" y="953"/>
                    <a:pt x="2132" y="1227"/>
                  </a:cubicBezTo>
                  <a:cubicBezTo>
                    <a:pt x="2013" y="1417"/>
                    <a:pt x="1906" y="1608"/>
                    <a:pt x="1799" y="1822"/>
                  </a:cubicBezTo>
                  <a:lnTo>
                    <a:pt x="1013" y="1822"/>
                  </a:lnTo>
                  <a:cubicBezTo>
                    <a:pt x="1465" y="1239"/>
                    <a:pt x="2037" y="798"/>
                    <a:pt x="2727" y="536"/>
                  </a:cubicBezTo>
                  <a:close/>
                  <a:moveTo>
                    <a:pt x="3930" y="286"/>
                  </a:moveTo>
                  <a:lnTo>
                    <a:pt x="3930" y="1822"/>
                  </a:lnTo>
                  <a:lnTo>
                    <a:pt x="2120" y="1822"/>
                  </a:lnTo>
                  <a:cubicBezTo>
                    <a:pt x="2537" y="941"/>
                    <a:pt x="3192" y="358"/>
                    <a:pt x="3930" y="286"/>
                  </a:cubicBezTo>
                  <a:close/>
                  <a:moveTo>
                    <a:pt x="4216" y="286"/>
                  </a:moveTo>
                  <a:cubicBezTo>
                    <a:pt x="4954" y="346"/>
                    <a:pt x="5609" y="941"/>
                    <a:pt x="6025" y="1822"/>
                  </a:cubicBezTo>
                  <a:lnTo>
                    <a:pt x="4216" y="1822"/>
                  </a:lnTo>
                  <a:lnTo>
                    <a:pt x="4216" y="286"/>
                  </a:lnTo>
                  <a:close/>
                  <a:moveTo>
                    <a:pt x="5418" y="536"/>
                  </a:moveTo>
                  <a:cubicBezTo>
                    <a:pt x="6109" y="798"/>
                    <a:pt x="6704" y="1239"/>
                    <a:pt x="7133" y="1822"/>
                  </a:cubicBezTo>
                  <a:lnTo>
                    <a:pt x="6347" y="1822"/>
                  </a:lnTo>
                  <a:cubicBezTo>
                    <a:pt x="6252" y="1608"/>
                    <a:pt x="6133" y="1406"/>
                    <a:pt x="6014" y="1227"/>
                  </a:cubicBezTo>
                  <a:cubicBezTo>
                    <a:pt x="5835" y="953"/>
                    <a:pt x="5644" y="715"/>
                    <a:pt x="5418" y="536"/>
                  </a:cubicBezTo>
                  <a:close/>
                  <a:moveTo>
                    <a:pt x="1680" y="2108"/>
                  </a:moveTo>
                  <a:cubicBezTo>
                    <a:pt x="1489" y="2668"/>
                    <a:pt x="1370" y="3299"/>
                    <a:pt x="1358" y="3953"/>
                  </a:cubicBezTo>
                  <a:lnTo>
                    <a:pt x="275" y="3953"/>
                  </a:lnTo>
                  <a:cubicBezTo>
                    <a:pt x="299" y="3275"/>
                    <a:pt x="489" y="2656"/>
                    <a:pt x="822" y="2108"/>
                  </a:cubicBezTo>
                  <a:close/>
                  <a:moveTo>
                    <a:pt x="3930" y="2108"/>
                  </a:moveTo>
                  <a:lnTo>
                    <a:pt x="3930" y="3953"/>
                  </a:lnTo>
                  <a:lnTo>
                    <a:pt x="1644" y="3953"/>
                  </a:lnTo>
                  <a:cubicBezTo>
                    <a:pt x="1656" y="3275"/>
                    <a:pt x="1787" y="2656"/>
                    <a:pt x="2001" y="2108"/>
                  </a:cubicBezTo>
                  <a:close/>
                  <a:moveTo>
                    <a:pt x="6145" y="2108"/>
                  </a:moveTo>
                  <a:cubicBezTo>
                    <a:pt x="6359" y="2644"/>
                    <a:pt x="6490" y="3263"/>
                    <a:pt x="6502" y="3953"/>
                  </a:cubicBezTo>
                  <a:lnTo>
                    <a:pt x="4216" y="3953"/>
                  </a:lnTo>
                  <a:lnTo>
                    <a:pt x="4216" y="2108"/>
                  </a:lnTo>
                  <a:close/>
                  <a:moveTo>
                    <a:pt x="7311" y="2108"/>
                  </a:moveTo>
                  <a:cubicBezTo>
                    <a:pt x="7633" y="2644"/>
                    <a:pt x="7847" y="3263"/>
                    <a:pt x="7859" y="3953"/>
                  </a:cubicBezTo>
                  <a:lnTo>
                    <a:pt x="6787" y="3953"/>
                  </a:lnTo>
                  <a:cubicBezTo>
                    <a:pt x="6776" y="3299"/>
                    <a:pt x="6656" y="2668"/>
                    <a:pt x="6442" y="2108"/>
                  </a:cubicBezTo>
                  <a:close/>
                  <a:moveTo>
                    <a:pt x="4085" y="1"/>
                  </a:moveTo>
                  <a:cubicBezTo>
                    <a:pt x="2989" y="1"/>
                    <a:pt x="1965" y="429"/>
                    <a:pt x="1192" y="1191"/>
                  </a:cubicBezTo>
                  <a:cubicBezTo>
                    <a:pt x="418" y="1953"/>
                    <a:pt x="1" y="3001"/>
                    <a:pt x="1" y="4084"/>
                  </a:cubicBezTo>
                  <a:cubicBezTo>
                    <a:pt x="1" y="4632"/>
                    <a:pt x="108" y="5156"/>
                    <a:pt x="310" y="5656"/>
                  </a:cubicBezTo>
                  <a:cubicBezTo>
                    <a:pt x="337" y="5719"/>
                    <a:pt x="392" y="5748"/>
                    <a:pt x="443" y="5748"/>
                  </a:cubicBezTo>
                  <a:cubicBezTo>
                    <a:pt x="459" y="5748"/>
                    <a:pt x="475" y="5745"/>
                    <a:pt x="489" y="5739"/>
                  </a:cubicBezTo>
                  <a:cubicBezTo>
                    <a:pt x="560" y="5704"/>
                    <a:pt x="596" y="5620"/>
                    <a:pt x="560" y="5549"/>
                  </a:cubicBezTo>
                  <a:cubicBezTo>
                    <a:pt x="382" y="5144"/>
                    <a:pt x="299" y="4692"/>
                    <a:pt x="287" y="4227"/>
                  </a:cubicBezTo>
                  <a:lnTo>
                    <a:pt x="1370" y="4227"/>
                  </a:lnTo>
                  <a:lnTo>
                    <a:pt x="1370" y="4394"/>
                  </a:lnTo>
                  <a:cubicBezTo>
                    <a:pt x="1370" y="4465"/>
                    <a:pt x="1442" y="4525"/>
                    <a:pt x="1513" y="4525"/>
                  </a:cubicBezTo>
                  <a:cubicBezTo>
                    <a:pt x="1596" y="4525"/>
                    <a:pt x="1656" y="4454"/>
                    <a:pt x="1656" y="4382"/>
                  </a:cubicBezTo>
                  <a:lnTo>
                    <a:pt x="1656" y="4227"/>
                  </a:lnTo>
                  <a:lnTo>
                    <a:pt x="3942" y="4227"/>
                  </a:lnTo>
                  <a:lnTo>
                    <a:pt x="3942" y="4394"/>
                  </a:lnTo>
                  <a:cubicBezTo>
                    <a:pt x="3942" y="4465"/>
                    <a:pt x="4001" y="4549"/>
                    <a:pt x="4097" y="4549"/>
                  </a:cubicBezTo>
                  <a:cubicBezTo>
                    <a:pt x="4168" y="4549"/>
                    <a:pt x="4240" y="4489"/>
                    <a:pt x="4240" y="4394"/>
                  </a:cubicBezTo>
                  <a:lnTo>
                    <a:pt x="4240" y="4227"/>
                  </a:lnTo>
                  <a:lnTo>
                    <a:pt x="6537" y="4227"/>
                  </a:lnTo>
                  <a:lnTo>
                    <a:pt x="6537" y="4382"/>
                  </a:lnTo>
                  <a:cubicBezTo>
                    <a:pt x="6537" y="4454"/>
                    <a:pt x="6597" y="4525"/>
                    <a:pt x="6668" y="4525"/>
                  </a:cubicBezTo>
                  <a:cubicBezTo>
                    <a:pt x="6740" y="4525"/>
                    <a:pt x="6799" y="4465"/>
                    <a:pt x="6823" y="4394"/>
                  </a:cubicBezTo>
                  <a:lnTo>
                    <a:pt x="6823" y="4227"/>
                  </a:lnTo>
                  <a:lnTo>
                    <a:pt x="7907" y="4227"/>
                  </a:lnTo>
                  <a:cubicBezTo>
                    <a:pt x="7895" y="4692"/>
                    <a:pt x="7788" y="5120"/>
                    <a:pt x="7621" y="5549"/>
                  </a:cubicBezTo>
                  <a:cubicBezTo>
                    <a:pt x="7597" y="5632"/>
                    <a:pt x="7621" y="5704"/>
                    <a:pt x="7692" y="5739"/>
                  </a:cubicBezTo>
                  <a:cubicBezTo>
                    <a:pt x="7704" y="5751"/>
                    <a:pt x="7728" y="5751"/>
                    <a:pt x="7752" y="5751"/>
                  </a:cubicBezTo>
                  <a:cubicBezTo>
                    <a:pt x="7811" y="5751"/>
                    <a:pt x="7859" y="5716"/>
                    <a:pt x="7895" y="5656"/>
                  </a:cubicBezTo>
                  <a:cubicBezTo>
                    <a:pt x="8097" y="5168"/>
                    <a:pt x="8204" y="4632"/>
                    <a:pt x="8204" y="4084"/>
                  </a:cubicBezTo>
                  <a:cubicBezTo>
                    <a:pt x="8157" y="3001"/>
                    <a:pt x="7740" y="1965"/>
                    <a:pt x="6966" y="1191"/>
                  </a:cubicBezTo>
                  <a:cubicBezTo>
                    <a:pt x="6192" y="417"/>
                    <a:pt x="5168" y="1"/>
                    <a:pt x="4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5" name="Google Shape;295;p34"/>
          <p:cNvSpPr txBox="1">
            <a:spLocks noGrp="1"/>
          </p:cNvSpPr>
          <p:nvPr>
            <p:ph type="subTitle" idx="1"/>
          </p:nvPr>
        </p:nvSpPr>
        <p:spPr>
          <a:xfrm>
            <a:off x="1616005" y="1787000"/>
            <a:ext cx="4214639" cy="10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600" dirty="0" err="1">
                <a:latin typeface="Times New Roman" panose="02020603050405020304" pitchFamily="18" charset="0"/>
                <a:cs typeface="Times New Roman" panose="02020603050405020304" pitchFamily="18" charset="0"/>
              </a:rPr>
              <a:t>Pencitraan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adalah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kumpulan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citraan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atau</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gambaran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pengalaman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indra</a:t>
            </a:r>
            <a:r>
              <a:rPr lang="en-ID" sz="1600" dirty="0">
                <a:latin typeface="Times New Roman" panose="02020603050405020304" pitchFamily="18" charset="0"/>
                <a:cs typeface="Times New Roman" panose="02020603050405020304" pitchFamily="18" charset="0"/>
              </a:rPr>
              <a:t> yang </a:t>
            </a:r>
            <a:r>
              <a:rPr lang="en-ID" sz="1600" dirty="0" err="1">
                <a:latin typeface="Times New Roman" panose="02020603050405020304" pitchFamily="18" charset="0"/>
                <a:cs typeface="Times New Roman" panose="02020603050405020304" pitchFamily="18" charset="0"/>
              </a:rPr>
              <a:t>digunakan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untuk</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mengkonkretkan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suatu</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gagasan</a:t>
            </a:r>
            <a:r>
              <a:rPr lang="en-ID" sz="1600" dirty="0">
                <a:latin typeface="Times New Roman" panose="02020603050405020304" pitchFamily="18" charset="0"/>
                <a:cs typeface="Times New Roman" panose="02020603050405020304" pitchFamily="18" charset="0"/>
              </a:rPr>
              <a:t> yang </a:t>
            </a:r>
            <a:r>
              <a:rPr lang="en-ID" sz="1600" dirty="0" err="1">
                <a:latin typeface="Times New Roman" panose="02020603050405020304" pitchFamily="18" charset="0"/>
                <a:cs typeface="Times New Roman" panose="02020603050405020304" pitchFamily="18" charset="0"/>
              </a:rPr>
              <a:t>masih</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abstrak</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melalui</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ungkapan</a:t>
            </a:r>
            <a:r>
              <a:rPr lang="en-ID" sz="1600" dirty="0">
                <a:latin typeface="Times New Roman" panose="02020603050405020304" pitchFamily="18" charset="0"/>
                <a:cs typeface="Times New Roman" panose="02020603050405020304" pitchFamily="18" charset="0"/>
              </a:rPr>
              <a:t> yang </a:t>
            </a:r>
            <a:r>
              <a:rPr lang="en-ID" sz="1600" dirty="0" err="1">
                <a:latin typeface="Times New Roman" panose="02020603050405020304" pitchFamily="18" charset="0"/>
                <a:cs typeface="Times New Roman" panose="02020603050405020304" pitchFamily="18" charset="0"/>
              </a:rPr>
              <a:t>membangkitkan</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imajinasi</a:t>
            </a:r>
            <a:endParaRPr sz="1600" dirty="0">
              <a:latin typeface="Times New Roman" panose="02020603050405020304" pitchFamily="18" charset="0"/>
              <a:cs typeface="Times New Roman" panose="02020603050405020304" pitchFamily="18" charset="0"/>
            </a:endParaRPr>
          </a:p>
        </p:txBody>
      </p:sp>
      <p:sp>
        <p:nvSpPr>
          <p:cNvPr id="299" name="Google Shape;299;p34"/>
          <p:cNvSpPr txBox="1">
            <a:spLocks noGrp="1"/>
          </p:cNvSpPr>
          <p:nvPr>
            <p:ph type="subTitle" idx="5"/>
          </p:nvPr>
        </p:nvSpPr>
        <p:spPr>
          <a:xfrm>
            <a:off x="1616006" y="1415850"/>
            <a:ext cx="2687700" cy="43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C</a:t>
            </a:r>
            <a:r>
              <a:rPr lang="en" dirty="0"/>
              <a:t>itraan </a:t>
            </a:r>
            <a:endParaRPr dirty="0"/>
          </a:p>
        </p:txBody>
      </p:sp>
      <p:sp>
        <p:nvSpPr>
          <p:cNvPr id="302" name="Google Shape;302;p34"/>
          <p:cNvSpPr txBox="1">
            <a:spLocks noGrp="1"/>
          </p:cNvSpPr>
          <p:nvPr>
            <p:ph type="sldNum" idx="12"/>
          </p:nvPr>
        </p:nvSpPr>
        <p:spPr>
          <a:xfrm>
            <a:off x="7882084" y="4568876"/>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303" name="Google Shape;303;p34"/>
          <p:cNvSpPr/>
          <p:nvPr/>
        </p:nvSpPr>
        <p:spPr>
          <a:xfrm>
            <a:off x="724551" y="1530150"/>
            <a:ext cx="681900" cy="681900"/>
          </a:xfrm>
          <a:prstGeom prst="roundRect">
            <a:avLst>
              <a:gd name="adj" fmla="val 16667"/>
            </a:avLst>
          </a:prstGeom>
          <a:solidFill>
            <a:srgbClr val="FFFFFF">
              <a:alpha val="298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a:ea typeface="Red Hat Display"/>
              <a:cs typeface="Red Hat Display"/>
              <a:sym typeface="Red Hat Display"/>
            </a:endParaRPr>
          </a:p>
        </p:txBody>
      </p:sp>
      <p:grpSp>
        <p:nvGrpSpPr>
          <p:cNvPr id="307" name="Google Shape;307;p34"/>
          <p:cNvGrpSpPr/>
          <p:nvPr/>
        </p:nvGrpSpPr>
        <p:grpSpPr>
          <a:xfrm>
            <a:off x="884927" y="1690527"/>
            <a:ext cx="361147" cy="361147"/>
            <a:chOff x="6216367" y="1970156"/>
            <a:chExt cx="361147" cy="361147"/>
          </a:xfrm>
        </p:grpSpPr>
        <p:sp>
          <p:nvSpPr>
            <p:cNvPr id="308" name="Google Shape;308;p34"/>
            <p:cNvSpPr/>
            <p:nvPr/>
          </p:nvSpPr>
          <p:spPr>
            <a:xfrm>
              <a:off x="6247813" y="2069522"/>
              <a:ext cx="329701" cy="261781"/>
            </a:xfrm>
            <a:custGeom>
              <a:avLst/>
              <a:gdLst/>
              <a:ahLst/>
              <a:cxnLst/>
              <a:rect l="l" t="t" r="r" b="b"/>
              <a:pathLst>
                <a:path w="10359" h="8225" extrusionOk="0">
                  <a:moveTo>
                    <a:pt x="9663" y="0"/>
                  </a:moveTo>
                  <a:cubicBezTo>
                    <a:pt x="9637" y="0"/>
                    <a:pt x="9611" y="7"/>
                    <a:pt x="9585" y="22"/>
                  </a:cubicBezTo>
                  <a:cubicBezTo>
                    <a:pt x="9490" y="69"/>
                    <a:pt x="9466" y="153"/>
                    <a:pt x="9502" y="248"/>
                  </a:cubicBezTo>
                  <a:cubicBezTo>
                    <a:pt x="9847" y="962"/>
                    <a:pt x="10026" y="1736"/>
                    <a:pt x="10026" y="2534"/>
                  </a:cubicBezTo>
                  <a:cubicBezTo>
                    <a:pt x="10026" y="3963"/>
                    <a:pt x="9478" y="5308"/>
                    <a:pt x="8466" y="6320"/>
                  </a:cubicBezTo>
                  <a:cubicBezTo>
                    <a:pt x="7454" y="7332"/>
                    <a:pt x="6108" y="7880"/>
                    <a:pt x="4680" y="7880"/>
                  </a:cubicBezTo>
                  <a:cubicBezTo>
                    <a:pt x="3834" y="7880"/>
                    <a:pt x="3037" y="7689"/>
                    <a:pt x="2287" y="7308"/>
                  </a:cubicBezTo>
                  <a:cubicBezTo>
                    <a:pt x="1667" y="6999"/>
                    <a:pt x="1096" y="6558"/>
                    <a:pt x="632" y="6022"/>
                  </a:cubicBezTo>
                  <a:lnTo>
                    <a:pt x="632" y="6022"/>
                  </a:lnTo>
                  <a:lnTo>
                    <a:pt x="1286" y="6237"/>
                  </a:lnTo>
                  <a:cubicBezTo>
                    <a:pt x="1308" y="6245"/>
                    <a:pt x="1329" y="6249"/>
                    <a:pt x="1350" y="6249"/>
                  </a:cubicBezTo>
                  <a:cubicBezTo>
                    <a:pt x="1417" y="6249"/>
                    <a:pt x="1473" y="6206"/>
                    <a:pt x="1501" y="6141"/>
                  </a:cubicBezTo>
                  <a:cubicBezTo>
                    <a:pt x="1525" y="6046"/>
                    <a:pt x="1489" y="5963"/>
                    <a:pt x="1394" y="5927"/>
                  </a:cubicBezTo>
                  <a:lnTo>
                    <a:pt x="215" y="5546"/>
                  </a:lnTo>
                  <a:cubicBezTo>
                    <a:pt x="197" y="5539"/>
                    <a:pt x="180" y="5536"/>
                    <a:pt x="163" y="5536"/>
                  </a:cubicBezTo>
                  <a:cubicBezTo>
                    <a:pt x="122" y="5536"/>
                    <a:pt x="85" y="5553"/>
                    <a:pt x="60" y="5570"/>
                  </a:cubicBezTo>
                  <a:cubicBezTo>
                    <a:pt x="12" y="5606"/>
                    <a:pt x="1" y="5665"/>
                    <a:pt x="1" y="5725"/>
                  </a:cubicBezTo>
                  <a:lnTo>
                    <a:pt x="191" y="7094"/>
                  </a:lnTo>
                  <a:cubicBezTo>
                    <a:pt x="203" y="7177"/>
                    <a:pt x="274" y="7237"/>
                    <a:pt x="358" y="7237"/>
                  </a:cubicBezTo>
                  <a:lnTo>
                    <a:pt x="382" y="7237"/>
                  </a:lnTo>
                  <a:cubicBezTo>
                    <a:pt x="477" y="7225"/>
                    <a:pt x="536" y="7130"/>
                    <a:pt x="512" y="7046"/>
                  </a:cubicBezTo>
                  <a:lnTo>
                    <a:pt x="417" y="6272"/>
                  </a:lnTo>
                  <a:lnTo>
                    <a:pt x="417" y="6272"/>
                  </a:lnTo>
                  <a:cubicBezTo>
                    <a:pt x="893" y="6820"/>
                    <a:pt x="1489" y="7284"/>
                    <a:pt x="2120" y="7606"/>
                  </a:cubicBezTo>
                  <a:cubicBezTo>
                    <a:pt x="2918" y="8011"/>
                    <a:pt x="3775" y="8225"/>
                    <a:pt x="4680" y="8225"/>
                  </a:cubicBezTo>
                  <a:cubicBezTo>
                    <a:pt x="6204" y="8225"/>
                    <a:pt x="7621" y="7630"/>
                    <a:pt x="8692" y="6558"/>
                  </a:cubicBezTo>
                  <a:cubicBezTo>
                    <a:pt x="9764" y="5487"/>
                    <a:pt x="10359" y="4058"/>
                    <a:pt x="10359" y="2558"/>
                  </a:cubicBezTo>
                  <a:cubicBezTo>
                    <a:pt x="10359" y="1677"/>
                    <a:pt x="10157" y="855"/>
                    <a:pt x="9799" y="93"/>
                  </a:cubicBezTo>
                  <a:cubicBezTo>
                    <a:pt x="9775" y="35"/>
                    <a:pt x="9721" y="0"/>
                    <a:pt x="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6216367" y="1970156"/>
              <a:ext cx="329701" cy="260731"/>
            </a:xfrm>
            <a:custGeom>
              <a:avLst/>
              <a:gdLst/>
              <a:ahLst/>
              <a:cxnLst/>
              <a:rect l="l" t="t" r="r" b="b"/>
              <a:pathLst>
                <a:path w="10359" h="8192" extrusionOk="0">
                  <a:moveTo>
                    <a:pt x="5668" y="0"/>
                  </a:moveTo>
                  <a:cubicBezTo>
                    <a:pt x="4156" y="0"/>
                    <a:pt x="2739" y="596"/>
                    <a:pt x="1667" y="1667"/>
                  </a:cubicBezTo>
                  <a:cubicBezTo>
                    <a:pt x="596" y="2739"/>
                    <a:pt x="0" y="4168"/>
                    <a:pt x="0" y="5680"/>
                  </a:cubicBezTo>
                  <a:cubicBezTo>
                    <a:pt x="0" y="6525"/>
                    <a:pt x="179" y="7346"/>
                    <a:pt x="548" y="8097"/>
                  </a:cubicBezTo>
                  <a:cubicBezTo>
                    <a:pt x="584" y="8156"/>
                    <a:pt x="643" y="8192"/>
                    <a:pt x="703" y="8192"/>
                  </a:cubicBezTo>
                  <a:cubicBezTo>
                    <a:pt x="727" y="8192"/>
                    <a:pt x="750" y="8192"/>
                    <a:pt x="774" y="8180"/>
                  </a:cubicBezTo>
                  <a:cubicBezTo>
                    <a:pt x="858" y="8132"/>
                    <a:pt x="893" y="8037"/>
                    <a:pt x="846" y="7954"/>
                  </a:cubicBezTo>
                  <a:cubicBezTo>
                    <a:pt x="512" y="7239"/>
                    <a:pt x="334" y="6465"/>
                    <a:pt x="334" y="5656"/>
                  </a:cubicBezTo>
                  <a:cubicBezTo>
                    <a:pt x="334" y="4227"/>
                    <a:pt x="881" y="2894"/>
                    <a:pt x="1893" y="1882"/>
                  </a:cubicBezTo>
                  <a:cubicBezTo>
                    <a:pt x="2905" y="869"/>
                    <a:pt x="4239" y="322"/>
                    <a:pt x="5668" y="322"/>
                  </a:cubicBezTo>
                  <a:cubicBezTo>
                    <a:pt x="7239" y="322"/>
                    <a:pt x="8704" y="989"/>
                    <a:pt x="9716" y="2179"/>
                  </a:cubicBezTo>
                  <a:lnTo>
                    <a:pt x="9061" y="1953"/>
                  </a:lnTo>
                  <a:cubicBezTo>
                    <a:pt x="9044" y="1948"/>
                    <a:pt x="9027" y="1946"/>
                    <a:pt x="9010" y="1946"/>
                  </a:cubicBezTo>
                  <a:cubicBezTo>
                    <a:pt x="8942" y="1946"/>
                    <a:pt x="8878" y="1984"/>
                    <a:pt x="8859" y="2060"/>
                  </a:cubicBezTo>
                  <a:cubicBezTo>
                    <a:pt x="8823" y="2143"/>
                    <a:pt x="8870" y="2239"/>
                    <a:pt x="8966" y="2263"/>
                  </a:cubicBezTo>
                  <a:lnTo>
                    <a:pt x="10133" y="2655"/>
                  </a:lnTo>
                  <a:cubicBezTo>
                    <a:pt x="10156" y="2655"/>
                    <a:pt x="10168" y="2667"/>
                    <a:pt x="10192" y="2667"/>
                  </a:cubicBezTo>
                  <a:cubicBezTo>
                    <a:pt x="10240" y="2667"/>
                    <a:pt x="10275" y="2655"/>
                    <a:pt x="10299" y="2620"/>
                  </a:cubicBezTo>
                  <a:cubicBezTo>
                    <a:pt x="10347" y="2596"/>
                    <a:pt x="10359" y="2536"/>
                    <a:pt x="10359" y="2477"/>
                  </a:cubicBezTo>
                  <a:lnTo>
                    <a:pt x="10168" y="1108"/>
                  </a:lnTo>
                  <a:cubicBezTo>
                    <a:pt x="10158" y="1027"/>
                    <a:pt x="10088" y="971"/>
                    <a:pt x="10016" y="971"/>
                  </a:cubicBezTo>
                  <a:cubicBezTo>
                    <a:pt x="10003" y="971"/>
                    <a:pt x="9990" y="973"/>
                    <a:pt x="9978" y="977"/>
                  </a:cubicBezTo>
                  <a:cubicBezTo>
                    <a:pt x="9882" y="989"/>
                    <a:pt x="9823" y="1072"/>
                    <a:pt x="9835" y="1167"/>
                  </a:cubicBezTo>
                  <a:lnTo>
                    <a:pt x="9942" y="1941"/>
                  </a:lnTo>
                  <a:cubicBezTo>
                    <a:pt x="8870" y="703"/>
                    <a:pt x="7323" y="0"/>
                    <a:pt x="5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6351252" y="2064875"/>
              <a:ext cx="17855" cy="28072"/>
            </a:xfrm>
            <a:custGeom>
              <a:avLst/>
              <a:gdLst/>
              <a:ahLst/>
              <a:cxnLst/>
              <a:rect l="l" t="t" r="r" b="b"/>
              <a:pathLst>
                <a:path w="561" h="882" extrusionOk="0">
                  <a:moveTo>
                    <a:pt x="358" y="1"/>
                  </a:moveTo>
                  <a:cubicBezTo>
                    <a:pt x="275" y="1"/>
                    <a:pt x="203" y="84"/>
                    <a:pt x="203" y="168"/>
                  </a:cubicBezTo>
                  <a:lnTo>
                    <a:pt x="203" y="477"/>
                  </a:lnTo>
                  <a:lnTo>
                    <a:pt x="84" y="596"/>
                  </a:lnTo>
                  <a:cubicBezTo>
                    <a:pt x="25" y="656"/>
                    <a:pt x="1" y="763"/>
                    <a:pt x="84" y="834"/>
                  </a:cubicBezTo>
                  <a:cubicBezTo>
                    <a:pt x="108" y="870"/>
                    <a:pt x="156" y="882"/>
                    <a:pt x="203" y="882"/>
                  </a:cubicBezTo>
                  <a:cubicBezTo>
                    <a:pt x="239" y="882"/>
                    <a:pt x="287" y="870"/>
                    <a:pt x="322" y="834"/>
                  </a:cubicBezTo>
                  <a:lnTo>
                    <a:pt x="501" y="680"/>
                  </a:lnTo>
                  <a:cubicBezTo>
                    <a:pt x="525" y="644"/>
                    <a:pt x="561" y="596"/>
                    <a:pt x="537" y="560"/>
                  </a:cubicBezTo>
                  <a:lnTo>
                    <a:pt x="525" y="168"/>
                  </a:lnTo>
                  <a:cubicBezTo>
                    <a:pt x="525" y="84"/>
                    <a:pt x="453"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6260321" y="2016688"/>
              <a:ext cx="272857" cy="269929"/>
            </a:xfrm>
            <a:custGeom>
              <a:avLst/>
              <a:gdLst/>
              <a:ahLst/>
              <a:cxnLst/>
              <a:rect l="l" t="t" r="r" b="b"/>
              <a:pathLst>
                <a:path w="8573" h="8481" extrusionOk="0">
                  <a:moveTo>
                    <a:pt x="2822" y="3182"/>
                  </a:moveTo>
                  <a:lnTo>
                    <a:pt x="3037" y="3217"/>
                  </a:lnTo>
                  <a:lnTo>
                    <a:pt x="3144" y="3217"/>
                  </a:lnTo>
                  <a:lnTo>
                    <a:pt x="2965" y="3598"/>
                  </a:lnTo>
                  <a:lnTo>
                    <a:pt x="2679" y="3527"/>
                  </a:lnTo>
                  <a:lnTo>
                    <a:pt x="2822" y="3182"/>
                  </a:lnTo>
                  <a:close/>
                  <a:moveTo>
                    <a:pt x="3918" y="3110"/>
                  </a:moveTo>
                  <a:lnTo>
                    <a:pt x="4251" y="3515"/>
                  </a:lnTo>
                  <a:lnTo>
                    <a:pt x="4203" y="3634"/>
                  </a:lnTo>
                  <a:cubicBezTo>
                    <a:pt x="4168" y="3718"/>
                    <a:pt x="4215" y="3813"/>
                    <a:pt x="4310" y="3837"/>
                  </a:cubicBezTo>
                  <a:cubicBezTo>
                    <a:pt x="4322" y="3837"/>
                    <a:pt x="4334" y="3860"/>
                    <a:pt x="4370" y="3860"/>
                  </a:cubicBezTo>
                  <a:cubicBezTo>
                    <a:pt x="4441" y="3860"/>
                    <a:pt x="4501" y="3813"/>
                    <a:pt x="4525" y="3741"/>
                  </a:cubicBezTo>
                  <a:lnTo>
                    <a:pt x="4572" y="3622"/>
                  </a:lnTo>
                  <a:cubicBezTo>
                    <a:pt x="4608" y="3515"/>
                    <a:pt x="4584" y="3408"/>
                    <a:pt x="4513" y="3325"/>
                  </a:cubicBezTo>
                  <a:lnTo>
                    <a:pt x="4430" y="3217"/>
                  </a:lnTo>
                  <a:lnTo>
                    <a:pt x="4727" y="3444"/>
                  </a:lnTo>
                  <a:cubicBezTo>
                    <a:pt x="4749" y="3458"/>
                    <a:pt x="4780" y="3469"/>
                    <a:pt x="4815" y="3469"/>
                  </a:cubicBezTo>
                  <a:cubicBezTo>
                    <a:pt x="4836" y="3469"/>
                    <a:pt x="4859" y="3465"/>
                    <a:pt x="4882" y="3456"/>
                  </a:cubicBezTo>
                  <a:lnTo>
                    <a:pt x="5096" y="3360"/>
                  </a:lnTo>
                  <a:lnTo>
                    <a:pt x="5227" y="3515"/>
                  </a:lnTo>
                  <a:cubicBezTo>
                    <a:pt x="5263" y="3563"/>
                    <a:pt x="5323" y="3575"/>
                    <a:pt x="5358" y="3575"/>
                  </a:cubicBezTo>
                  <a:lnTo>
                    <a:pt x="5775" y="3539"/>
                  </a:lnTo>
                  <a:lnTo>
                    <a:pt x="5799" y="3622"/>
                  </a:lnTo>
                  <a:cubicBezTo>
                    <a:pt x="5811" y="3658"/>
                    <a:pt x="5775" y="3694"/>
                    <a:pt x="5775" y="3706"/>
                  </a:cubicBezTo>
                  <a:cubicBezTo>
                    <a:pt x="5763" y="3718"/>
                    <a:pt x="5739" y="3753"/>
                    <a:pt x="5692" y="3753"/>
                  </a:cubicBezTo>
                  <a:lnTo>
                    <a:pt x="4977" y="3813"/>
                  </a:lnTo>
                  <a:cubicBezTo>
                    <a:pt x="4882" y="3813"/>
                    <a:pt x="4811" y="3872"/>
                    <a:pt x="4751" y="3944"/>
                  </a:cubicBezTo>
                  <a:cubicBezTo>
                    <a:pt x="4727" y="4003"/>
                    <a:pt x="4691" y="4063"/>
                    <a:pt x="4703" y="4122"/>
                  </a:cubicBezTo>
                  <a:lnTo>
                    <a:pt x="4227" y="3956"/>
                  </a:lnTo>
                  <a:cubicBezTo>
                    <a:pt x="4215" y="3956"/>
                    <a:pt x="4215" y="3944"/>
                    <a:pt x="4203" y="3932"/>
                  </a:cubicBezTo>
                  <a:cubicBezTo>
                    <a:pt x="4168" y="3753"/>
                    <a:pt x="4025" y="3610"/>
                    <a:pt x="3846" y="3610"/>
                  </a:cubicBezTo>
                  <a:lnTo>
                    <a:pt x="3834" y="3610"/>
                  </a:lnTo>
                  <a:lnTo>
                    <a:pt x="3322" y="3634"/>
                  </a:lnTo>
                  <a:lnTo>
                    <a:pt x="3477" y="3289"/>
                  </a:lnTo>
                  <a:cubicBezTo>
                    <a:pt x="3489" y="3265"/>
                    <a:pt x="3513" y="3229"/>
                    <a:pt x="3548" y="3229"/>
                  </a:cubicBezTo>
                  <a:lnTo>
                    <a:pt x="3918" y="3110"/>
                  </a:lnTo>
                  <a:close/>
                  <a:moveTo>
                    <a:pt x="7775" y="3646"/>
                  </a:moveTo>
                  <a:cubicBezTo>
                    <a:pt x="7787" y="3646"/>
                    <a:pt x="7835" y="3646"/>
                    <a:pt x="7859" y="3682"/>
                  </a:cubicBezTo>
                  <a:lnTo>
                    <a:pt x="8204" y="4003"/>
                  </a:lnTo>
                  <a:lnTo>
                    <a:pt x="8204" y="4349"/>
                  </a:lnTo>
                  <a:cubicBezTo>
                    <a:pt x="8156" y="5325"/>
                    <a:pt x="7763" y="6254"/>
                    <a:pt x="7061" y="6956"/>
                  </a:cubicBezTo>
                  <a:cubicBezTo>
                    <a:pt x="6954" y="7051"/>
                    <a:pt x="6835" y="7158"/>
                    <a:pt x="6716" y="7254"/>
                  </a:cubicBezTo>
                  <a:cubicBezTo>
                    <a:pt x="6775" y="7158"/>
                    <a:pt x="6835" y="7075"/>
                    <a:pt x="6870" y="6968"/>
                  </a:cubicBezTo>
                  <a:lnTo>
                    <a:pt x="7620" y="5194"/>
                  </a:lnTo>
                  <a:cubicBezTo>
                    <a:pt x="7656" y="5134"/>
                    <a:pt x="7644" y="5075"/>
                    <a:pt x="7609" y="5027"/>
                  </a:cubicBezTo>
                  <a:cubicBezTo>
                    <a:pt x="7585" y="4992"/>
                    <a:pt x="7525" y="4956"/>
                    <a:pt x="7466" y="4956"/>
                  </a:cubicBezTo>
                  <a:lnTo>
                    <a:pt x="7382" y="4956"/>
                  </a:lnTo>
                  <a:lnTo>
                    <a:pt x="7799" y="4134"/>
                  </a:lnTo>
                  <a:cubicBezTo>
                    <a:pt x="7882" y="4003"/>
                    <a:pt x="7835" y="3837"/>
                    <a:pt x="7704" y="3753"/>
                  </a:cubicBezTo>
                  <a:lnTo>
                    <a:pt x="7668" y="3718"/>
                  </a:lnTo>
                  <a:lnTo>
                    <a:pt x="7680" y="3706"/>
                  </a:lnTo>
                  <a:cubicBezTo>
                    <a:pt x="7716" y="3658"/>
                    <a:pt x="7739" y="3658"/>
                    <a:pt x="7775" y="3646"/>
                  </a:cubicBezTo>
                  <a:close/>
                  <a:moveTo>
                    <a:pt x="4257" y="0"/>
                  </a:moveTo>
                  <a:cubicBezTo>
                    <a:pt x="4208" y="0"/>
                    <a:pt x="4158" y="1"/>
                    <a:pt x="4108" y="3"/>
                  </a:cubicBezTo>
                  <a:cubicBezTo>
                    <a:pt x="3037" y="50"/>
                    <a:pt x="2048" y="491"/>
                    <a:pt x="1286" y="1241"/>
                  </a:cubicBezTo>
                  <a:cubicBezTo>
                    <a:pt x="524" y="1991"/>
                    <a:pt x="96" y="2991"/>
                    <a:pt x="48" y="4063"/>
                  </a:cubicBezTo>
                  <a:cubicBezTo>
                    <a:pt x="0" y="5122"/>
                    <a:pt x="358" y="6158"/>
                    <a:pt x="1048" y="6968"/>
                  </a:cubicBezTo>
                  <a:cubicBezTo>
                    <a:pt x="1072" y="7016"/>
                    <a:pt x="1120" y="7027"/>
                    <a:pt x="1179" y="7027"/>
                  </a:cubicBezTo>
                  <a:cubicBezTo>
                    <a:pt x="1227" y="7027"/>
                    <a:pt x="1251" y="7016"/>
                    <a:pt x="1286" y="6980"/>
                  </a:cubicBezTo>
                  <a:cubicBezTo>
                    <a:pt x="1358" y="6920"/>
                    <a:pt x="1358" y="6813"/>
                    <a:pt x="1298" y="6742"/>
                  </a:cubicBezTo>
                  <a:cubicBezTo>
                    <a:pt x="679" y="6004"/>
                    <a:pt x="346" y="5051"/>
                    <a:pt x="393" y="4063"/>
                  </a:cubicBezTo>
                  <a:cubicBezTo>
                    <a:pt x="441" y="3087"/>
                    <a:pt x="834" y="2158"/>
                    <a:pt x="1536" y="1455"/>
                  </a:cubicBezTo>
                  <a:cubicBezTo>
                    <a:pt x="2239" y="765"/>
                    <a:pt x="3156" y="360"/>
                    <a:pt x="4144" y="312"/>
                  </a:cubicBezTo>
                  <a:cubicBezTo>
                    <a:pt x="4200" y="309"/>
                    <a:pt x="4256" y="308"/>
                    <a:pt x="4312" y="308"/>
                  </a:cubicBezTo>
                  <a:cubicBezTo>
                    <a:pt x="4478" y="308"/>
                    <a:pt x="4641" y="321"/>
                    <a:pt x="4811" y="348"/>
                  </a:cubicBezTo>
                  <a:lnTo>
                    <a:pt x="5037" y="622"/>
                  </a:lnTo>
                  <a:lnTo>
                    <a:pt x="4942" y="848"/>
                  </a:lnTo>
                  <a:lnTo>
                    <a:pt x="4811" y="610"/>
                  </a:lnTo>
                  <a:cubicBezTo>
                    <a:pt x="4787" y="550"/>
                    <a:pt x="4727" y="527"/>
                    <a:pt x="4668" y="527"/>
                  </a:cubicBezTo>
                  <a:lnTo>
                    <a:pt x="4132" y="527"/>
                  </a:lnTo>
                  <a:cubicBezTo>
                    <a:pt x="4072" y="527"/>
                    <a:pt x="4013" y="550"/>
                    <a:pt x="3977" y="610"/>
                  </a:cubicBezTo>
                  <a:lnTo>
                    <a:pt x="3608" y="1324"/>
                  </a:lnTo>
                  <a:cubicBezTo>
                    <a:pt x="3560" y="1432"/>
                    <a:pt x="3560" y="1539"/>
                    <a:pt x="3608" y="1634"/>
                  </a:cubicBezTo>
                  <a:cubicBezTo>
                    <a:pt x="3668" y="1729"/>
                    <a:pt x="3751" y="1801"/>
                    <a:pt x="3858" y="1801"/>
                  </a:cubicBezTo>
                  <a:lnTo>
                    <a:pt x="4156" y="1836"/>
                  </a:lnTo>
                  <a:cubicBezTo>
                    <a:pt x="4215" y="1836"/>
                    <a:pt x="4275" y="1813"/>
                    <a:pt x="4310" y="1753"/>
                  </a:cubicBezTo>
                  <a:lnTo>
                    <a:pt x="4430" y="1598"/>
                  </a:lnTo>
                  <a:lnTo>
                    <a:pt x="4489" y="1670"/>
                  </a:lnTo>
                  <a:lnTo>
                    <a:pt x="4441" y="1955"/>
                  </a:lnTo>
                  <a:lnTo>
                    <a:pt x="3929" y="2027"/>
                  </a:lnTo>
                  <a:cubicBezTo>
                    <a:pt x="3906" y="2027"/>
                    <a:pt x="3894" y="2039"/>
                    <a:pt x="3858" y="2051"/>
                  </a:cubicBezTo>
                  <a:lnTo>
                    <a:pt x="3203" y="2527"/>
                  </a:lnTo>
                  <a:cubicBezTo>
                    <a:pt x="3179" y="2563"/>
                    <a:pt x="3144" y="2586"/>
                    <a:pt x="3144" y="2622"/>
                  </a:cubicBezTo>
                  <a:lnTo>
                    <a:pt x="3072" y="2920"/>
                  </a:lnTo>
                  <a:lnTo>
                    <a:pt x="2846" y="2884"/>
                  </a:lnTo>
                  <a:cubicBezTo>
                    <a:pt x="2836" y="2883"/>
                    <a:pt x="2826" y="2883"/>
                    <a:pt x="2816" y="2883"/>
                  </a:cubicBezTo>
                  <a:cubicBezTo>
                    <a:pt x="2686" y="2883"/>
                    <a:pt x="2580" y="2954"/>
                    <a:pt x="2525" y="3087"/>
                  </a:cubicBezTo>
                  <a:lnTo>
                    <a:pt x="2382" y="3456"/>
                  </a:lnTo>
                  <a:cubicBezTo>
                    <a:pt x="2358" y="3527"/>
                    <a:pt x="2358" y="3622"/>
                    <a:pt x="2405" y="3694"/>
                  </a:cubicBezTo>
                  <a:cubicBezTo>
                    <a:pt x="2441" y="3765"/>
                    <a:pt x="2501" y="3825"/>
                    <a:pt x="2596" y="3860"/>
                  </a:cubicBezTo>
                  <a:cubicBezTo>
                    <a:pt x="2441" y="3932"/>
                    <a:pt x="2322" y="4075"/>
                    <a:pt x="2322" y="4241"/>
                  </a:cubicBezTo>
                  <a:lnTo>
                    <a:pt x="2322" y="4313"/>
                  </a:lnTo>
                  <a:lnTo>
                    <a:pt x="1870" y="4849"/>
                  </a:lnTo>
                  <a:cubicBezTo>
                    <a:pt x="1786" y="4932"/>
                    <a:pt x="1763" y="5051"/>
                    <a:pt x="1763" y="5146"/>
                  </a:cubicBezTo>
                  <a:lnTo>
                    <a:pt x="1763" y="5777"/>
                  </a:lnTo>
                  <a:cubicBezTo>
                    <a:pt x="1763" y="5944"/>
                    <a:pt x="1822" y="6087"/>
                    <a:pt x="1941" y="6194"/>
                  </a:cubicBezTo>
                  <a:lnTo>
                    <a:pt x="2382" y="6623"/>
                  </a:lnTo>
                  <a:cubicBezTo>
                    <a:pt x="2489" y="6718"/>
                    <a:pt x="2608" y="6777"/>
                    <a:pt x="2739" y="6789"/>
                  </a:cubicBezTo>
                  <a:lnTo>
                    <a:pt x="4049" y="6908"/>
                  </a:lnTo>
                  <a:lnTo>
                    <a:pt x="4049" y="6956"/>
                  </a:lnTo>
                  <a:cubicBezTo>
                    <a:pt x="4037" y="7111"/>
                    <a:pt x="4096" y="7266"/>
                    <a:pt x="4227" y="7373"/>
                  </a:cubicBezTo>
                  <a:lnTo>
                    <a:pt x="4465" y="7551"/>
                  </a:lnTo>
                  <a:lnTo>
                    <a:pt x="4453" y="7587"/>
                  </a:lnTo>
                  <a:cubicBezTo>
                    <a:pt x="4394" y="7766"/>
                    <a:pt x="4453" y="7944"/>
                    <a:pt x="4584" y="8063"/>
                  </a:cubicBezTo>
                  <a:lnTo>
                    <a:pt x="4668" y="8123"/>
                  </a:lnTo>
                  <a:cubicBezTo>
                    <a:pt x="4608" y="8123"/>
                    <a:pt x="4561" y="8147"/>
                    <a:pt x="4501" y="8147"/>
                  </a:cubicBezTo>
                  <a:cubicBezTo>
                    <a:pt x="4451" y="8148"/>
                    <a:pt x="4402" y="8149"/>
                    <a:pt x="4353" y="8149"/>
                  </a:cubicBezTo>
                  <a:cubicBezTo>
                    <a:pt x="3418" y="8149"/>
                    <a:pt x="2523" y="7829"/>
                    <a:pt x="1822" y="7230"/>
                  </a:cubicBezTo>
                  <a:cubicBezTo>
                    <a:pt x="1793" y="7206"/>
                    <a:pt x="1759" y="7195"/>
                    <a:pt x="1724" y="7195"/>
                  </a:cubicBezTo>
                  <a:cubicBezTo>
                    <a:pt x="1672" y="7195"/>
                    <a:pt x="1619" y="7218"/>
                    <a:pt x="1584" y="7254"/>
                  </a:cubicBezTo>
                  <a:cubicBezTo>
                    <a:pt x="1524" y="7325"/>
                    <a:pt x="1536" y="7432"/>
                    <a:pt x="1596" y="7492"/>
                  </a:cubicBezTo>
                  <a:cubicBezTo>
                    <a:pt x="2358" y="8123"/>
                    <a:pt x="3322" y="8480"/>
                    <a:pt x="4322" y="8480"/>
                  </a:cubicBezTo>
                  <a:lnTo>
                    <a:pt x="4501" y="8480"/>
                  </a:lnTo>
                  <a:cubicBezTo>
                    <a:pt x="5573" y="8444"/>
                    <a:pt x="6573" y="7992"/>
                    <a:pt x="7323" y="7254"/>
                  </a:cubicBezTo>
                  <a:cubicBezTo>
                    <a:pt x="8085" y="6492"/>
                    <a:pt x="8513" y="5492"/>
                    <a:pt x="8561" y="4420"/>
                  </a:cubicBezTo>
                  <a:cubicBezTo>
                    <a:pt x="8573" y="3289"/>
                    <a:pt x="8216" y="2265"/>
                    <a:pt x="7537" y="1455"/>
                  </a:cubicBezTo>
                  <a:cubicBezTo>
                    <a:pt x="7506" y="1418"/>
                    <a:pt x="7462" y="1400"/>
                    <a:pt x="7417" y="1400"/>
                  </a:cubicBezTo>
                  <a:cubicBezTo>
                    <a:pt x="7375" y="1400"/>
                    <a:pt x="7333" y="1415"/>
                    <a:pt x="7299" y="1443"/>
                  </a:cubicBezTo>
                  <a:cubicBezTo>
                    <a:pt x="7228" y="1503"/>
                    <a:pt x="7228" y="1610"/>
                    <a:pt x="7287" y="1682"/>
                  </a:cubicBezTo>
                  <a:cubicBezTo>
                    <a:pt x="7728" y="2217"/>
                    <a:pt x="8025" y="2860"/>
                    <a:pt x="8144" y="3539"/>
                  </a:cubicBezTo>
                  <a:lnTo>
                    <a:pt x="8097" y="3503"/>
                  </a:lnTo>
                  <a:cubicBezTo>
                    <a:pt x="8018" y="3424"/>
                    <a:pt x="7923" y="3378"/>
                    <a:pt x="7804" y="3378"/>
                  </a:cubicBezTo>
                  <a:cubicBezTo>
                    <a:pt x="7780" y="3378"/>
                    <a:pt x="7754" y="3380"/>
                    <a:pt x="7728" y="3384"/>
                  </a:cubicBezTo>
                  <a:cubicBezTo>
                    <a:pt x="7597" y="3396"/>
                    <a:pt x="7478" y="3468"/>
                    <a:pt x="7406" y="3587"/>
                  </a:cubicBezTo>
                  <a:lnTo>
                    <a:pt x="7370" y="3634"/>
                  </a:lnTo>
                  <a:cubicBezTo>
                    <a:pt x="7299" y="3634"/>
                    <a:pt x="7228" y="3658"/>
                    <a:pt x="7168" y="3718"/>
                  </a:cubicBezTo>
                  <a:lnTo>
                    <a:pt x="6942" y="3468"/>
                  </a:lnTo>
                  <a:cubicBezTo>
                    <a:pt x="6911" y="3430"/>
                    <a:pt x="6866" y="3412"/>
                    <a:pt x="6821" y="3412"/>
                  </a:cubicBezTo>
                  <a:cubicBezTo>
                    <a:pt x="6780" y="3412"/>
                    <a:pt x="6738" y="3427"/>
                    <a:pt x="6704" y="3456"/>
                  </a:cubicBezTo>
                  <a:cubicBezTo>
                    <a:pt x="6632" y="3515"/>
                    <a:pt x="6632" y="3622"/>
                    <a:pt x="6692" y="3694"/>
                  </a:cubicBezTo>
                  <a:lnTo>
                    <a:pt x="7013" y="4099"/>
                  </a:lnTo>
                  <a:cubicBezTo>
                    <a:pt x="7049" y="4122"/>
                    <a:pt x="7085" y="4146"/>
                    <a:pt x="7132" y="4146"/>
                  </a:cubicBezTo>
                  <a:cubicBezTo>
                    <a:pt x="7180" y="4146"/>
                    <a:pt x="7228" y="4134"/>
                    <a:pt x="7251" y="4110"/>
                  </a:cubicBezTo>
                  <a:lnTo>
                    <a:pt x="7358" y="4003"/>
                  </a:lnTo>
                  <a:lnTo>
                    <a:pt x="7489" y="4099"/>
                  </a:lnTo>
                  <a:lnTo>
                    <a:pt x="7001" y="5075"/>
                  </a:lnTo>
                  <a:lnTo>
                    <a:pt x="6966" y="5075"/>
                  </a:lnTo>
                  <a:cubicBezTo>
                    <a:pt x="6930" y="5075"/>
                    <a:pt x="6894" y="5063"/>
                    <a:pt x="6870" y="5027"/>
                  </a:cubicBezTo>
                  <a:lnTo>
                    <a:pt x="6215" y="4230"/>
                  </a:lnTo>
                  <a:cubicBezTo>
                    <a:pt x="6181" y="4188"/>
                    <a:pt x="6129" y="4170"/>
                    <a:pt x="6079" y="4170"/>
                  </a:cubicBezTo>
                  <a:cubicBezTo>
                    <a:pt x="6043" y="4170"/>
                    <a:pt x="6007" y="4179"/>
                    <a:pt x="5977" y="4194"/>
                  </a:cubicBezTo>
                  <a:cubicBezTo>
                    <a:pt x="5894" y="4253"/>
                    <a:pt x="5894" y="4360"/>
                    <a:pt x="5942" y="4432"/>
                  </a:cubicBezTo>
                  <a:lnTo>
                    <a:pt x="6596" y="5242"/>
                  </a:lnTo>
                  <a:cubicBezTo>
                    <a:pt x="6684" y="5351"/>
                    <a:pt x="6811" y="5410"/>
                    <a:pt x="6932" y="5410"/>
                  </a:cubicBezTo>
                  <a:cubicBezTo>
                    <a:pt x="6944" y="5410"/>
                    <a:pt x="6955" y="5409"/>
                    <a:pt x="6966" y="5408"/>
                  </a:cubicBezTo>
                  <a:lnTo>
                    <a:pt x="7180" y="5384"/>
                  </a:lnTo>
                  <a:lnTo>
                    <a:pt x="6525" y="6908"/>
                  </a:lnTo>
                  <a:cubicBezTo>
                    <a:pt x="6477" y="7016"/>
                    <a:pt x="6418" y="7111"/>
                    <a:pt x="6335" y="7206"/>
                  </a:cubicBezTo>
                  <a:lnTo>
                    <a:pt x="5811" y="7825"/>
                  </a:lnTo>
                  <a:cubicBezTo>
                    <a:pt x="5537" y="7944"/>
                    <a:pt x="5275" y="8028"/>
                    <a:pt x="4989" y="8087"/>
                  </a:cubicBezTo>
                  <a:lnTo>
                    <a:pt x="4703" y="7825"/>
                  </a:lnTo>
                  <a:cubicBezTo>
                    <a:pt x="4680" y="7801"/>
                    <a:pt x="4668" y="7754"/>
                    <a:pt x="4680" y="7706"/>
                  </a:cubicBezTo>
                  <a:lnTo>
                    <a:pt x="4727" y="7551"/>
                  </a:lnTo>
                  <a:cubicBezTo>
                    <a:pt x="4739" y="7468"/>
                    <a:pt x="4727" y="7408"/>
                    <a:pt x="4668" y="7373"/>
                  </a:cubicBezTo>
                  <a:lnTo>
                    <a:pt x="4334" y="7123"/>
                  </a:lnTo>
                  <a:cubicBezTo>
                    <a:pt x="4310" y="7099"/>
                    <a:pt x="4287" y="7075"/>
                    <a:pt x="4287" y="7027"/>
                  </a:cubicBezTo>
                  <a:lnTo>
                    <a:pt x="4322" y="6813"/>
                  </a:lnTo>
                  <a:cubicBezTo>
                    <a:pt x="4322" y="6777"/>
                    <a:pt x="4322" y="6730"/>
                    <a:pt x="4287" y="6694"/>
                  </a:cubicBezTo>
                  <a:cubicBezTo>
                    <a:pt x="4263" y="6670"/>
                    <a:pt x="4215" y="6635"/>
                    <a:pt x="4168" y="6635"/>
                  </a:cubicBezTo>
                  <a:lnTo>
                    <a:pt x="2679" y="6504"/>
                  </a:lnTo>
                  <a:cubicBezTo>
                    <a:pt x="2620" y="6504"/>
                    <a:pt x="2560" y="6480"/>
                    <a:pt x="2536" y="6432"/>
                  </a:cubicBezTo>
                  <a:lnTo>
                    <a:pt x="2084" y="6004"/>
                  </a:lnTo>
                  <a:cubicBezTo>
                    <a:pt x="2048" y="5956"/>
                    <a:pt x="2013" y="5884"/>
                    <a:pt x="2013" y="5825"/>
                  </a:cubicBezTo>
                  <a:lnTo>
                    <a:pt x="2013" y="5194"/>
                  </a:lnTo>
                  <a:cubicBezTo>
                    <a:pt x="2013" y="5170"/>
                    <a:pt x="2024" y="5134"/>
                    <a:pt x="2048" y="5122"/>
                  </a:cubicBezTo>
                  <a:lnTo>
                    <a:pt x="2548" y="4539"/>
                  </a:lnTo>
                  <a:cubicBezTo>
                    <a:pt x="2584" y="4515"/>
                    <a:pt x="2596" y="4480"/>
                    <a:pt x="2596" y="4432"/>
                  </a:cubicBezTo>
                  <a:lnTo>
                    <a:pt x="2596" y="4301"/>
                  </a:lnTo>
                  <a:cubicBezTo>
                    <a:pt x="2596" y="4253"/>
                    <a:pt x="2620" y="4218"/>
                    <a:pt x="2667" y="4194"/>
                  </a:cubicBezTo>
                  <a:lnTo>
                    <a:pt x="3072" y="4015"/>
                  </a:lnTo>
                  <a:lnTo>
                    <a:pt x="3810" y="4003"/>
                  </a:lnTo>
                  <a:cubicBezTo>
                    <a:pt x="3834" y="4003"/>
                    <a:pt x="3846" y="4015"/>
                    <a:pt x="3846" y="4039"/>
                  </a:cubicBezTo>
                  <a:cubicBezTo>
                    <a:pt x="3858" y="4170"/>
                    <a:pt x="3965" y="4289"/>
                    <a:pt x="4096" y="4313"/>
                  </a:cubicBezTo>
                  <a:lnTo>
                    <a:pt x="4632" y="4491"/>
                  </a:lnTo>
                  <a:cubicBezTo>
                    <a:pt x="4668" y="4503"/>
                    <a:pt x="4705" y="4510"/>
                    <a:pt x="4741" y="4510"/>
                  </a:cubicBezTo>
                  <a:cubicBezTo>
                    <a:pt x="4813" y="4510"/>
                    <a:pt x="4882" y="4484"/>
                    <a:pt x="4930" y="4420"/>
                  </a:cubicBezTo>
                  <a:cubicBezTo>
                    <a:pt x="5001" y="4360"/>
                    <a:pt x="5037" y="4253"/>
                    <a:pt x="5025" y="4170"/>
                  </a:cubicBezTo>
                  <a:lnTo>
                    <a:pt x="5692" y="4110"/>
                  </a:lnTo>
                  <a:cubicBezTo>
                    <a:pt x="5823" y="4099"/>
                    <a:pt x="5930" y="4039"/>
                    <a:pt x="6013" y="3932"/>
                  </a:cubicBezTo>
                  <a:cubicBezTo>
                    <a:pt x="6096" y="3825"/>
                    <a:pt x="6120" y="3694"/>
                    <a:pt x="6096" y="3575"/>
                  </a:cubicBezTo>
                  <a:lnTo>
                    <a:pt x="6073" y="3479"/>
                  </a:lnTo>
                  <a:cubicBezTo>
                    <a:pt x="6050" y="3344"/>
                    <a:pt x="5931" y="3240"/>
                    <a:pt x="5776" y="3240"/>
                  </a:cubicBezTo>
                  <a:cubicBezTo>
                    <a:pt x="5768" y="3240"/>
                    <a:pt x="5760" y="3241"/>
                    <a:pt x="5751" y="3241"/>
                  </a:cubicBezTo>
                  <a:lnTo>
                    <a:pt x="5406" y="3277"/>
                  </a:lnTo>
                  <a:lnTo>
                    <a:pt x="5346" y="3217"/>
                  </a:lnTo>
                  <a:lnTo>
                    <a:pt x="5811" y="2753"/>
                  </a:lnTo>
                  <a:cubicBezTo>
                    <a:pt x="5870" y="2694"/>
                    <a:pt x="5870" y="2586"/>
                    <a:pt x="5811" y="2515"/>
                  </a:cubicBezTo>
                  <a:cubicBezTo>
                    <a:pt x="5781" y="2485"/>
                    <a:pt x="5739" y="2470"/>
                    <a:pt x="5696" y="2470"/>
                  </a:cubicBezTo>
                  <a:cubicBezTo>
                    <a:pt x="5653" y="2470"/>
                    <a:pt x="5608" y="2485"/>
                    <a:pt x="5573" y="2515"/>
                  </a:cubicBezTo>
                  <a:lnTo>
                    <a:pt x="5001" y="3063"/>
                  </a:lnTo>
                  <a:lnTo>
                    <a:pt x="4811" y="3146"/>
                  </a:lnTo>
                  <a:lnTo>
                    <a:pt x="4287" y="2741"/>
                  </a:lnTo>
                  <a:cubicBezTo>
                    <a:pt x="4260" y="2714"/>
                    <a:pt x="4220" y="2701"/>
                    <a:pt x="4181" y="2701"/>
                  </a:cubicBezTo>
                  <a:cubicBezTo>
                    <a:pt x="4168" y="2701"/>
                    <a:pt x="4156" y="2703"/>
                    <a:pt x="4144" y="2706"/>
                  </a:cubicBezTo>
                  <a:lnTo>
                    <a:pt x="3418" y="2944"/>
                  </a:lnTo>
                  <a:cubicBezTo>
                    <a:pt x="3394" y="2944"/>
                    <a:pt x="3370" y="2967"/>
                    <a:pt x="3358" y="2979"/>
                  </a:cubicBezTo>
                  <a:lnTo>
                    <a:pt x="3394" y="2753"/>
                  </a:lnTo>
                  <a:lnTo>
                    <a:pt x="3977" y="2336"/>
                  </a:lnTo>
                  <a:lnTo>
                    <a:pt x="4572" y="2253"/>
                  </a:lnTo>
                  <a:cubicBezTo>
                    <a:pt x="4644" y="2229"/>
                    <a:pt x="4703" y="2170"/>
                    <a:pt x="4703" y="2110"/>
                  </a:cubicBezTo>
                  <a:lnTo>
                    <a:pt x="4787" y="1634"/>
                  </a:lnTo>
                  <a:cubicBezTo>
                    <a:pt x="4787" y="1598"/>
                    <a:pt x="4787" y="1551"/>
                    <a:pt x="4751" y="1515"/>
                  </a:cubicBezTo>
                  <a:lnTo>
                    <a:pt x="4513" y="1205"/>
                  </a:lnTo>
                  <a:cubicBezTo>
                    <a:pt x="4489" y="1158"/>
                    <a:pt x="4430" y="1146"/>
                    <a:pt x="4382" y="1146"/>
                  </a:cubicBezTo>
                  <a:cubicBezTo>
                    <a:pt x="4322" y="1146"/>
                    <a:pt x="4275" y="1182"/>
                    <a:pt x="4251" y="1217"/>
                  </a:cubicBezTo>
                  <a:lnTo>
                    <a:pt x="4072" y="1491"/>
                  </a:lnTo>
                  <a:lnTo>
                    <a:pt x="3870" y="1479"/>
                  </a:lnTo>
                  <a:lnTo>
                    <a:pt x="4203" y="860"/>
                  </a:lnTo>
                  <a:lnTo>
                    <a:pt x="4525" y="860"/>
                  </a:lnTo>
                  <a:lnTo>
                    <a:pt x="4787" y="1324"/>
                  </a:lnTo>
                  <a:cubicBezTo>
                    <a:pt x="4811" y="1384"/>
                    <a:pt x="4870" y="1420"/>
                    <a:pt x="4930" y="1420"/>
                  </a:cubicBezTo>
                  <a:cubicBezTo>
                    <a:pt x="4989" y="1420"/>
                    <a:pt x="5049" y="1372"/>
                    <a:pt x="5084" y="1312"/>
                  </a:cubicBezTo>
                  <a:lnTo>
                    <a:pt x="5323" y="765"/>
                  </a:lnTo>
                  <a:cubicBezTo>
                    <a:pt x="5358" y="658"/>
                    <a:pt x="5346" y="550"/>
                    <a:pt x="5287" y="467"/>
                  </a:cubicBezTo>
                  <a:lnTo>
                    <a:pt x="5287" y="467"/>
                  </a:lnTo>
                  <a:cubicBezTo>
                    <a:pt x="5834" y="610"/>
                    <a:pt x="6346" y="884"/>
                    <a:pt x="6787" y="1253"/>
                  </a:cubicBezTo>
                  <a:cubicBezTo>
                    <a:pt x="6825" y="1280"/>
                    <a:pt x="6864" y="1292"/>
                    <a:pt x="6903" y="1292"/>
                  </a:cubicBezTo>
                  <a:cubicBezTo>
                    <a:pt x="6949" y="1292"/>
                    <a:pt x="6992" y="1274"/>
                    <a:pt x="7025" y="1241"/>
                  </a:cubicBezTo>
                  <a:cubicBezTo>
                    <a:pt x="7085" y="1158"/>
                    <a:pt x="7073" y="1062"/>
                    <a:pt x="7013" y="1003"/>
                  </a:cubicBezTo>
                  <a:cubicBezTo>
                    <a:pt x="6253" y="345"/>
                    <a:pt x="5266" y="0"/>
                    <a:pt x="4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2670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4" name="Google Shape;294;p34"/>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2.5 Gaya Bahasa</a:t>
            </a:r>
            <a:endParaRPr dirty="0"/>
          </a:p>
        </p:txBody>
      </p:sp>
      <p:sp>
        <p:nvSpPr>
          <p:cNvPr id="295" name="Google Shape;295;p34"/>
          <p:cNvSpPr txBox="1">
            <a:spLocks noGrp="1"/>
          </p:cNvSpPr>
          <p:nvPr>
            <p:ph type="subTitle" idx="1"/>
          </p:nvPr>
        </p:nvSpPr>
        <p:spPr>
          <a:xfrm>
            <a:off x="1616006" y="1787000"/>
            <a:ext cx="3515392" cy="1019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D" sz="1800" dirty="0">
                <a:effectLst/>
                <a:latin typeface="Times New Roman" panose="02020603050405020304" pitchFamily="18" charset="0"/>
                <a:ea typeface="Calibri" panose="020F0502020204030204" pitchFamily="34" charset="0"/>
              </a:rPr>
              <a:t>Gaya </a:t>
            </a:r>
            <a:r>
              <a:rPr lang="en-ID" sz="1800" dirty="0" err="1">
                <a:effectLst/>
                <a:latin typeface="Times New Roman" panose="02020603050405020304" pitchFamily="18" charset="0"/>
                <a:ea typeface="Calibri" panose="020F0502020204030204" pitchFamily="34" charset="0"/>
              </a:rPr>
              <a:t>bahasa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merupakan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ekspresi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dari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retorika</a:t>
            </a:r>
            <a:r>
              <a:rPr lang="en-ID" sz="1800" dirty="0">
                <a:effectLst/>
                <a:latin typeface="Times New Roman" panose="02020603050405020304" pitchFamily="18" charset="0"/>
                <a:ea typeface="Calibri" panose="020F0502020204030204" pitchFamily="34" charset="0"/>
              </a:rPr>
              <a:t>, di mana </a:t>
            </a:r>
            <a:r>
              <a:rPr lang="en-ID" sz="1800" dirty="0" err="1">
                <a:effectLst/>
                <a:latin typeface="Times New Roman" panose="02020603050405020304" pitchFamily="18" charset="0"/>
                <a:ea typeface="Calibri" panose="020F0502020204030204" pitchFamily="34" charset="0"/>
              </a:rPr>
              <a:t>penggunaan</a:t>
            </a:r>
            <a:r>
              <a:rPr lang="en-ID" sz="1800" dirty="0">
                <a:effectLst/>
                <a:latin typeface="Times New Roman" panose="02020603050405020304" pitchFamily="18" charset="0"/>
                <a:ea typeface="Calibri" panose="020F0502020204030204" pitchFamily="34" charset="0"/>
              </a:rPr>
              <a:t> kata-kata </a:t>
            </a:r>
            <a:r>
              <a:rPr lang="en-ID" sz="1800" dirty="0" err="1">
                <a:effectLst/>
                <a:latin typeface="Times New Roman" panose="02020603050405020304" pitchFamily="18" charset="0"/>
                <a:ea typeface="Calibri" panose="020F0502020204030204" pitchFamily="34" charset="0"/>
              </a:rPr>
              <a:t>dalam</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berbicara</a:t>
            </a:r>
            <a:r>
              <a:rPr lang="en-ID" sz="1800" dirty="0">
                <a:effectLst/>
                <a:latin typeface="Times New Roman" panose="02020603050405020304" pitchFamily="18" charset="0"/>
                <a:ea typeface="Calibri" panose="020F0502020204030204" pitchFamily="34" charset="0"/>
              </a:rPr>
              <a:t> dan </a:t>
            </a:r>
            <a:r>
              <a:rPr lang="en-ID" sz="1800" dirty="0" err="1">
                <a:effectLst/>
                <a:latin typeface="Times New Roman" panose="02020603050405020304" pitchFamily="18" charset="0"/>
                <a:ea typeface="Calibri" panose="020F0502020204030204" pitchFamily="34" charset="0"/>
              </a:rPr>
              <a:t>menulis</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bertujuan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untuk</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meyakinkan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atau</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memengaruhi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pendengar</a:t>
            </a:r>
            <a:r>
              <a:rPr lang="en-ID" sz="1800" dirty="0">
                <a:effectLst/>
                <a:latin typeface="Times New Roman" panose="02020603050405020304" pitchFamily="18" charset="0"/>
                <a:ea typeface="Calibri" panose="020F0502020204030204" pitchFamily="34" charset="0"/>
              </a:rPr>
              <a:t> dan </a:t>
            </a:r>
            <a:r>
              <a:rPr lang="en-ID" sz="1800" dirty="0" err="1">
                <a:effectLst/>
                <a:latin typeface="Times New Roman" panose="02020603050405020304" pitchFamily="18" charset="0"/>
                <a:ea typeface="Calibri" panose="020F0502020204030204" pitchFamily="34" charset="0"/>
              </a:rPr>
              <a:t>pembaca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Tarigan</a:t>
            </a:r>
            <a:r>
              <a:rPr lang="en-ID" sz="1800" dirty="0">
                <a:effectLst/>
                <a:latin typeface="Times New Roman" panose="02020603050405020304" pitchFamily="18" charset="0"/>
                <a:ea typeface="Calibri" panose="020F0502020204030204" pitchFamily="34" charset="0"/>
              </a:rPr>
              <a:t>, 2013). </a:t>
            </a:r>
            <a:endParaRPr dirty="0"/>
          </a:p>
        </p:txBody>
      </p:sp>
      <p:sp>
        <p:nvSpPr>
          <p:cNvPr id="302" name="Google Shape;302;p34"/>
          <p:cNvSpPr txBox="1">
            <a:spLocks noGrp="1"/>
          </p:cNvSpPr>
          <p:nvPr>
            <p:ph type="sldNum" idx="12"/>
          </p:nvPr>
        </p:nvSpPr>
        <p:spPr>
          <a:xfrm>
            <a:off x="7882084" y="4568876"/>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303" name="Google Shape;303;p34"/>
          <p:cNvSpPr/>
          <p:nvPr/>
        </p:nvSpPr>
        <p:spPr>
          <a:xfrm>
            <a:off x="724551" y="1530150"/>
            <a:ext cx="681900" cy="681900"/>
          </a:xfrm>
          <a:prstGeom prst="roundRect">
            <a:avLst>
              <a:gd name="adj" fmla="val 16667"/>
            </a:avLst>
          </a:prstGeom>
          <a:solidFill>
            <a:srgbClr val="FFFFFF">
              <a:alpha val="298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ed Hat Display"/>
              <a:ea typeface="Red Hat Display"/>
              <a:cs typeface="Red Hat Display"/>
              <a:sym typeface="Red Hat Display"/>
            </a:endParaRPr>
          </a:p>
        </p:txBody>
      </p:sp>
      <p:grpSp>
        <p:nvGrpSpPr>
          <p:cNvPr id="307" name="Google Shape;307;p34"/>
          <p:cNvGrpSpPr/>
          <p:nvPr/>
        </p:nvGrpSpPr>
        <p:grpSpPr>
          <a:xfrm>
            <a:off x="884927" y="1690527"/>
            <a:ext cx="361147" cy="361147"/>
            <a:chOff x="6216367" y="1970156"/>
            <a:chExt cx="361147" cy="361147"/>
          </a:xfrm>
        </p:grpSpPr>
        <p:sp>
          <p:nvSpPr>
            <p:cNvPr id="308" name="Google Shape;308;p34"/>
            <p:cNvSpPr/>
            <p:nvPr/>
          </p:nvSpPr>
          <p:spPr>
            <a:xfrm>
              <a:off x="6247813" y="2069522"/>
              <a:ext cx="329701" cy="261781"/>
            </a:xfrm>
            <a:custGeom>
              <a:avLst/>
              <a:gdLst/>
              <a:ahLst/>
              <a:cxnLst/>
              <a:rect l="l" t="t" r="r" b="b"/>
              <a:pathLst>
                <a:path w="10359" h="8225" extrusionOk="0">
                  <a:moveTo>
                    <a:pt x="9663" y="0"/>
                  </a:moveTo>
                  <a:cubicBezTo>
                    <a:pt x="9637" y="0"/>
                    <a:pt x="9611" y="7"/>
                    <a:pt x="9585" y="22"/>
                  </a:cubicBezTo>
                  <a:cubicBezTo>
                    <a:pt x="9490" y="69"/>
                    <a:pt x="9466" y="153"/>
                    <a:pt x="9502" y="248"/>
                  </a:cubicBezTo>
                  <a:cubicBezTo>
                    <a:pt x="9847" y="962"/>
                    <a:pt x="10026" y="1736"/>
                    <a:pt x="10026" y="2534"/>
                  </a:cubicBezTo>
                  <a:cubicBezTo>
                    <a:pt x="10026" y="3963"/>
                    <a:pt x="9478" y="5308"/>
                    <a:pt x="8466" y="6320"/>
                  </a:cubicBezTo>
                  <a:cubicBezTo>
                    <a:pt x="7454" y="7332"/>
                    <a:pt x="6108" y="7880"/>
                    <a:pt x="4680" y="7880"/>
                  </a:cubicBezTo>
                  <a:cubicBezTo>
                    <a:pt x="3834" y="7880"/>
                    <a:pt x="3037" y="7689"/>
                    <a:pt x="2287" y="7308"/>
                  </a:cubicBezTo>
                  <a:cubicBezTo>
                    <a:pt x="1667" y="6999"/>
                    <a:pt x="1096" y="6558"/>
                    <a:pt x="632" y="6022"/>
                  </a:cubicBezTo>
                  <a:lnTo>
                    <a:pt x="632" y="6022"/>
                  </a:lnTo>
                  <a:lnTo>
                    <a:pt x="1286" y="6237"/>
                  </a:lnTo>
                  <a:cubicBezTo>
                    <a:pt x="1308" y="6245"/>
                    <a:pt x="1329" y="6249"/>
                    <a:pt x="1350" y="6249"/>
                  </a:cubicBezTo>
                  <a:cubicBezTo>
                    <a:pt x="1417" y="6249"/>
                    <a:pt x="1473" y="6206"/>
                    <a:pt x="1501" y="6141"/>
                  </a:cubicBezTo>
                  <a:cubicBezTo>
                    <a:pt x="1525" y="6046"/>
                    <a:pt x="1489" y="5963"/>
                    <a:pt x="1394" y="5927"/>
                  </a:cubicBezTo>
                  <a:lnTo>
                    <a:pt x="215" y="5546"/>
                  </a:lnTo>
                  <a:cubicBezTo>
                    <a:pt x="197" y="5539"/>
                    <a:pt x="180" y="5536"/>
                    <a:pt x="163" y="5536"/>
                  </a:cubicBezTo>
                  <a:cubicBezTo>
                    <a:pt x="122" y="5536"/>
                    <a:pt x="85" y="5553"/>
                    <a:pt x="60" y="5570"/>
                  </a:cubicBezTo>
                  <a:cubicBezTo>
                    <a:pt x="12" y="5606"/>
                    <a:pt x="1" y="5665"/>
                    <a:pt x="1" y="5725"/>
                  </a:cubicBezTo>
                  <a:lnTo>
                    <a:pt x="191" y="7094"/>
                  </a:lnTo>
                  <a:cubicBezTo>
                    <a:pt x="203" y="7177"/>
                    <a:pt x="274" y="7237"/>
                    <a:pt x="358" y="7237"/>
                  </a:cubicBezTo>
                  <a:lnTo>
                    <a:pt x="382" y="7237"/>
                  </a:lnTo>
                  <a:cubicBezTo>
                    <a:pt x="477" y="7225"/>
                    <a:pt x="536" y="7130"/>
                    <a:pt x="512" y="7046"/>
                  </a:cubicBezTo>
                  <a:lnTo>
                    <a:pt x="417" y="6272"/>
                  </a:lnTo>
                  <a:lnTo>
                    <a:pt x="417" y="6272"/>
                  </a:lnTo>
                  <a:cubicBezTo>
                    <a:pt x="893" y="6820"/>
                    <a:pt x="1489" y="7284"/>
                    <a:pt x="2120" y="7606"/>
                  </a:cubicBezTo>
                  <a:cubicBezTo>
                    <a:pt x="2918" y="8011"/>
                    <a:pt x="3775" y="8225"/>
                    <a:pt x="4680" y="8225"/>
                  </a:cubicBezTo>
                  <a:cubicBezTo>
                    <a:pt x="6204" y="8225"/>
                    <a:pt x="7621" y="7630"/>
                    <a:pt x="8692" y="6558"/>
                  </a:cubicBezTo>
                  <a:cubicBezTo>
                    <a:pt x="9764" y="5487"/>
                    <a:pt x="10359" y="4058"/>
                    <a:pt x="10359" y="2558"/>
                  </a:cubicBezTo>
                  <a:cubicBezTo>
                    <a:pt x="10359" y="1677"/>
                    <a:pt x="10157" y="855"/>
                    <a:pt x="9799" y="93"/>
                  </a:cubicBezTo>
                  <a:cubicBezTo>
                    <a:pt x="9775" y="35"/>
                    <a:pt x="9721" y="0"/>
                    <a:pt x="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6216367" y="1970156"/>
              <a:ext cx="329701" cy="260731"/>
            </a:xfrm>
            <a:custGeom>
              <a:avLst/>
              <a:gdLst/>
              <a:ahLst/>
              <a:cxnLst/>
              <a:rect l="l" t="t" r="r" b="b"/>
              <a:pathLst>
                <a:path w="10359" h="8192" extrusionOk="0">
                  <a:moveTo>
                    <a:pt x="5668" y="0"/>
                  </a:moveTo>
                  <a:cubicBezTo>
                    <a:pt x="4156" y="0"/>
                    <a:pt x="2739" y="596"/>
                    <a:pt x="1667" y="1667"/>
                  </a:cubicBezTo>
                  <a:cubicBezTo>
                    <a:pt x="596" y="2739"/>
                    <a:pt x="0" y="4168"/>
                    <a:pt x="0" y="5680"/>
                  </a:cubicBezTo>
                  <a:cubicBezTo>
                    <a:pt x="0" y="6525"/>
                    <a:pt x="179" y="7346"/>
                    <a:pt x="548" y="8097"/>
                  </a:cubicBezTo>
                  <a:cubicBezTo>
                    <a:pt x="584" y="8156"/>
                    <a:pt x="643" y="8192"/>
                    <a:pt x="703" y="8192"/>
                  </a:cubicBezTo>
                  <a:cubicBezTo>
                    <a:pt x="727" y="8192"/>
                    <a:pt x="750" y="8192"/>
                    <a:pt x="774" y="8180"/>
                  </a:cubicBezTo>
                  <a:cubicBezTo>
                    <a:pt x="858" y="8132"/>
                    <a:pt x="893" y="8037"/>
                    <a:pt x="846" y="7954"/>
                  </a:cubicBezTo>
                  <a:cubicBezTo>
                    <a:pt x="512" y="7239"/>
                    <a:pt x="334" y="6465"/>
                    <a:pt x="334" y="5656"/>
                  </a:cubicBezTo>
                  <a:cubicBezTo>
                    <a:pt x="334" y="4227"/>
                    <a:pt x="881" y="2894"/>
                    <a:pt x="1893" y="1882"/>
                  </a:cubicBezTo>
                  <a:cubicBezTo>
                    <a:pt x="2905" y="869"/>
                    <a:pt x="4239" y="322"/>
                    <a:pt x="5668" y="322"/>
                  </a:cubicBezTo>
                  <a:cubicBezTo>
                    <a:pt x="7239" y="322"/>
                    <a:pt x="8704" y="989"/>
                    <a:pt x="9716" y="2179"/>
                  </a:cubicBezTo>
                  <a:lnTo>
                    <a:pt x="9061" y="1953"/>
                  </a:lnTo>
                  <a:cubicBezTo>
                    <a:pt x="9044" y="1948"/>
                    <a:pt x="9027" y="1946"/>
                    <a:pt x="9010" y="1946"/>
                  </a:cubicBezTo>
                  <a:cubicBezTo>
                    <a:pt x="8942" y="1946"/>
                    <a:pt x="8878" y="1984"/>
                    <a:pt x="8859" y="2060"/>
                  </a:cubicBezTo>
                  <a:cubicBezTo>
                    <a:pt x="8823" y="2143"/>
                    <a:pt x="8870" y="2239"/>
                    <a:pt x="8966" y="2263"/>
                  </a:cubicBezTo>
                  <a:lnTo>
                    <a:pt x="10133" y="2655"/>
                  </a:lnTo>
                  <a:cubicBezTo>
                    <a:pt x="10156" y="2655"/>
                    <a:pt x="10168" y="2667"/>
                    <a:pt x="10192" y="2667"/>
                  </a:cubicBezTo>
                  <a:cubicBezTo>
                    <a:pt x="10240" y="2667"/>
                    <a:pt x="10275" y="2655"/>
                    <a:pt x="10299" y="2620"/>
                  </a:cubicBezTo>
                  <a:cubicBezTo>
                    <a:pt x="10347" y="2596"/>
                    <a:pt x="10359" y="2536"/>
                    <a:pt x="10359" y="2477"/>
                  </a:cubicBezTo>
                  <a:lnTo>
                    <a:pt x="10168" y="1108"/>
                  </a:lnTo>
                  <a:cubicBezTo>
                    <a:pt x="10158" y="1027"/>
                    <a:pt x="10088" y="971"/>
                    <a:pt x="10016" y="971"/>
                  </a:cubicBezTo>
                  <a:cubicBezTo>
                    <a:pt x="10003" y="971"/>
                    <a:pt x="9990" y="973"/>
                    <a:pt x="9978" y="977"/>
                  </a:cubicBezTo>
                  <a:cubicBezTo>
                    <a:pt x="9882" y="989"/>
                    <a:pt x="9823" y="1072"/>
                    <a:pt x="9835" y="1167"/>
                  </a:cubicBezTo>
                  <a:lnTo>
                    <a:pt x="9942" y="1941"/>
                  </a:lnTo>
                  <a:cubicBezTo>
                    <a:pt x="8870" y="703"/>
                    <a:pt x="7323" y="0"/>
                    <a:pt x="5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6351252" y="2064875"/>
              <a:ext cx="17855" cy="28072"/>
            </a:xfrm>
            <a:custGeom>
              <a:avLst/>
              <a:gdLst/>
              <a:ahLst/>
              <a:cxnLst/>
              <a:rect l="l" t="t" r="r" b="b"/>
              <a:pathLst>
                <a:path w="561" h="882" extrusionOk="0">
                  <a:moveTo>
                    <a:pt x="358" y="1"/>
                  </a:moveTo>
                  <a:cubicBezTo>
                    <a:pt x="275" y="1"/>
                    <a:pt x="203" y="84"/>
                    <a:pt x="203" y="168"/>
                  </a:cubicBezTo>
                  <a:lnTo>
                    <a:pt x="203" y="477"/>
                  </a:lnTo>
                  <a:lnTo>
                    <a:pt x="84" y="596"/>
                  </a:lnTo>
                  <a:cubicBezTo>
                    <a:pt x="25" y="656"/>
                    <a:pt x="1" y="763"/>
                    <a:pt x="84" y="834"/>
                  </a:cubicBezTo>
                  <a:cubicBezTo>
                    <a:pt x="108" y="870"/>
                    <a:pt x="156" y="882"/>
                    <a:pt x="203" y="882"/>
                  </a:cubicBezTo>
                  <a:cubicBezTo>
                    <a:pt x="239" y="882"/>
                    <a:pt x="287" y="870"/>
                    <a:pt x="322" y="834"/>
                  </a:cubicBezTo>
                  <a:lnTo>
                    <a:pt x="501" y="680"/>
                  </a:lnTo>
                  <a:cubicBezTo>
                    <a:pt x="525" y="644"/>
                    <a:pt x="561" y="596"/>
                    <a:pt x="537" y="560"/>
                  </a:cubicBezTo>
                  <a:lnTo>
                    <a:pt x="525" y="168"/>
                  </a:lnTo>
                  <a:cubicBezTo>
                    <a:pt x="525" y="84"/>
                    <a:pt x="453"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6260321" y="2016688"/>
              <a:ext cx="272857" cy="269929"/>
            </a:xfrm>
            <a:custGeom>
              <a:avLst/>
              <a:gdLst/>
              <a:ahLst/>
              <a:cxnLst/>
              <a:rect l="l" t="t" r="r" b="b"/>
              <a:pathLst>
                <a:path w="8573" h="8481" extrusionOk="0">
                  <a:moveTo>
                    <a:pt x="2822" y="3182"/>
                  </a:moveTo>
                  <a:lnTo>
                    <a:pt x="3037" y="3217"/>
                  </a:lnTo>
                  <a:lnTo>
                    <a:pt x="3144" y="3217"/>
                  </a:lnTo>
                  <a:lnTo>
                    <a:pt x="2965" y="3598"/>
                  </a:lnTo>
                  <a:lnTo>
                    <a:pt x="2679" y="3527"/>
                  </a:lnTo>
                  <a:lnTo>
                    <a:pt x="2822" y="3182"/>
                  </a:lnTo>
                  <a:close/>
                  <a:moveTo>
                    <a:pt x="3918" y="3110"/>
                  </a:moveTo>
                  <a:lnTo>
                    <a:pt x="4251" y="3515"/>
                  </a:lnTo>
                  <a:lnTo>
                    <a:pt x="4203" y="3634"/>
                  </a:lnTo>
                  <a:cubicBezTo>
                    <a:pt x="4168" y="3718"/>
                    <a:pt x="4215" y="3813"/>
                    <a:pt x="4310" y="3837"/>
                  </a:cubicBezTo>
                  <a:cubicBezTo>
                    <a:pt x="4322" y="3837"/>
                    <a:pt x="4334" y="3860"/>
                    <a:pt x="4370" y="3860"/>
                  </a:cubicBezTo>
                  <a:cubicBezTo>
                    <a:pt x="4441" y="3860"/>
                    <a:pt x="4501" y="3813"/>
                    <a:pt x="4525" y="3741"/>
                  </a:cubicBezTo>
                  <a:lnTo>
                    <a:pt x="4572" y="3622"/>
                  </a:lnTo>
                  <a:cubicBezTo>
                    <a:pt x="4608" y="3515"/>
                    <a:pt x="4584" y="3408"/>
                    <a:pt x="4513" y="3325"/>
                  </a:cubicBezTo>
                  <a:lnTo>
                    <a:pt x="4430" y="3217"/>
                  </a:lnTo>
                  <a:lnTo>
                    <a:pt x="4727" y="3444"/>
                  </a:lnTo>
                  <a:cubicBezTo>
                    <a:pt x="4749" y="3458"/>
                    <a:pt x="4780" y="3469"/>
                    <a:pt x="4815" y="3469"/>
                  </a:cubicBezTo>
                  <a:cubicBezTo>
                    <a:pt x="4836" y="3469"/>
                    <a:pt x="4859" y="3465"/>
                    <a:pt x="4882" y="3456"/>
                  </a:cubicBezTo>
                  <a:lnTo>
                    <a:pt x="5096" y="3360"/>
                  </a:lnTo>
                  <a:lnTo>
                    <a:pt x="5227" y="3515"/>
                  </a:lnTo>
                  <a:cubicBezTo>
                    <a:pt x="5263" y="3563"/>
                    <a:pt x="5323" y="3575"/>
                    <a:pt x="5358" y="3575"/>
                  </a:cubicBezTo>
                  <a:lnTo>
                    <a:pt x="5775" y="3539"/>
                  </a:lnTo>
                  <a:lnTo>
                    <a:pt x="5799" y="3622"/>
                  </a:lnTo>
                  <a:cubicBezTo>
                    <a:pt x="5811" y="3658"/>
                    <a:pt x="5775" y="3694"/>
                    <a:pt x="5775" y="3706"/>
                  </a:cubicBezTo>
                  <a:cubicBezTo>
                    <a:pt x="5763" y="3718"/>
                    <a:pt x="5739" y="3753"/>
                    <a:pt x="5692" y="3753"/>
                  </a:cubicBezTo>
                  <a:lnTo>
                    <a:pt x="4977" y="3813"/>
                  </a:lnTo>
                  <a:cubicBezTo>
                    <a:pt x="4882" y="3813"/>
                    <a:pt x="4811" y="3872"/>
                    <a:pt x="4751" y="3944"/>
                  </a:cubicBezTo>
                  <a:cubicBezTo>
                    <a:pt x="4727" y="4003"/>
                    <a:pt x="4691" y="4063"/>
                    <a:pt x="4703" y="4122"/>
                  </a:cubicBezTo>
                  <a:lnTo>
                    <a:pt x="4227" y="3956"/>
                  </a:lnTo>
                  <a:cubicBezTo>
                    <a:pt x="4215" y="3956"/>
                    <a:pt x="4215" y="3944"/>
                    <a:pt x="4203" y="3932"/>
                  </a:cubicBezTo>
                  <a:cubicBezTo>
                    <a:pt x="4168" y="3753"/>
                    <a:pt x="4025" y="3610"/>
                    <a:pt x="3846" y="3610"/>
                  </a:cubicBezTo>
                  <a:lnTo>
                    <a:pt x="3834" y="3610"/>
                  </a:lnTo>
                  <a:lnTo>
                    <a:pt x="3322" y="3634"/>
                  </a:lnTo>
                  <a:lnTo>
                    <a:pt x="3477" y="3289"/>
                  </a:lnTo>
                  <a:cubicBezTo>
                    <a:pt x="3489" y="3265"/>
                    <a:pt x="3513" y="3229"/>
                    <a:pt x="3548" y="3229"/>
                  </a:cubicBezTo>
                  <a:lnTo>
                    <a:pt x="3918" y="3110"/>
                  </a:lnTo>
                  <a:close/>
                  <a:moveTo>
                    <a:pt x="7775" y="3646"/>
                  </a:moveTo>
                  <a:cubicBezTo>
                    <a:pt x="7787" y="3646"/>
                    <a:pt x="7835" y="3646"/>
                    <a:pt x="7859" y="3682"/>
                  </a:cubicBezTo>
                  <a:lnTo>
                    <a:pt x="8204" y="4003"/>
                  </a:lnTo>
                  <a:lnTo>
                    <a:pt x="8204" y="4349"/>
                  </a:lnTo>
                  <a:cubicBezTo>
                    <a:pt x="8156" y="5325"/>
                    <a:pt x="7763" y="6254"/>
                    <a:pt x="7061" y="6956"/>
                  </a:cubicBezTo>
                  <a:cubicBezTo>
                    <a:pt x="6954" y="7051"/>
                    <a:pt x="6835" y="7158"/>
                    <a:pt x="6716" y="7254"/>
                  </a:cubicBezTo>
                  <a:cubicBezTo>
                    <a:pt x="6775" y="7158"/>
                    <a:pt x="6835" y="7075"/>
                    <a:pt x="6870" y="6968"/>
                  </a:cubicBezTo>
                  <a:lnTo>
                    <a:pt x="7620" y="5194"/>
                  </a:lnTo>
                  <a:cubicBezTo>
                    <a:pt x="7656" y="5134"/>
                    <a:pt x="7644" y="5075"/>
                    <a:pt x="7609" y="5027"/>
                  </a:cubicBezTo>
                  <a:cubicBezTo>
                    <a:pt x="7585" y="4992"/>
                    <a:pt x="7525" y="4956"/>
                    <a:pt x="7466" y="4956"/>
                  </a:cubicBezTo>
                  <a:lnTo>
                    <a:pt x="7382" y="4956"/>
                  </a:lnTo>
                  <a:lnTo>
                    <a:pt x="7799" y="4134"/>
                  </a:lnTo>
                  <a:cubicBezTo>
                    <a:pt x="7882" y="4003"/>
                    <a:pt x="7835" y="3837"/>
                    <a:pt x="7704" y="3753"/>
                  </a:cubicBezTo>
                  <a:lnTo>
                    <a:pt x="7668" y="3718"/>
                  </a:lnTo>
                  <a:lnTo>
                    <a:pt x="7680" y="3706"/>
                  </a:lnTo>
                  <a:cubicBezTo>
                    <a:pt x="7716" y="3658"/>
                    <a:pt x="7739" y="3658"/>
                    <a:pt x="7775" y="3646"/>
                  </a:cubicBezTo>
                  <a:close/>
                  <a:moveTo>
                    <a:pt x="4257" y="0"/>
                  </a:moveTo>
                  <a:cubicBezTo>
                    <a:pt x="4208" y="0"/>
                    <a:pt x="4158" y="1"/>
                    <a:pt x="4108" y="3"/>
                  </a:cubicBezTo>
                  <a:cubicBezTo>
                    <a:pt x="3037" y="50"/>
                    <a:pt x="2048" y="491"/>
                    <a:pt x="1286" y="1241"/>
                  </a:cubicBezTo>
                  <a:cubicBezTo>
                    <a:pt x="524" y="1991"/>
                    <a:pt x="96" y="2991"/>
                    <a:pt x="48" y="4063"/>
                  </a:cubicBezTo>
                  <a:cubicBezTo>
                    <a:pt x="0" y="5122"/>
                    <a:pt x="358" y="6158"/>
                    <a:pt x="1048" y="6968"/>
                  </a:cubicBezTo>
                  <a:cubicBezTo>
                    <a:pt x="1072" y="7016"/>
                    <a:pt x="1120" y="7027"/>
                    <a:pt x="1179" y="7027"/>
                  </a:cubicBezTo>
                  <a:cubicBezTo>
                    <a:pt x="1227" y="7027"/>
                    <a:pt x="1251" y="7016"/>
                    <a:pt x="1286" y="6980"/>
                  </a:cubicBezTo>
                  <a:cubicBezTo>
                    <a:pt x="1358" y="6920"/>
                    <a:pt x="1358" y="6813"/>
                    <a:pt x="1298" y="6742"/>
                  </a:cubicBezTo>
                  <a:cubicBezTo>
                    <a:pt x="679" y="6004"/>
                    <a:pt x="346" y="5051"/>
                    <a:pt x="393" y="4063"/>
                  </a:cubicBezTo>
                  <a:cubicBezTo>
                    <a:pt x="441" y="3087"/>
                    <a:pt x="834" y="2158"/>
                    <a:pt x="1536" y="1455"/>
                  </a:cubicBezTo>
                  <a:cubicBezTo>
                    <a:pt x="2239" y="765"/>
                    <a:pt x="3156" y="360"/>
                    <a:pt x="4144" y="312"/>
                  </a:cubicBezTo>
                  <a:cubicBezTo>
                    <a:pt x="4200" y="309"/>
                    <a:pt x="4256" y="308"/>
                    <a:pt x="4312" y="308"/>
                  </a:cubicBezTo>
                  <a:cubicBezTo>
                    <a:pt x="4478" y="308"/>
                    <a:pt x="4641" y="321"/>
                    <a:pt x="4811" y="348"/>
                  </a:cubicBezTo>
                  <a:lnTo>
                    <a:pt x="5037" y="622"/>
                  </a:lnTo>
                  <a:lnTo>
                    <a:pt x="4942" y="848"/>
                  </a:lnTo>
                  <a:lnTo>
                    <a:pt x="4811" y="610"/>
                  </a:lnTo>
                  <a:cubicBezTo>
                    <a:pt x="4787" y="550"/>
                    <a:pt x="4727" y="527"/>
                    <a:pt x="4668" y="527"/>
                  </a:cubicBezTo>
                  <a:lnTo>
                    <a:pt x="4132" y="527"/>
                  </a:lnTo>
                  <a:cubicBezTo>
                    <a:pt x="4072" y="527"/>
                    <a:pt x="4013" y="550"/>
                    <a:pt x="3977" y="610"/>
                  </a:cubicBezTo>
                  <a:lnTo>
                    <a:pt x="3608" y="1324"/>
                  </a:lnTo>
                  <a:cubicBezTo>
                    <a:pt x="3560" y="1432"/>
                    <a:pt x="3560" y="1539"/>
                    <a:pt x="3608" y="1634"/>
                  </a:cubicBezTo>
                  <a:cubicBezTo>
                    <a:pt x="3668" y="1729"/>
                    <a:pt x="3751" y="1801"/>
                    <a:pt x="3858" y="1801"/>
                  </a:cubicBezTo>
                  <a:lnTo>
                    <a:pt x="4156" y="1836"/>
                  </a:lnTo>
                  <a:cubicBezTo>
                    <a:pt x="4215" y="1836"/>
                    <a:pt x="4275" y="1813"/>
                    <a:pt x="4310" y="1753"/>
                  </a:cubicBezTo>
                  <a:lnTo>
                    <a:pt x="4430" y="1598"/>
                  </a:lnTo>
                  <a:lnTo>
                    <a:pt x="4489" y="1670"/>
                  </a:lnTo>
                  <a:lnTo>
                    <a:pt x="4441" y="1955"/>
                  </a:lnTo>
                  <a:lnTo>
                    <a:pt x="3929" y="2027"/>
                  </a:lnTo>
                  <a:cubicBezTo>
                    <a:pt x="3906" y="2027"/>
                    <a:pt x="3894" y="2039"/>
                    <a:pt x="3858" y="2051"/>
                  </a:cubicBezTo>
                  <a:lnTo>
                    <a:pt x="3203" y="2527"/>
                  </a:lnTo>
                  <a:cubicBezTo>
                    <a:pt x="3179" y="2563"/>
                    <a:pt x="3144" y="2586"/>
                    <a:pt x="3144" y="2622"/>
                  </a:cubicBezTo>
                  <a:lnTo>
                    <a:pt x="3072" y="2920"/>
                  </a:lnTo>
                  <a:lnTo>
                    <a:pt x="2846" y="2884"/>
                  </a:lnTo>
                  <a:cubicBezTo>
                    <a:pt x="2836" y="2883"/>
                    <a:pt x="2826" y="2883"/>
                    <a:pt x="2816" y="2883"/>
                  </a:cubicBezTo>
                  <a:cubicBezTo>
                    <a:pt x="2686" y="2883"/>
                    <a:pt x="2580" y="2954"/>
                    <a:pt x="2525" y="3087"/>
                  </a:cubicBezTo>
                  <a:lnTo>
                    <a:pt x="2382" y="3456"/>
                  </a:lnTo>
                  <a:cubicBezTo>
                    <a:pt x="2358" y="3527"/>
                    <a:pt x="2358" y="3622"/>
                    <a:pt x="2405" y="3694"/>
                  </a:cubicBezTo>
                  <a:cubicBezTo>
                    <a:pt x="2441" y="3765"/>
                    <a:pt x="2501" y="3825"/>
                    <a:pt x="2596" y="3860"/>
                  </a:cubicBezTo>
                  <a:cubicBezTo>
                    <a:pt x="2441" y="3932"/>
                    <a:pt x="2322" y="4075"/>
                    <a:pt x="2322" y="4241"/>
                  </a:cubicBezTo>
                  <a:lnTo>
                    <a:pt x="2322" y="4313"/>
                  </a:lnTo>
                  <a:lnTo>
                    <a:pt x="1870" y="4849"/>
                  </a:lnTo>
                  <a:cubicBezTo>
                    <a:pt x="1786" y="4932"/>
                    <a:pt x="1763" y="5051"/>
                    <a:pt x="1763" y="5146"/>
                  </a:cubicBezTo>
                  <a:lnTo>
                    <a:pt x="1763" y="5777"/>
                  </a:lnTo>
                  <a:cubicBezTo>
                    <a:pt x="1763" y="5944"/>
                    <a:pt x="1822" y="6087"/>
                    <a:pt x="1941" y="6194"/>
                  </a:cubicBezTo>
                  <a:lnTo>
                    <a:pt x="2382" y="6623"/>
                  </a:lnTo>
                  <a:cubicBezTo>
                    <a:pt x="2489" y="6718"/>
                    <a:pt x="2608" y="6777"/>
                    <a:pt x="2739" y="6789"/>
                  </a:cubicBezTo>
                  <a:lnTo>
                    <a:pt x="4049" y="6908"/>
                  </a:lnTo>
                  <a:lnTo>
                    <a:pt x="4049" y="6956"/>
                  </a:lnTo>
                  <a:cubicBezTo>
                    <a:pt x="4037" y="7111"/>
                    <a:pt x="4096" y="7266"/>
                    <a:pt x="4227" y="7373"/>
                  </a:cubicBezTo>
                  <a:lnTo>
                    <a:pt x="4465" y="7551"/>
                  </a:lnTo>
                  <a:lnTo>
                    <a:pt x="4453" y="7587"/>
                  </a:lnTo>
                  <a:cubicBezTo>
                    <a:pt x="4394" y="7766"/>
                    <a:pt x="4453" y="7944"/>
                    <a:pt x="4584" y="8063"/>
                  </a:cubicBezTo>
                  <a:lnTo>
                    <a:pt x="4668" y="8123"/>
                  </a:lnTo>
                  <a:cubicBezTo>
                    <a:pt x="4608" y="8123"/>
                    <a:pt x="4561" y="8147"/>
                    <a:pt x="4501" y="8147"/>
                  </a:cubicBezTo>
                  <a:cubicBezTo>
                    <a:pt x="4451" y="8148"/>
                    <a:pt x="4402" y="8149"/>
                    <a:pt x="4353" y="8149"/>
                  </a:cubicBezTo>
                  <a:cubicBezTo>
                    <a:pt x="3418" y="8149"/>
                    <a:pt x="2523" y="7829"/>
                    <a:pt x="1822" y="7230"/>
                  </a:cubicBezTo>
                  <a:cubicBezTo>
                    <a:pt x="1793" y="7206"/>
                    <a:pt x="1759" y="7195"/>
                    <a:pt x="1724" y="7195"/>
                  </a:cubicBezTo>
                  <a:cubicBezTo>
                    <a:pt x="1672" y="7195"/>
                    <a:pt x="1619" y="7218"/>
                    <a:pt x="1584" y="7254"/>
                  </a:cubicBezTo>
                  <a:cubicBezTo>
                    <a:pt x="1524" y="7325"/>
                    <a:pt x="1536" y="7432"/>
                    <a:pt x="1596" y="7492"/>
                  </a:cubicBezTo>
                  <a:cubicBezTo>
                    <a:pt x="2358" y="8123"/>
                    <a:pt x="3322" y="8480"/>
                    <a:pt x="4322" y="8480"/>
                  </a:cubicBezTo>
                  <a:lnTo>
                    <a:pt x="4501" y="8480"/>
                  </a:lnTo>
                  <a:cubicBezTo>
                    <a:pt x="5573" y="8444"/>
                    <a:pt x="6573" y="7992"/>
                    <a:pt x="7323" y="7254"/>
                  </a:cubicBezTo>
                  <a:cubicBezTo>
                    <a:pt x="8085" y="6492"/>
                    <a:pt x="8513" y="5492"/>
                    <a:pt x="8561" y="4420"/>
                  </a:cubicBezTo>
                  <a:cubicBezTo>
                    <a:pt x="8573" y="3289"/>
                    <a:pt x="8216" y="2265"/>
                    <a:pt x="7537" y="1455"/>
                  </a:cubicBezTo>
                  <a:cubicBezTo>
                    <a:pt x="7506" y="1418"/>
                    <a:pt x="7462" y="1400"/>
                    <a:pt x="7417" y="1400"/>
                  </a:cubicBezTo>
                  <a:cubicBezTo>
                    <a:pt x="7375" y="1400"/>
                    <a:pt x="7333" y="1415"/>
                    <a:pt x="7299" y="1443"/>
                  </a:cubicBezTo>
                  <a:cubicBezTo>
                    <a:pt x="7228" y="1503"/>
                    <a:pt x="7228" y="1610"/>
                    <a:pt x="7287" y="1682"/>
                  </a:cubicBezTo>
                  <a:cubicBezTo>
                    <a:pt x="7728" y="2217"/>
                    <a:pt x="8025" y="2860"/>
                    <a:pt x="8144" y="3539"/>
                  </a:cubicBezTo>
                  <a:lnTo>
                    <a:pt x="8097" y="3503"/>
                  </a:lnTo>
                  <a:cubicBezTo>
                    <a:pt x="8018" y="3424"/>
                    <a:pt x="7923" y="3378"/>
                    <a:pt x="7804" y="3378"/>
                  </a:cubicBezTo>
                  <a:cubicBezTo>
                    <a:pt x="7780" y="3378"/>
                    <a:pt x="7754" y="3380"/>
                    <a:pt x="7728" y="3384"/>
                  </a:cubicBezTo>
                  <a:cubicBezTo>
                    <a:pt x="7597" y="3396"/>
                    <a:pt x="7478" y="3468"/>
                    <a:pt x="7406" y="3587"/>
                  </a:cubicBezTo>
                  <a:lnTo>
                    <a:pt x="7370" y="3634"/>
                  </a:lnTo>
                  <a:cubicBezTo>
                    <a:pt x="7299" y="3634"/>
                    <a:pt x="7228" y="3658"/>
                    <a:pt x="7168" y="3718"/>
                  </a:cubicBezTo>
                  <a:lnTo>
                    <a:pt x="6942" y="3468"/>
                  </a:lnTo>
                  <a:cubicBezTo>
                    <a:pt x="6911" y="3430"/>
                    <a:pt x="6866" y="3412"/>
                    <a:pt x="6821" y="3412"/>
                  </a:cubicBezTo>
                  <a:cubicBezTo>
                    <a:pt x="6780" y="3412"/>
                    <a:pt x="6738" y="3427"/>
                    <a:pt x="6704" y="3456"/>
                  </a:cubicBezTo>
                  <a:cubicBezTo>
                    <a:pt x="6632" y="3515"/>
                    <a:pt x="6632" y="3622"/>
                    <a:pt x="6692" y="3694"/>
                  </a:cubicBezTo>
                  <a:lnTo>
                    <a:pt x="7013" y="4099"/>
                  </a:lnTo>
                  <a:cubicBezTo>
                    <a:pt x="7049" y="4122"/>
                    <a:pt x="7085" y="4146"/>
                    <a:pt x="7132" y="4146"/>
                  </a:cubicBezTo>
                  <a:cubicBezTo>
                    <a:pt x="7180" y="4146"/>
                    <a:pt x="7228" y="4134"/>
                    <a:pt x="7251" y="4110"/>
                  </a:cubicBezTo>
                  <a:lnTo>
                    <a:pt x="7358" y="4003"/>
                  </a:lnTo>
                  <a:lnTo>
                    <a:pt x="7489" y="4099"/>
                  </a:lnTo>
                  <a:lnTo>
                    <a:pt x="7001" y="5075"/>
                  </a:lnTo>
                  <a:lnTo>
                    <a:pt x="6966" y="5075"/>
                  </a:lnTo>
                  <a:cubicBezTo>
                    <a:pt x="6930" y="5075"/>
                    <a:pt x="6894" y="5063"/>
                    <a:pt x="6870" y="5027"/>
                  </a:cubicBezTo>
                  <a:lnTo>
                    <a:pt x="6215" y="4230"/>
                  </a:lnTo>
                  <a:cubicBezTo>
                    <a:pt x="6181" y="4188"/>
                    <a:pt x="6129" y="4170"/>
                    <a:pt x="6079" y="4170"/>
                  </a:cubicBezTo>
                  <a:cubicBezTo>
                    <a:pt x="6043" y="4170"/>
                    <a:pt x="6007" y="4179"/>
                    <a:pt x="5977" y="4194"/>
                  </a:cubicBezTo>
                  <a:cubicBezTo>
                    <a:pt x="5894" y="4253"/>
                    <a:pt x="5894" y="4360"/>
                    <a:pt x="5942" y="4432"/>
                  </a:cubicBezTo>
                  <a:lnTo>
                    <a:pt x="6596" y="5242"/>
                  </a:lnTo>
                  <a:cubicBezTo>
                    <a:pt x="6684" y="5351"/>
                    <a:pt x="6811" y="5410"/>
                    <a:pt x="6932" y="5410"/>
                  </a:cubicBezTo>
                  <a:cubicBezTo>
                    <a:pt x="6944" y="5410"/>
                    <a:pt x="6955" y="5409"/>
                    <a:pt x="6966" y="5408"/>
                  </a:cubicBezTo>
                  <a:lnTo>
                    <a:pt x="7180" y="5384"/>
                  </a:lnTo>
                  <a:lnTo>
                    <a:pt x="6525" y="6908"/>
                  </a:lnTo>
                  <a:cubicBezTo>
                    <a:pt x="6477" y="7016"/>
                    <a:pt x="6418" y="7111"/>
                    <a:pt x="6335" y="7206"/>
                  </a:cubicBezTo>
                  <a:lnTo>
                    <a:pt x="5811" y="7825"/>
                  </a:lnTo>
                  <a:cubicBezTo>
                    <a:pt x="5537" y="7944"/>
                    <a:pt x="5275" y="8028"/>
                    <a:pt x="4989" y="8087"/>
                  </a:cubicBezTo>
                  <a:lnTo>
                    <a:pt x="4703" y="7825"/>
                  </a:lnTo>
                  <a:cubicBezTo>
                    <a:pt x="4680" y="7801"/>
                    <a:pt x="4668" y="7754"/>
                    <a:pt x="4680" y="7706"/>
                  </a:cubicBezTo>
                  <a:lnTo>
                    <a:pt x="4727" y="7551"/>
                  </a:lnTo>
                  <a:cubicBezTo>
                    <a:pt x="4739" y="7468"/>
                    <a:pt x="4727" y="7408"/>
                    <a:pt x="4668" y="7373"/>
                  </a:cubicBezTo>
                  <a:lnTo>
                    <a:pt x="4334" y="7123"/>
                  </a:lnTo>
                  <a:cubicBezTo>
                    <a:pt x="4310" y="7099"/>
                    <a:pt x="4287" y="7075"/>
                    <a:pt x="4287" y="7027"/>
                  </a:cubicBezTo>
                  <a:lnTo>
                    <a:pt x="4322" y="6813"/>
                  </a:lnTo>
                  <a:cubicBezTo>
                    <a:pt x="4322" y="6777"/>
                    <a:pt x="4322" y="6730"/>
                    <a:pt x="4287" y="6694"/>
                  </a:cubicBezTo>
                  <a:cubicBezTo>
                    <a:pt x="4263" y="6670"/>
                    <a:pt x="4215" y="6635"/>
                    <a:pt x="4168" y="6635"/>
                  </a:cubicBezTo>
                  <a:lnTo>
                    <a:pt x="2679" y="6504"/>
                  </a:lnTo>
                  <a:cubicBezTo>
                    <a:pt x="2620" y="6504"/>
                    <a:pt x="2560" y="6480"/>
                    <a:pt x="2536" y="6432"/>
                  </a:cubicBezTo>
                  <a:lnTo>
                    <a:pt x="2084" y="6004"/>
                  </a:lnTo>
                  <a:cubicBezTo>
                    <a:pt x="2048" y="5956"/>
                    <a:pt x="2013" y="5884"/>
                    <a:pt x="2013" y="5825"/>
                  </a:cubicBezTo>
                  <a:lnTo>
                    <a:pt x="2013" y="5194"/>
                  </a:lnTo>
                  <a:cubicBezTo>
                    <a:pt x="2013" y="5170"/>
                    <a:pt x="2024" y="5134"/>
                    <a:pt x="2048" y="5122"/>
                  </a:cubicBezTo>
                  <a:lnTo>
                    <a:pt x="2548" y="4539"/>
                  </a:lnTo>
                  <a:cubicBezTo>
                    <a:pt x="2584" y="4515"/>
                    <a:pt x="2596" y="4480"/>
                    <a:pt x="2596" y="4432"/>
                  </a:cubicBezTo>
                  <a:lnTo>
                    <a:pt x="2596" y="4301"/>
                  </a:lnTo>
                  <a:cubicBezTo>
                    <a:pt x="2596" y="4253"/>
                    <a:pt x="2620" y="4218"/>
                    <a:pt x="2667" y="4194"/>
                  </a:cubicBezTo>
                  <a:lnTo>
                    <a:pt x="3072" y="4015"/>
                  </a:lnTo>
                  <a:lnTo>
                    <a:pt x="3810" y="4003"/>
                  </a:lnTo>
                  <a:cubicBezTo>
                    <a:pt x="3834" y="4003"/>
                    <a:pt x="3846" y="4015"/>
                    <a:pt x="3846" y="4039"/>
                  </a:cubicBezTo>
                  <a:cubicBezTo>
                    <a:pt x="3858" y="4170"/>
                    <a:pt x="3965" y="4289"/>
                    <a:pt x="4096" y="4313"/>
                  </a:cubicBezTo>
                  <a:lnTo>
                    <a:pt x="4632" y="4491"/>
                  </a:lnTo>
                  <a:cubicBezTo>
                    <a:pt x="4668" y="4503"/>
                    <a:pt x="4705" y="4510"/>
                    <a:pt x="4741" y="4510"/>
                  </a:cubicBezTo>
                  <a:cubicBezTo>
                    <a:pt x="4813" y="4510"/>
                    <a:pt x="4882" y="4484"/>
                    <a:pt x="4930" y="4420"/>
                  </a:cubicBezTo>
                  <a:cubicBezTo>
                    <a:pt x="5001" y="4360"/>
                    <a:pt x="5037" y="4253"/>
                    <a:pt x="5025" y="4170"/>
                  </a:cubicBezTo>
                  <a:lnTo>
                    <a:pt x="5692" y="4110"/>
                  </a:lnTo>
                  <a:cubicBezTo>
                    <a:pt x="5823" y="4099"/>
                    <a:pt x="5930" y="4039"/>
                    <a:pt x="6013" y="3932"/>
                  </a:cubicBezTo>
                  <a:cubicBezTo>
                    <a:pt x="6096" y="3825"/>
                    <a:pt x="6120" y="3694"/>
                    <a:pt x="6096" y="3575"/>
                  </a:cubicBezTo>
                  <a:lnTo>
                    <a:pt x="6073" y="3479"/>
                  </a:lnTo>
                  <a:cubicBezTo>
                    <a:pt x="6050" y="3344"/>
                    <a:pt x="5931" y="3240"/>
                    <a:pt x="5776" y="3240"/>
                  </a:cubicBezTo>
                  <a:cubicBezTo>
                    <a:pt x="5768" y="3240"/>
                    <a:pt x="5760" y="3241"/>
                    <a:pt x="5751" y="3241"/>
                  </a:cubicBezTo>
                  <a:lnTo>
                    <a:pt x="5406" y="3277"/>
                  </a:lnTo>
                  <a:lnTo>
                    <a:pt x="5346" y="3217"/>
                  </a:lnTo>
                  <a:lnTo>
                    <a:pt x="5811" y="2753"/>
                  </a:lnTo>
                  <a:cubicBezTo>
                    <a:pt x="5870" y="2694"/>
                    <a:pt x="5870" y="2586"/>
                    <a:pt x="5811" y="2515"/>
                  </a:cubicBezTo>
                  <a:cubicBezTo>
                    <a:pt x="5781" y="2485"/>
                    <a:pt x="5739" y="2470"/>
                    <a:pt x="5696" y="2470"/>
                  </a:cubicBezTo>
                  <a:cubicBezTo>
                    <a:pt x="5653" y="2470"/>
                    <a:pt x="5608" y="2485"/>
                    <a:pt x="5573" y="2515"/>
                  </a:cubicBezTo>
                  <a:lnTo>
                    <a:pt x="5001" y="3063"/>
                  </a:lnTo>
                  <a:lnTo>
                    <a:pt x="4811" y="3146"/>
                  </a:lnTo>
                  <a:lnTo>
                    <a:pt x="4287" y="2741"/>
                  </a:lnTo>
                  <a:cubicBezTo>
                    <a:pt x="4260" y="2714"/>
                    <a:pt x="4220" y="2701"/>
                    <a:pt x="4181" y="2701"/>
                  </a:cubicBezTo>
                  <a:cubicBezTo>
                    <a:pt x="4168" y="2701"/>
                    <a:pt x="4156" y="2703"/>
                    <a:pt x="4144" y="2706"/>
                  </a:cubicBezTo>
                  <a:lnTo>
                    <a:pt x="3418" y="2944"/>
                  </a:lnTo>
                  <a:cubicBezTo>
                    <a:pt x="3394" y="2944"/>
                    <a:pt x="3370" y="2967"/>
                    <a:pt x="3358" y="2979"/>
                  </a:cubicBezTo>
                  <a:lnTo>
                    <a:pt x="3394" y="2753"/>
                  </a:lnTo>
                  <a:lnTo>
                    <a:pt x="3977" y="2336"/>
                  </a:lnTo>
                  <a:lnTo>
                    <a:pt x="4572" y="2253"/>
                  </a:lnTo>
                  <a:cubicBezTo>
                    <a:pt x="4644" y="2229"/>
                    <a:pt x="4703" y="2170"/>
                    <a:pt x="4703" y="2110"/>
                  </a:cubicBezTo>
                  <a:lnTo>
                    <a:pt x="4787" y="1634"/>
                  </a:lnTo>
                  <a:cubicBezTo>
                    <a:pt x="4787" y="1598"/>
                    <a:pt x="4787" y="1551"/>
                    <a:pt x="4751" y="1515"/>
                  </a:cubicBezTo>
                  <a:lnTo>
                    <a:pt x="4513" y="1205"/>
                  </a:lnTo>
                  <a:cubicBezTo>
                    <a:pt x="4489" y="1158"/>
                    <a:pt x="4430" y="1146"/>
                    <a:pt x="4382" y="1146"/>
                  </a:cubicBezTo>
                  <a:cubicBezTo>
                    <a:pt x="4322" y="1146"/>
                    <a:pt x="4275" y="1182"/>
                    <a:pt x="4251" y="1217"/>
                  </a:cubicBezTo>
                  <a:lnTo>
                    <a:pt x="4072" y="1491"/>
                  </a:lnTo>
                  <a:lnTo>
                    <a:pt x="3870" y="1479"/>
                  </a:lnTo>
                  <a:lnTo>
                    <a:pt x="4203" y="860"/>
                  </a:lnTo>
                  <a:lnTo>
                    <a:pt x="4525" y="860"/>
                  </a:lnTo>
                  <a:lnTo>
                    <a:pt x="4787" y="1324"/>
                  </a:lnTo>
                  <a:cubicBezTo>
                    <a:pt x="4811" y="1384"/>
                    <a:pt x="4870" y="1420"/>
                    <a:pt x="4930" y="1420"/>
                  </a:cubicBezTo>
                  <a:cubicBezTo>
                    <a:pt x="4989" y="1420"/>
                    <a:pt x="5049" y="1372"/>
                    <a:pt x="5084" y="1312"/>
                  </a:cubicBezTo>
                  <a:lnTo>
                    <a:pt x="5323" y="765"/>
                  </a:lnTo>
                  <a:cubicBezTo>
                    <a:pt x="5358" y="658"/>
                    <a:pt x="5346" y="550"/>
                    <a:pt x="5287" y="467"/>
                  </a:cubicBezTo>
                  <a:lnTo>
                    <a:pt x="5287" y="467"/>
                  </a:lnTo>
                  <a:cubicBezTo>
                    <a:pt x="5834" y="610"/>
                    <a:pt x="6346" y="884"/>
                    <a:pt x="6787" y="1253"/>
                  </a:cubicBezTo>
                  <a:cubicBezTo>
                    <a:pt x="6825" y="1280"/>
                    <a:pt x="6864" y="1292"/>
                    <a:pt x="6903" y="1292"/>
                  </a:cubicBezTo>
                  <a:cubicBezTo>
                    <a:pt x="6949" y="1292"/>
                    <a:pt x="6992" y="1274"/>
                    <a:pt x="7025" y="1241"/>
                  </a:cubicBezTo>
                  <a:cubicBezTo>
                    <a:pt x="7085" y="1158"/>
                    <a:pt x="7073" y="1062"/>
                    <a:pt x="7013" y="1003"/>
                  </a:cubicBezTo>
                  <a:cubicBezTo>
                    <a:pt x="6253" y="345"/>
                    <a:pt x="5266" y="0"/>
                    <a:pt x="4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Elegant Fancy Font Pitch Deck by Slidesgo">
  <a:themeElements>
    <a:clrScheme name="Simple Light">
      <a:dk1>
        <a:srgbClr val="1E1B1F"/>
      </a:dk1>
      <a:lt1>
        <a:srgbClr val="EBDDF1"/>
      </a:lt1>
      <a:dk2>
        <a:srgbClr val="A382BC"/>
      </a:dk2>
      <a:lt2>
        <a:srgbClr val="54395D"/>
      </a:lt2>
      <a:accent1>
        <a:srgbClr val="FFFFFF"/>
      </a:accent1>
      <a:accent2>
        <a:srgbClr val="FFFFFF"/>
      </a:accent2>
      <a:accent3>
        <a:srgbClr val="FFFFFF"/>
      </a:accent3>
      <a:accent4>
        <a:srgbClr val="FFFFFF"/>
      </a:accent4>
      <a:accent5>
        <a:srgbClr val="FFFFFF"/>
      </a:accent5>
      <a:accent6>
        <a:srgbClr val="FFFFFF"/>
      </a:accent6>
      <a:hlink>
        <a:srgbClr val="1E1B1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489</Words>
  <Application>Microsoft Office PowerPoint</Application>
  <PresentationFormat>On-screen Show (16:9)</PresentationFormat>
  <Paragraphs>58</Paragraphs>
  <Slides>11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Red Hat Display Light</vt:lpstr>
      <vt:lpstr>Arial</vt:lpstr>
      <vt:lpstr>Nunito Light</vt:lpstr>
      <vt:lpstr>Times New Roman</vt:lpstr>
      <vt:lpstr>Poltawski Nowy</vt:lpstr>
      <vt:lpstr>Calibri</vt:lpstr>
      <vt:lpstr>Poltawski Nowy Medium</vt:lpstr>
      <vt:lpstr>Calibri Light</vt:lpstr>
      <vt:lpstr>Raleway</vt:lpstr>
      <vt:lpstr>Red Hat Display</vt:lpstr>
      <vt:lpstr>Elegant Fancy Font Pitch Deck by Slidesgo</vt:lpstr>
      <vt:lpstr>RETORIKA GAYA BAHASA DALAM NOVEL INDUK GAJAH  KARYA IRA GITA SEMBIRING DAN IMPLIKASINYA PADA PEMBELAJARAN BAHASA INDONESIA DI SMA</vt:lpstr>
      <vt:lpstr>I. PENDAHULUAN  </vt:lpstr>
      <vt:lpstr>II. TINJAUAN PUSTAKA</vt:lpstr>
      <vt:lpstr>2.1 Pengertian Novel </vt:lpstr>
      <vt:lpstr>Retorika adalah strategi penggunaan bahasa dengan tujuan meyakinkan pendengar atau pembaca atau mencapai efek tertentu. (Abrams dalam Nurgiyantoro, 2018). Bisa diperoleh melalui kreativitas ekspresi bahasa, ialah bagaimana penulis mengelola bahasa sebagai alat guna menyampaikan ide- ide mereka. Ekspresi bahasa dalam bidang sastra mencerminkan perilaku serta perasaan penulis, sembari secara bertepatan bertujuan guna mempengaruhi perilaku serta perasaan pembaca yang tercermin dalam nada.</vt:lpstr>
      <vt:lpstr>2.3 Jenis Retorika</vt:lpstr>
      <vt:lpstr>2.4 Bentuk Retorika</vt:lpstr>
      <vt:lpstr>PowerPoint Presentation</vt:lpstr>
      <vt:lpstr>2.5 Gaya Bahasa</vt:lpstr>
      <vt:lpstr>2.6 Pembelajaran Bahasa Indonesia di SMA</vt:lpstr>
      <vt:lpstr>III. METODE PENELITIAN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RETORIKA GAYA BAHASA DALAM NOVEL INDUK GAJAH  KARYA IRA GITA SEMBIRING DAN IMPLIKASINYA PADA PEMBELAJARAN BAHASA INDONESIA DI SMA</dc:title>
  <dc:creator>ACER</dc:creator>
  <cp:lastModifiedBy>ACER</cp:lastModifiedBy>
  <cp:revision>1</cp:revision>
  <dcterms:modified xsi:type="dcterms:W3CDTF">2023-12-13T16:23:24Z</dcterms:modified>
</cp:coreProperties>
</file>