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62" r:id="rId4"/>
    <p:sldId id="263" r:id="rId5"/>
    <p:sldId id="264" r:id="rId6"/>
    <p:sldId id="268" r:id="rId7"/>
    <p:sldId id="285" r:id="rId8"/>
    <p:sldId id="286" r:id="rId9"/>
    <p:sldId id="276" r:id="rId10"/>
    <p:sldId id="281" r:id="rId11"/>
    <p:sldId id="282" r:id="rId12"/>
    <p:sldId id="277" r:id="rId13"/>
    <p:sldId id="280" r:id="rId14"/>
    <p:sldId id="278" r:id="rId15"/>
    <p:sldId id="287" r:id="rId16"/>
    <p:sldId id="288" r:id="rId17"/>
    <p:sldId id="289" r:id="rId18"/>
    <p:sldId id="283" r:id="rId19"/>
    <p:sldId id="27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A893-A5E8-4A65-86AE-B395B119967F}" type="datetimeFigureOut">
              <a:rPr lang="en-US" smtClean="0"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9627-E01B-4280-84E8-A944045C8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4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89627-E01B-4280-84E8-A944045C82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89627-E01B-4280-84E8-A944045C82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4635-4924-4844-88B0-92DF5D254E7F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AACD-778B-4D68-B732-4D08351FA728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10DB-48D7-447D-B8E8-6BF510290A9E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3306-591F-456B-A993-F3FED7AED904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1BF8-E93F-44FF-AD3D-7BB356BE0443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A32-1539-4C91-82CD-EE6705589193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F3C0-2205-4727-8B09-D86AE808C383}" type="datetime1">
              <a:rPr lang="en-US" smtClean="0"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307A-C77B-4F41-A4B5-0AFAA418CB1B}" type="datetime1">
              <a:rPr lang="en-US" smtClean="0"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331F-845F-460E-805A-81F6AF1F62CE}" type="datetime1">
              <a:rPr lang="en-US" smtClean="0"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7A5-7B47-4D47-8CB2-B45EE29E4D4F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E0EB-D623-4817-B708-8EED57E33922}" type="datetime1">
              <a:rPr lang="en-US" smtClean="0"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1208-580F-484D-A934-E5727FAE8A2E}" type="datetime1">
              <a:rPr lang="en-US" smtClean="0"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0784-E9C2-46F6-98CC-CDCE20939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902907"/>
            <a:ext cx="9144000" cy="2387600"/>
          </a:xfrm>
        </p:spPr>
        <p:txBody>
          <a:bodyPr/>
          <a:lstStyle/>
          <a:p>
            <a:r>
              <a:rPr lang="en-US" dirty="0" smtClean="0"/>
              <a:t>Lab 1: “</a:t>
            </a:r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 smtClean="0"/>
              <a:t>circuitos</a:t>
            </a:r>
            <a:r>
              <a:rPr lang="en-US" dirty="0" smtClean="0"/>
              <a:t>”</a:t>
            </a:r>
            <a:endParaRPr lang="pt-B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205542"/>
            <a:ext cx="9144000" cy="1655762"/>
          </a:xfrm>
        </p:spPr>
        <p:txBody>
          <a:bodyPr/>
          <a:lstStyle/>
          <a:p>
            <a:r>
              <a:rPr lang="es-CO" dirty="0" smtClean="0"/>
              <a:t>Dr. José A. </a:t>
            </a:r>
            <a:r>
              <a:rPr lang="es-CO" dirty="0" err="1" smtClean="0"/>
              <a:t>Chaljub</a:t>
            </a:r>
            <a:r>
              <a:rPr lang="es-CO" dirty="0" smtClean="0"/>
              <a:t> Duarte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</a:t>
            </a:r>
            <a:r>
              <a:rPr lang="pt-BR" dirty="0" smtClean="0"/>
              <a:t>tensões </a:t>
            </a:r>
            <a:r>
              <a:rPr lang="en-US" dirty="0"/>
              <a:t>(</a:t>
            </a:r>
            <a:r>
              <a:rPr lang="en-US" dirty="0" err="1"/>
              <a:t>aproximação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2245122"/>
            <a:ext cx="8020050" cy="3696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</a:t>
            </a:r>
            <a:r>
              <a:rPr lang="pt-BR" dirty="0" smtClean="0"/>
              <a:t>tensões </a:t>
            </a:r>
            <a:r>
              <a:rPr lang="en-US" dirty="0" smtClean="0"/>
              <a:t>(</a:t>
            </a:r>
            <a:r>
              <a:rPr lang="en-US" dirty="0" err="1"/>
              <a:t>aproximação</a:t>
            </a:r>
            <a:r>
              <a:rPr lang="en-US" dirty="0"/>
              <a:t>)</a:t>
            </a:r>
            <a:r>
              <a:rPr lang="pt-BR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095500"/>
            <a:ext cx="9063676" cy="37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correntes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536" y="2102693"/>
            <a:ext cx="5465064" cy="41262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do Kirchhoff de correntes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299200"/>
            <a:ext cx="2743200" cy="365125"/>
          </a:xfrm>
        </p:spPr>
        <p:txBody>
          <a:bodyPr/>
          <a:lstStyle/>
          <a:p>
            <a:fld id="{16B40784-E9C2-46F6-98CC-CDCE20939EB0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21" y="1588634"/>
            <a:ext cx="7987029" cy="4278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0" y="565286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1,38+1,86=3,24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03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/>
              <a:t>superposição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637" y="2162696"/>
            <a:ext cx="6989411" cy="37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 smtClean="0"/>
              <a:t>superposição</a:t>
            </a:r>
            <a:r>
              <a:rPr lang="en-US" dirty="0" smtClean="0"/>
              <a:t> (</a:t>
            </a:r>
            <a:r>
              <a:rPr lang="en-US" dirty="0" err="1" smtClean="0"/>
              <a:t>substituir</a:t>
            </a:r>
            <a:r>
              <a:rPr lang="en-US" dirty="0" smtClean="0"/>
              <a:t> V2)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76" y="2258974"/>
            <a:ext cx="6583680" cy="352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Teorema de </a:t>
            </a:r>
            <a:r>
              <a:rPr lang="en-US" dirty="0" err="1" smtClean="0"/>
              <a:t>superposição</a:t>
            </a:r>
            <a:r>
              <a:rPr lang="en-US" dirty="0" smtClean="0"/>
              <a:t> (</a:t>
            </a:r>
            <a:r>
              <a:rPr lang="en-US" dirty="0" err="1" smtClean="0"/>
              <a:t>substituir</a:t>
            </a:r>
            <a:r>
              <a:rPr lang="en-US" dirty="0" smtClean="0"/>
              <a:t> V1)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16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568" y="2581387"/>
            <a:ext cx="5527840" cy="27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Soma de </a:t>
            </a:r>
            <a:r>
              <a:rPr lang="en-US" dirty="0" err="1"/>
              <a:t>efeitos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61" y="1477056"/>
            <a:ext cx="4653683" cy="2494542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1292097"/>
            <a:ext cx="5816866" cy="2864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7300" y="2509353"/>
            <a:ext cx="82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/>
              <a:t>+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446413" y="5658492"/>
            <a:ext cx="532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smtClean="0"/>
              <a:t>IR3=1.86mA-0.483mA=1.377mA</a:t>
            </a:r>
            <a:endParaRPr lang="en-US" sz="2000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13" y="3696864"/>
            <a:ext cx="5867400" cy="3143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808" y="4668030"/>
            <a:ext cx="121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=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063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Verificação de defeitos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853789"/>
            <a:ext cx="7696200" cy="43817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 e </a:t>
            </a:r>
            <a:r>
              <a:rPr lang="en-US" dirty="0" err="1"/>
              <a:t>sintomas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031615" y="2514601"/>
            <a:ext cx="8731005" cy="34705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16" y="1960534"/>
            <a:ext cx="2813399" cy="31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Arial" panose="020B0604020202020204" pitchFamily="34" charset="0"/>
              </a:rPr>
              <a:t>Lei do Ohm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391" y="2669413"/>
            <a:ext cx="3075761" cy="17725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885950"/>
            <a:ext cx="4581107" cy="28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Defeitos e </a:t>
            </a:r>
            <a:r>
              <a:rPr lang="en-US" dirty="0" err="1"/>
              <a:t>sintomas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3187106" y="2309359"/>
            <a:ext cx="8477860" cy="21369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16" y="1960534"/>
            <a:ext cx="2813399" cy="31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Defeitos e </a:t>
            </a:r>
            <a:r>
              <a:rPr lang="en-US" dirty="0" err="1" smtClean="0"/>
              <a:t>sintomas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656" y="1332440"/>
            <a:ext cx="6345936" cy="52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952"/>
            <a:ext cx="4586157" cy="3155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04" y="2397670"/>
            <a:ext cx="3657599" cy="22991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5" y="2737695"/>
            <a:ext cx="3493008" cy="2305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999" y="2589724"/>
            <a:ext cx="4009689" cy="22200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 err="1"/>
              <a:t>escada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952" y="2779776"/>
            <a:ext cx="8056237" cy="25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Teorema do Thevenin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contrast="19000"/>
          </a:blip>
          <a:stretch>
            <a:fillRect/>
          </a:stretch>
        </p:blipFill>
        <p:spPr>
          <a:xfrm>
            <a:off x="0" y="2735693"/>
            <a:ext cx="4864608" cy="2918925"/>
          </a:xfrm>
          <a:prstGeom prst="rect">
            <a:avLst/>
          </a:prstGeom>
          <a:effectLst>
            <a:outerShdw blurRad="50800" dist="50800" dir="5400000" algn="ctr" rotWithShape="0">
              <a:srgbClr val="FFFFFF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6871488" y="2829639"/>
            <a:ext cx="3621693" cy="25495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864608" y="3865418"/>
            <a:ext cx="1231392" cy="477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Teorema do </a:t>
            </a:r>
            <a:r>
              <a:rPr lang="en-US" dirty="0" err="1"/>
              <a:t>Thevenin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164" y="2484060"/>
            <a:ext cx="8493084" cy="33132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Teorema do </a:t>
            </a:r>
            <a:r>
              <a:rPr lang="en-US" dirty="0" err="1" smtClean="0"/>
              <a:t>Thevenin</a:t>
            </a:r>
            <a:r>
              <a:rPr lang="en-US" dirty="0" smtClean="0"/>
              <a:t> (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048" y="2093427"/>
            <a:ext cx="6656831" cy="3930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Lei do Kirchhoff de tensões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0784-E9C2-46F6-98CC-CDCE20939EB0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09" y="2152650"/>
            <a:ext cx="8738923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130</Words>
  <Application>Microsoft Office PowerPoint</Application>
  <PresentationFormat>Widescreen</PresentationFormat>
  <Paragraphs>49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Lab 1: “Ferramentas para analisar circuitos”</vt:lpstr>
      <vt:lpstr>Lei do Ohm</vt:lpstr>
      <vt:lpstr>Teorema do Thevenin</vt:lpstr>
      <vt:lpstr>Teorema do Thevenin</vt:lpstr>
      <vt:lpstr>Rede escada</vt:lpstr>
      <vt:lpstr>Teorema do Thevenin</vt:lpstr>
      <vt:lpstr>Teorema do Thevenin</vt:lpstr>
      <vt:lpstr>Teorema do Thevenin (circuito equivalente)</vt:lpstr>
      <vt:lpstr>Lei do Kirchhoff de tensões</vt:lpstr>
      <vt:lpstr>Lei do Kirchhoff de tensões (aproximação)</vt:lpstr>
      <vt:lpstr>Lei do Kirchhoff de tensões (aproximação) </vt:lpstr>
      <vt:lpstr>Lei do Kirchhoff de correntes</vt:lpstr>
      <vt:lpstr>Lei do Kirchhoff de correntes</vt:lpstr>
      <vt:lpstr>Teorema de superposição</vt:lpstr>
      <vt:lpstr>Teorema de superposição (substituir V2)</vt:lpstr>
      <vt:lpstr>Teorema de superposição (substituir V1)</vt:lpstr>
      <vt:lpstr>Soma de efeitos</vt:lpstr>
      <vt:lpstr>Verificação de defeitos</vt:lpstr>
      <vt:lpstr>Defeitos e sintomas</vt:lpstr>
      <vt:lpstr>Defeitos e sintomas</vt:lpstr>
      <vt:lpstr>Defeitos e sintomas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elétricos: rudimentos teóricos</dc:title>
  <dc:creator>jachd</dc:creator>
  <cp:lastModifiedBy>jachd</cp:lastModifiedBy>
  <cp:revision>37</cp:revision>
  <dcterms:created xsi:type="dcterms:W3CDTF">2014-01-22T18:08:09Z</dcterms:created>
  <dcterms:modified xsi:type="dcterms:W3CDTF">2014-02-18T08:45:35Z</dcterms:modified>
</cp:coreProperties>
</file>