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0" r:id="rId13"/>
    <p:sldId id="266" r:id="rId14"/>
    <p:sldId id="268" r:id="rId15"/>
    <p:sldId id="285" r:id="rId16"/>
    <p:sldId id="286" r:id="rId17"/>
    <p:sldId id="267" r:id="rId18"/>
    <p:sldId id="276" r:id="rId19"/>
    <p:sldId id="281" r:id="rId20"/>
    <p:sldId id="282" r:id="rId21"/>
    <p:sldId id="277" r:id="rId22"/>
    <p:sldId id="280" r:id="rId23"/>
    <p:sldId id="278" r:id="rId24"/>
    <p:sldId id="287" r:id="rId25"/>
    <p:sldId id="288" r:id="rId26"/>
    <p:sldId id="289" r:id="rId27"/>
    <p:sldId id="269" r:id="rId28"/>
    <p:sldId id="270" r:id="rId29"/>
    <p:sldId id="271" r:id="rId30"/>
    <p:sldId id="283" r:id="rId31"/>
    <p:sldId id="272" r:id="rId32"/>
    <p:sldId id="284" r:id="rId33"/>
    <p:sldId id="274" r:id="rId34"/>
    <p:sldId id="275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A893-A5E8-4A65-86AE-B395B119967F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9627-E01B-4280-84E8-A944045C82B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04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89627-E01B-4280-84E8-A944045C82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39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89627-E01B-4280-84E8-A944045C82B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95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4707-A72F-4668-86B8-E221F74699C1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197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9F42-567B-4378-92AE-A72EDBF54DCD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8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D329-8FC0-4C95-AA7B-495587525598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A069-3CDB-4436-8C7E-A4D4EBADAA14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2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E7AD-1D27-4003-A323-62276C11F73A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2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269A-1D31-4F28-8E98-C7210DA18DB0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6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2ADB-2E29-4613-998C-689568158FDF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7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B46D-98C4-430A-AC43-BB9DAB04554F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111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83BB-F514-4097-B421-208CF35A0C5F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127-B3D8-4EB7-8171-BE528A9BEADF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2EB0-59FE-43D9-B819-0A0FB9C6516A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996D-F441-40BA-BB09-3C5BC2C30233}" type="datetime1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0784-E9C2-46F6-98CC-CDCE20939E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4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2907"/>
            <a:ext cx="9144000" cy="2387600"/>
          </a:xfrm>
        </p:spPr>
        <p:txBody>
          <a:bodyPr/>
          <a:lstStyle/>
          <a:p>
            <a:r>
              <a:rPr lang="en-US" dirty="0" err="1"/>
              <a:t>Ferramentas</a:t>
            </a:r>
            <a:r>
              <a:rPr lang="en-US" dirty="0"/>
              <a:t> para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circuitos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205542"/>
            <a:ext cx="9144000" cy="1655762"/>
          </a:xfrm>
        </p:spPr>
        <p:txBody>
          <a:bodyPr/>
          <a:lstStyle/>
          <a:p>
            <a:r>
              <a:rPr lang="es-CO" dirty="0" err="1" smtClean="0"/>
              <a:t>Guambe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7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132" y="2755550"/>
            <a:ext cx="8071735" cy="2747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5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851" y="2589374"/>
            <a:ext cx="6650298" cy="28238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7767" y="2309303"/>
            <a:ext cx="7058527" cy="377906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382" y="2576653"/>
            <a:ext cx="6447235" cy="28492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4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19000"/>
          </a:blip>
          <a:stretch>
            <a:fillRect/>
          </a:stretch>
        </p:blipFill>
        <p:spPr>
          <a:xfrm>
            <a:off x="0" y="2735693"/>
            <a:ext cx="4864608" cy="2918925"/>
          </a:xfrm>
          <a:prstGeom prst="rect">
            <a:avLst/>
          </a:prstGeom>
          <a:effectLst>
            <a:outerShdw blurRad="50800" dist="50800" dir="5400000" algn="ctr" rotWithShape="0">
              <a:srgbClr val="FFFFFF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6871488" y="2829639"/>
            <a:ext cx="3621693" cy="25495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64608" y="3865418"/>
            <a:ext cx="1231392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4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Teorema do </a:t>
            </a:r>
            <a:r>
              <a:rPr lang="en-US" dirty="0" err="1"/>
              <a:t>Thevenin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64" y="2484060"/>
            <a:ext cx="8493084" cy="3313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Teorema do </a:t>
            </a:r>
            <a:r>
              <a:rPr lang="en-US" dirty="0" err="1" smtClean="0"/>
              <a:t>Thevenin</a:t>
            </a:r>
            <a:r>
              <a:rPr lang="en-US" dirty="0" smtClean="0"/>
              <a:t> (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048" y="2093427"/>
            <a:ext cx="6656831" cy="3930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Norton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09" y="2329405"/>
            <a:ext cx="4832890" cy="437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9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Lei do Kirchhoff de tensões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09" y="2152650"/>
            <a:ext cx="8738923" cy="37337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9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</a:t>
            </a:r>
            <a:r>
              <a:rPr lang="pt-BR" dirty="0" smtClean="0"/>
              <a:t>tensões </a:t>
            </a:r>
            <a:r>
              <a:rPr lang="en-US" dirty="0"/>
              <a:t>(</a:t>
            </a:r>
            <a:r>
              <a:rPr lang="en-US" dirty="0" err="1"/>
              <a:t>aproximação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2245122"/>
            <a:ext cx="8020050" cy="3696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0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</a:rPr>
              <a:t>Lei do Ohm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391" y="2669413"/>
            <a:ext cx="3075761" cy="17725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3729"/>
            <a:ext cx="4048686" cy="265204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5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</a:t>
            </a:r>
            <a:r>
              <a:rPr lang="pt-BR" dirty="0" smtClean="0"/>
              <a:t>tensões </a:t>
            </a:r>
            <a:r>
              <a:rPr lang="en-US" dirty="0" smtClean="0"/>
              <a:t>(</a:t>
            </a:r>
            <a:r>
              <a:rPr lang="en-US" dirty="0" err="1"/>
              <a:t>aproximação</a:t>
            </a:r>
            <a:r>
              <a:rPr lang="en-US" dirty="0"/>
              <a:t>)</a:t>
            </a:r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095500"/>
            <a:ext cx="9063676" cy="376581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correntes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536" y="2102693"/>
            <a:ext cx="5465064" cy="41262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6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correntes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99200"/>
            <a:ext cx="2743200" cy="365125"/>
          </a:xfrm>
        </p:spPr>
        <p:txBody>
          <a:bodyPr/>
          <a:lstStyle/>
          <a:p>
            <a:fld id="{16B40784-E9C2-46F6-98CC-CDCE20939EB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21" y="1588634"/>
            <a:ext cx="7987029" cy="4278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0" y="5652869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1,38+1,86=3,24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3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Teorema de </a:t>
            </a:r>
            <a:r>
              <a:rPr lang="en-US" dirty="0" err="1"/>
              <a:t>superposição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637" y="2162696"/>
            <a:ext cx="6989411" cy="374432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Teorema de </a:t>
            </a:r>
            <a:r>
              <a:rPr lang="en-US" dirty="0" err="1" smtClean="0"/>
              <a:t>superposição</a:t>
            </a:r>
            <a:r>
              <a:rPr lang="en-US" dirty="0" smtClean="0"/>
              <a:t> (</a:t>
            </a:r>
            <a:r>
              <a:rPr lang="en-US" dirty="0" err="1" smtClean="0"/>
              <a:t>substituir</a:t>
            </a:r>
            <a:r>
              <a:rPr lang="en-US" dirty="0" smtClean="0"/>
              <a:t> V2)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76" y="2258974"/>
            <a:ext cx="6583680" cy="352908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99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Teorema de </a:t>
            </a:r>
            <a:r>
              <a:rPr lang="en-US" dirty="0" err="1" smtClean="0"/>
              <a:t>superposição</a:t>
            </a:r>
            <a:r>
              <a:rPr lang="en-US" dirty="0" smtClean="0"/>
              <a:t> (</a:t>
            </a:r>
            <a:r>
              <a:rPr lang="en-US" dirty="0" err="1" smtClean="0"/>
              <a:t>substituir</a:t>
            </a:r>
            <a:r>
              <a:rPr lang="en-US" dirty="0" smtClean="0"/>
              <a:t> V1)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568" y="2581387"/>
            <a:ext cx="5527840" cy="27221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5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Soma de </a:t>
            </a:r>
            <a:r>
              <a:rPr lang="en-US" dirty="0" err="1"/>
              <a:t>efeitos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61" y="1477056"/>
            <a:ext cx="4653683" cy="2494542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1292097"/>
            <a:ext cx="5816866" cy="2864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7300" y="2509353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smtClean="0"/>
              <a:t>+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446413" y="5658492"/>
            <a:ext cx="532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IR3=1.86mA-0.483mA=1.377mA</a:t>
            </a:r>
            <a:endParaRPr lang="en-US" sz="20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13" y="3696864"/>
            <a:ext cx="5867400" cy="3143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808" y="4668030"/>
            <a:ext cx="121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=</a:t>
            </a:r>
            <a:endParaRPr lang="en-U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63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Verificação de defeitos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336322" y="2826327"/>
            <a:ext cx="8934297" cy="25145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15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Verificação de defeitos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36752" y="2847109"/>
            <a:ext cx="10049357" cy="24730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7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Verificação de defeitos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345" y="1910556"/>
            <a:ext cx="4072318" cy="454897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0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</a:rPr>
              <a:t>Lei do Ohm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391" y="2669413"/>
            <a:ext cx="3075761" cy="17725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885950"/>
            <a:ext cx="4581107" cy="285448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01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Verificação de defeitos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853789"/>
            <a:ext cx="7696200" cy="43817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6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Defeitos e </a:t>
            </a:r>
            <a:r>
              <a:rPr lang="en-US" dirty="0" err="1"/>
              <a:t>sintomas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031615" y="2514601"/>
            <a:ext cx="8731005" cy="3470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6" y="1960534"/>
            <a:ext cx="2813399" cy="314270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8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Defeitos e </a:t>
            </a:r>
            <a:r>
              <a:rPr lang="en-US" dirty="0" err="1" smtClean="0"/>
              <a:t>sintomas</a:t>
            </a:r>
            <a:r>
              <a:rPr lang="en-US" dirty="0" smtClean="0"/>
              <a:t>  (R2 </a:t>
            </a:r>
            <a:r>
              <a:rPr lang="en-US" dirty="0" err="1" smtClean="0"/>
              <a:t>aberto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950339"/>
            <a:ext cx="6781800" cy="44060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8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Defeitos e </a:t>
            </a:r>
            <a:r>
              <a:rPr lang="en-US" dirty="0" err="1"/>
              <a:t>sintomas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3187106" y="2309359"/>
            <a:ext cx="8477860" cy="21369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16" y="1960534"/>
            <a:ext cx="2813399" cy="314270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0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Defeitos e </a:t>
            </a:r>
            <a:r>
              <a:rPr lang="en-US" dirty="0" err="1" smtClean="0"/>
              <a:t>sintomas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56" y="1332440"/>
            <a:ext cx="6345936" cy="52718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54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Electrónica Aplicada no Moodle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65" y="1825625"/>
            <a:ext cx="8073869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tensão</a:t>
            </a:r>
            <a:r>
              <a:rPr lang="en-US" dirty="0"/>
              <a:t> ideal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929" y="1985173"/>
            <a:ext cx="4518141" cy="40322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4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corrente</a:t>
            </a:r>
            <a:r>
              <a:rPr lang="en-US" dirty="0"/>
              <a:t> ideal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632" y="2614814"/>
            <a:ext cx="4822735" cy="2772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Fonte</a:t>
            </a:r>
            <a:r>
              <a:rPr lang="en-US" dirty="0" smtClean="0"/>
              <a:t> de </a:t>
            </a:r>
            <a:r>
              <a:rPr lang="en-US" dirty="0" err="1" smtClean="0"/>
              <a:t>corrente</a:t>
            </a:r>
            <a:r>
              <a:rPr lang="en-US" dirty="0" smtClean="0"/>
              <a:t> ideal (</a:t>
            </a:r>
            <a:r>
              <a:rPr lang="en-US" dirty="0" err="1" smtClean="0"/>
              <a:t>aproximação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484" y="2118733"/>
            <a:ext cx="4975032" cy="37651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3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Teorema do Thevenin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137" y="2505869"/>
            <a:ext cx="3895725" cy="2990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3952"/>
            <a:ext cx="4586157" cy="3155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04" y="2397670"/>
            <a:ext cx="3657599" cy="22991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400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25" y="2737695"/>
            <a:ext cx="3493008" cy="2305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99" y="2589724"/>
            <a:ext cx="4009689" cy="22200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JACHD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222</Words>
  <Application>Microsoft Office PowerPoint</Application>
  <PresentationFormat>Personalizados</PresentationFormat>
  <Paragraphs>112</Paragraphs>
  <Slides>35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36" baseType="lpstr">
      <vt:lpstr>Office Theme</vt:lpstr>
      <vt:lpstr>Ferramentas para analisar circuitos</vt:lpstr>
      <vt:lpstr>Lei do Ohm</vt:lpstr>
      <vt:lpstr>Lei do Ohm</vt:lpstr>
      <vt:lpstr>Fonte de tensão ideal</vt:lpstr>
      <vt:lpstr>Fonte de corrente ideal</vt:lpstr>
      <vt:lpstr>Fonte de corrente ideal (aproximação)</vt:lpstr>
      <vt:lpstr>Teorema do Thevenin</vt:lpstr>
      <vt:lpstr>Teorema do Thevenin</vt:lpstr>
      <vt:lpstr>Teorema do Thevenin</vt:lpstr>
      <vt:lpstr>Teorema do Thevenin</vt:lpstr>
      <vt:lpstr>Teorema do Thevenin</vt:lpstr>
      <vt:lpstr>Teorema do Thevenin</vt:lpstr>
      <vt:lpstr>Teorema do Thevenin</vt:lpstr>
      <vt:lpstr>Teorema do Thevenin</vt:lpstr>
      <vt:lpstr>Teorema do Thevenin</vt:lpstr>
      <vt:lpstr>Teorema do Thevenin (circuito equivalente)</vt:lpstr>
      <vt:lpstr>Teorema do Norton</vt:lpstr>
      <vt:lpstr>Lei do Kirchhoff de tensões</vt:lpstr>
      <vt:lpstr>Lei do Kirchhoff de tensões (aproximação)</vt:lpstr>
      <vt:lpstr>Lei do Kirchhoff de tensões (aproximação) </vt:lpstr>
      <vt:lpstr>Lei do Kirchhoff de correntes</vt:lpstr>
      <vt:lpstr>Lei do Kirchhoff de correntes</vt:lpstr>
      <vt:lpstr>Teorema de superposição</vt:lpstr>
      <vt:lpstr>Teorema de superposição (substituir V2)</vt:lpstr>
      <vt:lpstr>Teorema de superposição (substituir V1)</vt:lpstr>
      <vt:lpstr>Soma de efeitos</vt:lpstr>
      <vt:lpstr>Verificação de defeitos</vt:lpstr>
      <vt:lpstr>Verificação de defeitos</vt:lpstr>
      <vt:lpstr>Verificação de defeitos</vt:lpstr>
      <vt:lpstr>Verificação de defeitos</vt:lpstr>
      <vt:lpstr>Defeitos e sintomas</vt:lpstr>
      <vt:lpstr>Defeitos e sintomas  (R2 aberto)</vt:lpstr>
      <vt:lpstr>Defeitos e sintomas</vt:lpstr>
      <vt:lpstr>Defeitos e sintomas</vt:lpstr>
      <vt:lpstr>Electrónica Aplicada no Moodle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elétricos: rudimentos teóricos</dc:title>
  <dc:creator>jachd</dc:creator>
  <cp:lastModifiedBy>Jose Nelson</cp:lastModifiedBy>
  <cp:revision>39</cp:revision>
  <dcterms:created xsi:type="dcterms:W3CDTF">2014-01-22T18:08:09Z</dcterms:created>
  <dcterms:modified xsi:type="dcterms:W3CDTF">2016-07-21T11:00:04Z</dcterms:modified>
</cp:coreProperties>
</file>