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67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E6D55-A983-4376-B05F-033730D84F6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A0C5-D9CE-4181-9997-4AFFB8836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568-B48E-449D-9A9B-9C03C95376FD}" type="datetime1">
              <a:rPr lang="es-ES" smtClean="0"/>
              <a:t>02/05/2014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437-36C3-40CA-8C69-739F772E2F38}" type="datetime1">
              <a:rPr lang="es-ES" smtClean="0"/>
              <a:t>02/05/2014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E59C-BC51-415C-B336-D75D5B36F794}" type="datetime1">
              <a:rPr lang="es-ES" smtClean="0"/>
              <a:t>02/05/2014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3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7157-34D2-4C89-B88C-ED989DE45CF0}" type="datetime1">
              <a:rPr lang="es-ES" smtClean="0"/>
              <a:t>02/05/2014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0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065-2F55-4E48-9A5C-82A891059693}" type="datetime1">
              <a:rPr lang="es-ES" smtClean="0"/>
              <a:t>02/05/2014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72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383B-B908-4BB9-BD92-2D5D7AD90C94}" type="datetime1">
              <a:rPr lang="es-ES" smtClean="0"/>
              <a:t>02/05/2014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4FD-E376-41AA-977E-BEA2A96AE3F7}" type="datetime1">
              <a:rPr lang="es-ES" smtClean="0"/>
              <a:t>02/05/2014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4DF-3DDF-4735-85AB-2B6DD46DE376}" type="datetime1">
              <a:rPr lang="es-ES" smtClean="0"/>
              <a:t>02/05/2014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7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38B2-A35C-4EE8-B079-E4A39209329E}" type="datetime1">
              <a:rPr lang="es-ES" smtClean="0"/>
              <a:t>02/05/2014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5C-F1AE-4548-BB4E-8506BC4E4A9B}" type="datetime1">
              <a:rPr lang="es-ES" smtClean="0"/>
              <a:t>02/05/2014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23A-80E1-4CB4-9836-3F7192A34192}" type="datetime1">
              <a:rPr lang="es-ES" smtClean="0"/>
              <a:t>02/05/2014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796-D73A-474A-9649-DFC7F7CF54E7}" type="datetime1">
              <a:rPr lang="es-ES" smtClean="0"/>
              <a:t>02/05/2014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prática</a:t>
            </a:r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/>
              <a:t>Amplificador </a:t>
            </a:r>
            <a:r>
              <a:rPr lang="pt-BR" sz="5400" dirty="0" smtClean="0"/>
              <a:t>operacional: </a:t>
            </a:r>
            <a:r>
              <a:rPr lang="pt-PT" sz="4800" dirty="0" smtClean="0"/>
              <a:t>circuitos básicos (8 a)</a:t>
            </a:r>
            <a:r>
              <a:rPr lang="pt-BR" sz="4800" dirty="0" smtClean="0"/>
              <a:t>.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13585"/>
            <a:ext cx="8229600" cy="994038"/>
          </a:xfrm>
        </p:spPr>
        <p:txBody>
          <a:bodyPr>
            <a:noAutofit/>
          </a:bodyPr>
          <a:lstStyle/>
          <a:p>
            <a:r>
              <a:rPr lang="es-ES" sz="3600" dirty="0" smtClean="0"/>
              <a:t>Problema 1: Determine </a:t>
            </a:r>
            <a:r>
              <a:rPr lang="es-ES" sz="3600" dirty="0" err="1" smtClean="0"/>
              <a:t>Vo</a:t>
            </a:r>
            <a:r>
              <a:rPr lang="es-ES" sz="3600" dirty="0" smtClean="0"/>
              <a:t>. Justifique </a:t>
            </a:r>
            <a:r>
              <a:rPr lang="es-ES" sz="3600" dirty="0" err="1" smtClean="0"/>
              <a:t>sua</a:t>
            </a:r>
            <a:r>
              <a:rPr lang="es-ES" sz="3600" dirty="0" smtClean="0"/>
              <a:t> </a:t>
            </a:r>
            <a:r>
              <a:rPr lang="es-ES" sz="3600" dirty="0" err="1" smtClean="0"/>
              <a:t>resposta</a:t>
            </a:r>
            <a:r>
              <a:rPr lang="es-ES" sz="3600" dirty="0" smtClean="0"/>
              <a:t>.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32" y="2163027"/>
            <a:ext cx="3934336" cy="363792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93656"/>
            <a:ext cx="2664296" cy="31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2: Determine </a:t>
            </a:r>
            <a:r>
              <a:rPr lang="es-ES" sz="4000" dirty="0" err="1" smtClean="0"/>
              <a:t>Vo</a:t>
            </a:r>
            <a:r>
              <a:rPr lang="es-ES" sz="4000" dirty="0" smtClean="0"/>
              <a:t>. 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014" y="2080203"/>
            <a:ext cx="5190786" cy="36379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36" y="3074772"/>
            <a:ext cx="1800327" cy="26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3: Determine </a:t>
            </a:r>
            <a:r>
              <a:rPr lang="es-ES" sz="4000" dirty="0" err="1" smtClean="0"/>
              <a:t>Vo</a:t>
            </a:r>
            <a:r>
              <a:rPr lang="es-ES" sz="4000" dirty="0" smtClean="0"/>
              <a:t>. 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077567"/>
            <a:ext cx="3591668" cy="363792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89931"/>
            <a:ext cx="2384996" cy="33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4: Determine </a:t>
            </a:r>
            <a:r>
              <a:rPr lang="es-ES" sz="4000" dirty="0" err="1" smtClean="0"/>
              <a:t>Vo</a:t>
            </a:r>
            <a:r>
              <a:rPr lang="es-ES" sz="4000" dirty="0" smtClean="0"/>
              <a:t>. 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109" y="2010793"/>
            <a:ext cx="3705891" cy="37524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14406"/>
            <a:ext cx="2304256" cy="29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0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5: Determine </a:t>
            </a:r>
            <a:r>
              <a:rPr lang="es-ES" sz="4000" dirty="0" err="1" smtClean="0"/>
              <a:t>Vo</a:t>
            </a:r>
            <a:r>
              <a:rPr lang="es-ES" sz="4000" dirty="0" smtClean="0"/>
              <a:t>. 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54" y="2316073"/>
            <a:ext cx="3477446" cy="314184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22024"/>
            <a:ext cx="2088231" cy="33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6: Determine </a:t>
            </a:r>
            <a:r>
              <a:rPr lang="es-ES" sz="4000" dirty="0" err="1" smtClean="0"/>
              <a:t>Vo</a:t>
            </a:r>
            <a:r>
              <a:rPr lang="es-ES" sz="4000" dirty="0" smtClean="0"/>
              <a:t>. 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0793"/>
            <a:ext cx="4619672" cy="37524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89205"/>
            <a:ext cx="1944216" cy="31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</a:t>
            </a:r>
            <a:r>
              <a:rPr lang="es-ES" sz="4000" dirty="0" smtClean="0"/>
              <a:t>7: </a:t>
            </a:r>
            <a:r>
              <a:rPr lang="pt-BR" sz="3600" dirty="0"/>
              <a:t>Projete um circuito que cumpra com</a:t>
            </a:r>
            <a:r>
              <a:rPr lang="pt-BR" sz="3600" dirty="0" smtClean="0"/>
              <a:t>: </a:t>
            </a:r>
            <a:r>
              <a:rPr lang="es-ES" sz="4000" dirty="0" err="1" smtClean="0"/>
              <a:t>Vo</a:t>
            </a:r>
            <a:r>
              <a:rPr lang="es-ES" sz="4000" dirty="0" smtClean="0"/>
              <a:t>=V1-V2. </a:t>
            </a:r>
            <a:r>
              <a:rPr lang="es-ES" sz="4000" dirty="0" smtClean="0"/>
              <a:t>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054" y="2044221"/>
            <a:ext cx="3705891" cy="3637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47" y="1610039"/>
            <a:ext cx="5013106" cy="36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 smtClean="0"/>
              <a:t>Problema </a:t>
            </a:r>
            <a:r>
              <a:rPr lang="es-ES" sz="4000" dirty="0" smtClean="0"/>
              <a:t>8: </a:t>
            </a:r>
            <a:r>
              <a:rPr lang="es-CO" sz="3600" dirty="0" smtClean="0"/>
              <a:t>Determine as </a:t>
            </a:r>
            <a:r>
              <a:rPr lang="es-CO" sz="3600" dirty="0" err="1" smtClean="0"/>
              <a:t>Ri</a:t>
            </a:r>
            <a:r>
              <a:rPr lang="es-ES" sz="4000" dirty="0" smtClean="0"/>
              <a:t>. </a:t>
            </a:r>
            <a:r>
              <a:rPr lang="es-ES" sz="4000" dirty="0" smtClean="0"/>
              <a:t>Justifique </a:t>
            </a:r>
            <a:r>
              <a:rPr lang="es-ES" sz="4000" dirty="0" err="1" smtClean="0"/>
              <a:t>sua</a:t>
            </a:r>
            <a:r>
              <a:rPr lang="es-ES" sz="4000" dirty="0" smtClean="0"/>
              <a:t> </a:t>
            </a:r>
            <a:r>
              <a:rPr lang="es-ES" sz="4000" dirty="0" err="1" smtClean="0"/>
              <a:t>resposta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47" y="1610039"/>
            <a:ext cx="5013106" cy="363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65447" y="2636912"/>
            <a:ext cx="634345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699792" y="3832958"/>
            <a:ext cx="216024" cy="43204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116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EA: aula prática  “Amplificador operacional: circuitos básicos (8 a).”</vt:lpstr>
      <vt:lpstr>Problema 1: Determine Vo. Justifique sua resposta. </vt:lpstr>
      <vt:lpstr>Problema 2: Determine Vo. Justifique sua resposta.</vt:lpstr>
      <vt:lpstr>Problema 3: Determine Vo. Justifique sua resposta.</vt:lpstr>
      <vt:lpstr>Problema 4: Determine Vo. Justifique sua resposta.</vt:lpstr>
      <vt:lpstr>Problema 5: Determine Vo. Justifique sua resposta.</vt:lpstr>
      <vt:lpstr>Problema 6: Determine Vo. Justifique sua resposta.</vt:lpstr>
      <vt:lpstr>Problema 7: Projete um circuito que cumpra com: Vo=V1-V2. Justifique sua resposta.</vt:lpstr>
      <vt:lpstr>Problema 8: Determine as Ri. Justifique sua resposta.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EA: aula prática  9  “Amplificador operacional: circuitos básicos.”</dc:title>
  <dc:creator>Chaljub</dc:creator>
  <cp:lastModifiedBy>jachd</cp:lastModifiedBy>
  <cp:revision>15</cp:revision>
  <dcterms:created xsi:type="dcterms:W3CDTF">2013-08-26T15:12:30Z</dcterms:created>
  <dcterms:modified xsi:type="dcterms:W3CDTF">2014-05-02T10:22:59Z</dcterms:modified>
</cp:coreProperties>
</file>