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9" r:id="rId2"/>
    <p:sldId id="267" r:id="rId3"/>
    <p:sldId id="280" r:id="rId4"/>
    <p:sldId id="281" r:id="rId5"/>
    <p:sldId id="282" r:id="rId6"/>
    <p:sldId id="283" r:id="rId7"/>
    <p:sldId id="284" r:id="rId8"/>
    <p:sldId id="285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14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E6D55-A983-4376-B05F-033730D84F6A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BA0C5-D9CE-4181-9997-4AFFB8836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4568-B48E-449D-9A9B-9C03C95376FD}" type="datetime1">
              <a:rPr lang="es-ES" smtClean="0"/>
              <a:t>18/04/2014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03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C437-36C3-40CA-8C69-739F772E2F38}" type="datetime1">
              <a:rPr lang="es-ES" smtClean="0"/>
              <a:t>18/04/2014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45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E59C-BC51-415C-B336-D75D5B36F794}" type="datetime1">
              <a:rPr lang="es-ES" smtClean="0"/>
              <a:t>18/04/2014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36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7157-34D2-4C89-B88C-ED989DE45CF0}" type="datetime1">
              <a:rPr lang="es-ES" smtClean="0"/>
              <a:t>18/04/2014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07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065-2F55-4E48-9A5C-82A891059693}" type="datetime1">
              <a:rPr lang="es-ES" smtClean="0"/>
              <a:t>18/04/2014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72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383B-B908-4BB9-BD92-2D5D7AD90C94}" type="datetime1">
              <a:rPr lang="es-ES" smtClean="0"/>
              <a:t>18/04/2014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34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C4FD-E376-41AA-977E-BEA2A96AE3F7}" type="datetime1">
              <a:rPr lang="es-ES" smtClean="0"/>
              <a:t>18/04/2014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42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4DF-3DDF-4735-85AB-2B6DD46DE376}" type="datetime1">
              <a:rPr lang="es-ES" smtClean="0"/>
              <a:t>18/04/2014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71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38B2-A35C-4EE8-B079-E4A39209329E}" type="datetime1">
              <a:rPr lang="es-ES" smtClean="0"/>
              <a:t>18/04/2014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22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B15C-F1AE-4548-BB4E-8506BC4E4A9B}" type="datetime1">
              <a:rPr lang="es-ES" smtClean="0"/>
              <a:t>18/04/2014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04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B23A-80E1-4CB4-9836-3F7192A34192}" type="datetime1">
              <a:rPr lang="es-ES" smtClean="0"/>
              <a:t>18/04/2014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87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0796-D73A-474A-9649-DFC7F7CF54E7}" type="datetime1">
              <a:rPr lang="es-ES" smtClean="0"/>
              <a:t>18/04/2014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22438-3FB5-467F-B279-7AEF94D8378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4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7702624" cy="3024336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"/>
              </a:rPr>
              <a:t>EA: </a:t>
            </a:r>
            <a:r>
              <a:rPr lang="pt-BR" sz="3600" dirty="0">
                <a:latin typeface="Arial"/>
              </a:rPr>
              <a:t>aula </a:t>
            </a:r>
            <a:r>
              <a:rPr lang="pt-BR" sz="3600" dirty="0" smtClean="0">
                <a:latin typeface="Arial"/>
              </a:rPr>
              <a:t>prática</a:t>
            </a:r>
            <a:r>
              <a:rPr lang="pt-BR" sz="3600" dirty="0">
                <a:latin typeface="Arial"/>
              </a:rPr>
              <a:t/>
            </a:r>
            <a:br>
              <a:rPr lang="pt-BR" sz="3600" dirty="0">
                <a:latin typeface="Arial"/>
              </a:rPr>
            </a:br>
            <a:r>
              <a:rPr lang="pt-BR" dirty="0">
                <a:latin typeface="Arial"/>
              </a:rPr>
              <a:t/>
            </a:r>
            <a:br>
              <a:rPr lang="pt-BR" dirty="0">
                <a:latin typeface="Arial"/>
              </a:rPr>
            </a:br>
            <a:r>
              <a:rPr lang="pt-BR" sz="4900" dirty="0" smtClean="0">
                <a:latin typeface="Arial"/>
              </a:rPr>
              <a:t>“</a:t>
            </a:r>
            <a:r>
              <a:rPr lang="pt-BR" sz="5400" dirty="0"/>
              <a:t>Amplificador </a:t>
            </a:r>
            <a:r>
              <a:rPr lang="pt-BR" sz="5400" dirty="0" smtClean="0"/>
              <a:t>operacional: </a:t>
            </a:r>
            <a:r>
              <a:rPr lang="pt-PT" sz="4800" dirty="0" smtClean="0"/>
              <a:t>circuitos básicos (8 b)</a:t>
            </a:r>
            <a:r>
              <a:rPr lang="pt-BR" sz="4800" dirty="0" smtClean="0"/>
              <a:t>.</a:t>
            </a:r>
            <a:r>
              <a:rPr lang="pt-BR" sz="4900" dirty="0" smtClean="0">
                <a:latin typeface="Arial"/>
              </a:rPr>
              <a:t>”</a:t>
            </a:r>
            <a:endParaRPr lang="es-ES" sz="49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4869160"/>
            <a:ext cx="6264696" cy="1296144"/>
          </a:xfrm>
        </p:spPr>
        <p:txBody>
          <a:bodyPr/>
          <a:lstStyle/>
          <a:p>
            <a:r>
              <a:rPr lang="es-CO" b="1" dirty="0" smtClean="0">
                <a:solidFill>
                  <a:schemeClr val="tx1"/>
                </a:solidFill>
              </a:rPr>
              <a:t>Dr. José A. Chaljub Duarte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t>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7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91264" cy="1077401"/>
          </a:xfrm>
        </p:spPr>
        <p:txBody>
          <a:bodyPr>
            <a:noAutofit/>
          </a:bodyPr>
          <a:lstStyle/>
          <a:p>
            <a:r>
              <a:rPr lang="es-ES" sz="2800" dirty="0" smtClean="0"/>
              <a:t>Problema 1: </a:t>
            </a:r>
            <a:r>
              <a:rPr lang="pt-BR" sz="2800" dirty="0" smtClean="0"/>
              <a:t>Desenhe </a:t>
            </a:r>
            <a:r>
              <a:rPr lang="pt-BR" sz="2800" dirty="0"/>
              <a:t>a forma de onda do Vo. Especifique os valores limites. Justifique sua resposta</a:t>
            </a:r>
            <a:r>
              <a:rPr lang="es-ES" sz="2800" dirty="0" smtClean="0"/>
              <a:t>.</a:t>
            </a:r>
            <a:r>
              <a:rPr lang="es-ES" sz="3600" dirty="0"/>
              <a:t/>
            </a:r>
            <a:br>
              <a:rPr lang="es-ES" sz="3600" dirty="0"/>
            </a:br>
            <a:endParaRPr lang="es-ES" sz="36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738" y="1897941"/>
            <a:ext cx="7792524" cy="3930481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5" y="5049193"/>
            <a:ext cx="4143953" cy="1276528"/>
          </a:xfrm>
          <a:prstGeom prst="rect">
            <a:avLst/>
          </a:prstGeom>
        </p:spPr>
      </p:pic>
      <p:pic>
        <p:nvPicPr>
          <p:cNvPr id="7" name="Picture 6" descr="Oscilloscope-XSC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959" y="865305"/>
            <a:ext cx="542048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91264" cy="1077401"/>
          </a:xfrm>
        </p:spPr>
        <p:txBody>
          <a:bodyPr>
            <a:noAutofit/>
          </a:bodyPr>
          <a:lstStyle/>
          <a:p>
            <a:r>
              <a:rPr lang="es-ES" sz="2800" dirty="0" smtClean="0"/>
              <a:t>Problema </a:t>
            </a:r>
            <a:r>
              <a:rPr lang="es-ES" sz="2800" dirty="0" smtClean="0"/>
              <a:t>2: </a:t>
            </a:r>
            <a:r>
              <a:rPr lang="pt-BR" sz="2800" dirty="0" smtClean="0"/>
              <a:t>Desenhe </a:t>
            </a:r>
            <a:r>
              <a:rPr lang="pt-BR" sz="2800" dirty="0"/>
              <a:t>a forma de onda do Vo. Especifique os valores limites. Justifique sua resposta</a:t>
            </a:r>
            <a:r>
              <a:rPr lang="es-ES" sz="2800" dirty="0" smtClean="0"/>
              <a:t>.</a:t>
            </a:r>
            <a:r>
              <a:rPr lang="es-ES" sz="3600" dirty="0"/>
              <a:t/>
            </a:r>
            <a:br>
              <a:rPr lang="es-ES" sz="3600" dirty="0"/>
            </a:br>
            <a:endParaRPr lang="es-ES" sz="36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B726-3F68-4775-9BE0-8A78066B48DD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675" y="1681148"/>
            <a:ext cx="7627741" cy="4445015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035372"/>
            <a:ext cx="4143953" cy="1276528"/>
          </a:xfrm>
          <a:prstGeom prst="rect">
            <a:avLst/>
          </a:prstGeom>
        </p:spPr>
      </p:pic>
      <p:pic>
        <p:nvPicPr>
          <p:cNvPr id="10" name="Picture 9" descr="Oscilloscope-XSC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381" y="1038667"/>
            <a:ext cx="5420481" cy="4286848"/>
          </a:xfrm>
          <a:prstGeom prst="rect">
            <a:avLst/>
          </a:prstGeom>
        </p:spPr>
      </p:pic>
      <p:pic>
        <p:nvPicPr>
          <p:cNvPr id="11" name="Picture 10" descr="Oscilloscope-XSC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59" y="1285576"/>
            <a:ext cx="542048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3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100" dirty="0"/>
              <a:t>Problema </a:t>
            </a:r>
            <a:r>
              <a:rPr lang="es-ES" sz="3100" dirty="0" smtClean="0"/>
              <a:t>3: </a:t>
            </a:r>
            <a:r>
              <a:rPr lang="pt-BR" sz="3100" dirty="0"/>
              <a:t>Desenhe a forma de onda do Vo. Especifique os valores limites. Justifique sua resposta</a:t>
            </a:r>
            <a:r>
              <a:rPr lang="es-ES" sz="3100" dirty="0"/>
              <a:t>.</a:t>
            </a:r>
            <a:r>
              <a:rPr lang="es-ES" sz="5400" dirty="0"/>
              <a:t/>
            </a:r>
            <a:br>
              <a:rPr lang="es-ES" sz="540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4</a:t>
            </a:fld>
            <a:endParaRPr lang="es-E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5" y="5294788"/>
            <a:ext cx="4296375" cy="1162212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225" y="1553552"/>
            <a:ext cx="8160575" cy="3637921"/>
          </a:xfrm>
          <a:prstGeom prst="rect">
            <a:avLst/>
          </a:prstGeom>
        </p:spPr>
      </p:pic>
      <p:pic>
        <p:nvPicPr>
          <p:cNvPr id="14" name="Picture 13" descr="Oscilloscope-XSC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71" y="1149955"/>
            <a:ext cx="5420481" cy="4286848"/>
          </a:xfrm>
          <a:prstGeom prst="rect">
            <a:avLst/>
          </a:prstGeom>
        </p:spPr>
      </p:pic>
      <p:pic>
        <p:nvPicPr>
          <p:cNvPr id="13" name="Picture 12" descr="Oscilloscope-XSC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559" y="1222395"/>
            <a:ext cx="542048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5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100" dirty="0"/>
              <a:t>Problema </a:t>
            </a:r>
            <a:r>
              <a:rPr lang="es-ES" sz="3100" dirty="0" smtClean="0"/>
              <a:t>4: </a:t>
            </a:r>
            <a:r>
              <a:rPr lang="pt-BR" sz="3100" dirty="0"/>
              <a:t>Desenhe a forma de onda do Vo. Especifique os valores limites. Justifique sua resposta</a:t>
            </a:r>
            <a:r>
              <a:rPr lang="es-ES" sz="3100" dirty="0"/>
              <a:t>.</a:t>
            </a:r>
            <a:r>
              <a:rPr lang="es-ES" sz="5400" dirty="0"/>
              <a:t/>
            </a:r>
            <a:br>
              <a:rPr lang="es-ES" sz="540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5</a:t>
            </a:fld>
            <a:endParaRPr lang="es-E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15" y="1700808"/>
            <a:ext cx="8160575" cy="3637921"/>
          </a:xfrm>
          <a:prstGeom prst="rect">
            <a:avLst/>
          </a:prstGeom>
        </p:spPr>
      </p:pic>
      <p:pic>
        <p:nvPicPr>
          <p:cNvPr id="8" name="Picture 7" descr="Oscilloscope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90" y="1344406"/>
            <a:ext cx="5420481" cy="4286848"/>
          </a:xfrm>
          <a:prstGeom prst="rect">
            <a:avLst/>
          </a:prstGeom>
        </p:spPr>
      </p:pic>
      <p:pic>
        <p:nvPicPr>
          <p:cNvPr id="10" name="Picture 9" descr="Oscilloscope-XSC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59" y="1285576"/>
            <a:ext cx="5420481" cy="4286848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8" y="5607515"/>
            <a:ext cx="4220164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6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100" dirty="0"/>
              <a:t>Problema </a:t>
            </a:r>
            <a:r>
              <a:rPr lang="es-ES" sz="3100" dirty="0" smtClean="0"/>
              <a:t>5: </a:t>
            </a:r>
            <a:r>
              <a:rPr lang="pt-BR" sz="3100" dirty="0"/>
              <a:t>Desenhe a forma de onda do Vo. Especifique os valores limites. Justifique sua resposta</a:t>
            </a:r>
            <a:r>
              <a:rPr lang="es-ES" sz="3100" dirty="0"/>
              <a:t>.</a:t>
            </a:r>
            <a:r>
              <a:rPr lang="es-ES" sz="5400" dirty="0"/>
              <a:t/>
            </a:r>
            <a:br>
              <a:rPr lang="es-ES" sz="540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6</a:t>
            </a:fld>
            <a:endParaRPr lang="es-E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072" y="1961541"/>
            <a:ext cx="7449856" cy="3803281"/>
          </a:xfrm>
          <a:prstGeom prst="rect">
            <a:avLst/>
          </a:prstGeom>
        </p:spPr>
      </p:pic>
      <p:pic>
        <p:nvPicPr>
          <p:cNvPr id="12" name="Picture 11" descr="Oscilloscope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64" y="1477974"/>
            <a:ext cx="5420481" cy="4286848"/>
          </a:xfrm>
          <a:prstGeom prst="rect">
            <a:avLst/>
          </a:prstGeom>
        </p:spPr>
      </p:pic>
      <p:pic>
        <p:nvPicPr>
          <p:cNvPr id="13" name="Picture 12" descr="Oscilloscope-XSC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59" y="1285576"/>
            <a:ext cx="542048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5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100" dirty="0"/>
              <a:t>Problema </a:t>
            </a:r>
            <a:r>
              <a:rPr lang="es-ES" sz="3100" dirty="0" smtClean="0"/>
              <a:t>6: </a:t>
            </a:r>
            <a:r>
              <a:rPr lang="pt-BR" sz="3100" dirty="0"/>
              <a:t>Desenhe a forma de onda do Vo. Especifique os valores limites. Justifique sua resposta</a:t>
            </a:r>
            <a:r>
              <a:rPr lang="es-ES" sz="3100" dirty="0"/>
              <a:t>.</a:t>
            </a:r>
            <a:r>
              <a:rPr lang="es-ES" sz="5400" dirty="0"/>
              <a:t/>
            </a:r>
            <a:br>
              <a:rPr lang="es-ES" sz="540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7</a:t>
            </a:fld>
            <a:endParaRPr lang="es-E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31284"/>
            <a:ext cx="8229600" cy="4111420"/>
          </a:xfrm>
          <a:prstGeom prst="rect">
            <a:avLst/>
          </a:prstGeom>
        </p:spPr>
      </p:pic>
      <p:pic>
        <p:nvPicPr>
          <p:cNvPr id="7" name="Picture 6" descr="Oscilloscope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058" y="1356421"/>
            <a:ext cx="5420481" cy="4286848"/>
          </a:xfrm>
          <a:prstGeom prst="rect">
            <a:avLst/>
          </a:prstGeom>
        </p:spPr>
      </p:pic>
      <p:pic>
        <p:nvPicPr>
          <p:cNvPr id="8" name="Picture 7" descr="Oscilloscope-XSC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59" y="1285576"/>
            <a:ext cx="542048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7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100" dirty="0"/>
              <a:t>Problema </a:t>
            </a:r>
            <a:r>
              <a:rPr lang="es-ES" sz="3100" dirty="0" smtClean="0"/>
              <a:t>7: </a:t>
            </a:r>
            <a:r>
              <a:rPr lang="pt-BR" sz="3100" dirty="0"/>
              <a:t>Desenhe a forma de onda do Vo. Especifique os valores limites. Justifique sua resposta</a:t>
            </a:r>
            <a:r>
              <a:rPr lang="es-ES" sz="3100" dirty="0"/>
              <a:t>.</a:t>
            </a:r>
            <a:r>
              <a:rPr lang="es-ES" sz="5400" dirty="0"/>
              <a:t/>
            </a:r>
            <a:br>
              <a:rPr lang="es-ES" sz="540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JACHD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2438-3FB5-467F-B279-7AEF94D8378A}" type="slidenum">
              <a:rPr lang="es-ES" smtClean="0"/>
              <a:t>8</a:t>
            </a:fld>
            <a:endParaRPr lang="es-E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7471"/>
            <a:ext cx="8229600" cy="4111420"/>
          </a:xfrm>
          <a:prstGeom prst="rect">
            <a:avLst/>
          </a:prstGeom>
        </p:spPr>
      </p:pic>
      <p:pic>
        <p:nvPicPr>
          <p:cNvPr id="10" name="Picture 9" descr="Oscilloscope-XSC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304650"/>
            <a:ext cx="5420481" cy="4286848"/>
          </a:xfrm>
          <a:prstGeom prst="rect">
            <a:avLst/>
          </a:prstGeom>
        </p:spPr>
      </p:pic>
      <p:pic>
        <p:nvPicPr>
          <p:cNvPr id="11" name="Picture 10" descr="Oscilloscope-XSC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59" y="1285576"/>
            <a:ext cx="5420481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0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167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EA: aula prática  “Amplificador operacional: circuitos básicos (8 b).”</vt:lpstr>
      <vt:lpstr>Problema 1: Desenhe a forma de onda do Vo. Especifique os valores limites. Justifique sua resposta. </vt:lpstr>
      <vt:lpstr>Problema 2: Desenhe a forma de onda do Vo. Especifique os valores limites. Justifique sua resposta. </vt:lpstr>
      <vt:lpstr>Problema 3: Desenhe a forma de onda do Vo. Especifique os valores limites. Justifique sua resposta. </vt:lpstr>
      <vt:lpstr>Problema 4: Desenhe a forma de onda do Vo. Especifique os valores limites. Justifique sua resposta. </vt:lpstr>
      <vt:lpstr>Problema 5: Desenhe a forma de onda do Vo. Especifique os valores limites. Justifique sua resposta. </vt:lpstr>
      <vt:lpstr>Problema 6: Desenhe a forma de onda do Vo. Especifique os valores limites. Justifique sua resposta. </vt:lpstr>
      <vt:lpstr>Problema 7: Desenhe a forma de onda do Vo. Especifique os valores limites. Justifique sua resposta.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EA: aula prática  9  “Amplificador operacional: circuitos básicos.”</dc:title>
  <dc:creator>Chaljub</dc:creator>
  <cp:lastModifiedBy>jachd</cp:lastModifiedBy>
  <cp:revision>26</cp:revision>
  <dcterms:created xsi:type="dcterms:W3CDTF">2013-08-26T15:12:30Z</dcterms:created>
  <dcterms:modified xsi:type="dcterms:W3CDTF">2014-04-19T15:42:41Z</dcterms:modified>
</cp:coreProperties>
</file>