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3" r:id="rId2"/>
    <p:sldId id="434" r:id="rId3"/>
    <p:sldId id="426" r:id="rId4"/>
    <p:sldId id="435" r:id="rId5"/>
    <p:sldId id="436" r:id="rId6"/>
    <p:sldId id="437" r:id="rId7"/>
    <p:sldId id="438" r:id="rId8"/>
    <p:sldId id="439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48" d="100"/>
          <a:sy n="48" d="100"/>
        </p:scale>
        <p:origin x="43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9A39-9827-42E9-82DF-03C61E4271B7}" type="datetimeFigureOut">
              <a:rPr lang="es-ES" smtClean="0"/>
              <a:t>30/04/2014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8430-8EAB-4A0F-8ECE-74D5A48B51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1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8430-8EAB-4A0F-8ECE-74D5A48B51B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38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4A4B-2557-42EA-9B1E-A5A828EDB5A4}" type="datetime1">
              <a:rPr lang="es-ES" smtClean="0"/>
              <a:t>30/04/2014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61B-9F33-4C41-8A64-4A8E49890B7F}" type="datetime1">
              <a:rPr lang="es-ES" smtClean="0"/>
              <a:t>30/04/2014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02B-995F-47ED-9B1B-A4CE260BADCE}" type="datetime1">
              <a:rPr lang="es-ES" smtClean="0"/>
              <a:t>30/04/2014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DED2-7A46-45C2-93DE-F76F9FFFF9C8}" type="datetime1">
              <a:rPr lang="es-ES" smtClean="0"/>
              <a:t>30/04/2014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8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7C8-E0D8-4FF2-A338-F5107150033C}" type="datetime1">
              <a:rPr lang="es-ES" smtClean="0"/>
              <a:t>30/04/2014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E2F1-2FAF-4AD8-96E4-E680C6B2A394}" type="datetime1">
              <a:rPr lang="es-ES" smtClean="0"/>
              <a:t>30/04/2014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8460-617A-4493-B8F4-D7AF648D446B}" type="datetime1">
              <a:rPr lang="es-ES" smtClean="0"/>
              <a:t>30/04/2014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1E9D-83F3-4006-960E-5BFC4A685A8F}" type="datetime1">
              <a:rPr lang="es-ES" smtClean="0"/>
              <a:t>30/04/2014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3E29-8178-4A0D-887E-347168064CAC}" type="datetime1">
              <a:rPr lang="es-ES" smtClean="0"/>
              <a:t>30/04/2014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520A-DD90-4B8C-BAE3-0570B07F013C}" type="datetime1">
              <a:rPr lang="es-ES" smtClean="0"/>
              <a:t>30/04/2014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F1DA-0B5C-4394-9DA8-FAD174741516}" type="datetime1">
              <a:rPr lang="es-ES" smtClean="0"/>
              <a:t>30/04/2014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E6EF-66EF-4D21-AFAA-29BECB12D06F}" type="datetime1">
              <a:rPr lang="es-ES" smtClean="0"/>
              <a:t>30/04/2014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02624" cy="3024336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/>
              </a:rPr>
              <a:t>EA: </a:t>
            </a:r>
            <a:r>
              <a:rPr lang="pt-BR" sz="3600" dirty="0">
                <a:latin typeface="Arial"/>
              </a:rPr>
              <a:t>aula </a:t>
            </a:r>
            <a:r>
              <a:rPr lang="pt-BR" sz="3600" dirty="0" smtClean="0">
                <a:latin typeface="Arial"/>
              </a:rPr>
              <a:t>prática</a:t>
            </a:r>
            <a:r>
              <a:rPr lang="pt-BR" sz="3600" dirty="0">
                <a:latin typeface="Arial"/>
              </a:rPr>
              <a:t/>
            </a:r>
            <a:br>
              <a:rPr lang="pt-BR" sz="3600" dirty="0">
                <a:latin typeface="Arial"/>
              </a:rPr>
            </a:br>
            <a:r>
              <a:rPr lang="pt-BR" dirty="0">
                <a:latin typeface="Arial"/>
              </a:rPr>
              <a:t/>
            </a:r>
            <a:br>
              <a:rPr lang="pt-BR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pt-BR" sz="5400" dirty="0"/>
              <a:t>Geradores de </a:t>
            </a:r>
            <a:r>
              <a:rPr lang="pt-BR" sz="5400" dirty="0" smtClean="0"/>
              <a:t>sinais</a:t>
            </a:r>
            <a:r>
              <a:rPr lang="pt-BR" sz="4900" dirty="0" smtClean="0">
                <a:latin typeface="Arial"/>
              </a:rPr>
              <a:t>”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264696" cy="1296144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7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/>
              <a:t>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os blocos U1 e U2 são iguais, que deslocamento de fase devem introduzir para que o circuito oscile?. Justifique sua resposta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</a:t>
            </a:fld>
            <a:endParaRPr lang="es-E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32" y="3356992"/>
            <a:ext cx="4070697" cy="27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9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z="3600" dirty="0" err="1" smtClean="0"/>
              <a:t>Exercício</a:t>
            </a:r>
            <a:r>
              <a:rPr lang="es-ES" sz="3600" dirty="0" smtClean="0"/>
              <a:t> 2: </a:t>
            </a:r>
            <a:r>
              <a:rPr lang="pt-BR" sz="4000" dirty="0"/>
              <a:t>Determine a freqüência de oscilação</a:t>
            </a:r>
            <a:r>
              <a:rPr lang="pt-BR" dirty="0"/>
              <a:t/>
            </a:r>
            <a:br>
              <a:rPr lang="pt-BR" dirty="0"/>
            </a:br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91" y="1594318"/>
            <a:ext cx="6009009" cy="45259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3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90" y="1830387"/>
            <a:ext cx="6049219" cy="1371791"/>
          </a:xfrm>
          <a:prstGeom prst="rect">
            <a:avLst/>
          </a:prstGeom>
        </p:spPr>
      </p:pic>
      <p:pic>
        <p:nvPicPr>
          <p:cNvPr id="8" name="Picture 7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9" y="1265385"/>
            <a:ext cx="5420481" cy="428684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77" y="3095578"/>
            <a:ext cx="193384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3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z="3600" dirty="0" err="1" smtClean="0"/>
              <a:t>Exercício</a:t>
            </a:r>
            <a:r>
              <a:rPr lang="es-ES" sz="3600" dirty="0" smtClean="0"/>
              <a:t> 3: </a:t>
            </a:r>
            <a:r>
              <a:rPr lang="pt-BR" sz="3600" dirty="0"/>
              <a:t>Modifique o circuito para conseguir f=500Hz. Justifique sua resposta</a:t>
            </a:r>
            <a:r>
              <a:rPr lang="pt-BR" dirty="0"/>
              <a:t/>
            </a:r>
            <a:br>
              <a:rPr lang="pt-BR" dirty="0"/>
            </a:br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91" y="1594318"/>
            <a:ext cx="6009009" cy="45259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4</a:t>
            </a:fld>
            <a:endParaRPr lang="es-E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77" y="1948969"/>
            <a:ext cx="500132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Exercicio</a:t>
            </a:r>
            <a:r>
              <a:rPr lang="es-CO" dirty="0" smtClean="0"/>
              <a:t> 3: </a:t>
            </a:r>
            <a:r>
              <a:rPr lang="es-CO" dirty="0" err="1" smtClean="0"/>
              <a:t>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495" y="1600200"/>
            <a:ext cx="6009009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5</a:t>
            </a:fld>
            <a:endParaRPr lang="es-ES"/>
          </a:p>
        </p:txBody>
      </p:sp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23" y="1360074"/>
            <a:ext cx="5420481" cy="428684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50" y="1497023"/>
            <a:ext cx="3362794" cy="127652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67495" y="2554052"/>
            <a:ext cx="1348321" cy="1955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68" y="261495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s-ES" sz="4000" dirty="0" err="1"/>
              <a:t>Exercício</a:t>
            </a:r>
            <a:r>
              <a:rPr lang="es-ES" sz="4000" dirty="0"/>
              <a:t> </a:t>
            </a:r>
            <a:r>
              <a:rPr lang="es-ES" sz="4000" dirty="0" smtClean="0"/>
              <a:t>4: </a:t>
            </a:r>
            <a:r>
              <a:rPr lang="pt-BR" sz="4000" dirty="0">
                <a:solidFill>
                  <a:prstClr val="black"/>
                </a:solidFill>
              </a:rPr>
              <a:t>Determine a freqüência de </a:t>
            </a:r>
            <a:r>
              <a:rPr lang="pt-BR" sz="4000" dirty="0" smtClean="0">
                <a:solidFill>
                  <a:prstClr val="black"/>
                </a:solidFill>
              </a:rPr>
              <a:t>oscilação. Justifique sua resposta.</a:t>
            </a:r>
            <a:r>
              <a:rPr lang="pt-BR" dirty="0">
                <a:solidFill>
                  <a:prstClr val="black"/>
                </a:solidFill>
              </a:rPr>
              <a:t/>
            </a:r>
            <a:br>
              <a:rPr lang="pt-BR" dirty="0">
                <a:solidFill>
                  <a:prstClr val="black"/>
                </a:solidFill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382" y="1707141"/>
            <a:ext cx="6447235" cy="43120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6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" y="249730"/>
            <a:ext cx="6173061" cy="1952898"/>
          </a:xfrm>
          <a:prstGeom prst="rect">
            <a:avLst/>
          </a:prstGeom>
        </p:spPr>
      </p:pic>
      <p:pic>
        <p:nvPicPr>
          <p:cNvPr id="8" name="Picture 7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24021"/>
            <a:ext cx="5420481" cy="428684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23" y="2920074"/>
            <a:ext cx="2314898" cy="9431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067944" y="3573016"/>
            <a:ext cx="774528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2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68" y="261495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s-ES" sz="4000" dirty="0" err="1" smtClean="0"/>
              <a:t>Exercício</a:t>
            </a:r>
            <a:r>
              <a:rPr lang="es-ES" sz="4000" dirty="0" smtClean="0"/>
              <a:t> 5: </a:t>
            </a:r>
            <a:r>
              <a:rPr lang="pt-BR" sz="4000" dirty="0"/>
              <a:t>Modifique o circuito para conseguir f=500Hz. Justifique sua 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382" y="1707141"/>
            <a:ext cx="6447235" cy="43120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7</a:t>
            </a:fld>
            <a:endParaRPr lang="es-E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22947"/>
            <a:ext cx="366763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1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Exercicio</a:t>
            </a:r>
            <a:r>
              <a:rPr lang="es-CO" dirty="0"/>
              <a:t> </a:t>
            </a:r>
            <a:r>
              <a:rPr lang="es-CO" dirty="0" smtClean="0"/>
              <a:t>5: </a:t>
            </a:r>
            <a:r>
              <a:rPr lang="es-CO" dirty="0" err="1"/>
              <a:t>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382" y="1707141"/>
            <a:ext cx="6447235" cy="43120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8</a:t>
            </a:fld>
            <a:endParaRPr lang="es-ES"/>
          </a:p>
        </p:txBody>
      </p:sp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73666"/>
            <a:ext cx="5420481" cy="428684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50" y="2847894"/>
            <a:ext cx="3400900" cy="11622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635896" y="3817090"/>
            <a:ext cx="576064" cy="1052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2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6195</TotalTime>
  <Words>109</Words>
  <Application>Microsoft Office PowerPoint</Application>
  <PresentationFormat>On-screen Show 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EA: aula prática  “Geradores de sinais”</vt:lpstr>
      <vt:lpstr>Exercício 1</vt:lpstr>
      <vt:lpstr>Exercício 2: Determine a freqüência de oscilação </vt:lpstr>
      <vt:lpstr>Exercício 3: Modifique o circuito para conseguir f=500Hz. Justifique sua resposta </vt:lpstr>
      <vt:lpstr>Exercicio 3: resposta</vt:lpstr>
      <vt:lpstr>Exercício 4: Determine a freqüência de oscilação. Justifique sua resposta. </vt:lpstr>
      <vt:lpstr>Exercício 5: Modifique o circuito para conseguir f=500Hz. Justifique sua resposta</vt:lpstr>
      <vt:lpstr>Exercicio 5: resposta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jachd</cp:lastModifiedBy>
  <cp:revision>217</cp:revision>
  <dcterms:created xsi:type="dcterms:W3CDTF">2013-04-18T10:45:05Z</dcterms:created>
  <dcterms:modified xsi:type="dcterms:W3CDTF">2014-04-30T19:30:13Z</dcterms:modified>
</cp:coreProperties>
</file>