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0"/>
  </p:notesMasterIdLst>
  <p:sldIdLst>
    <p:sldId id="269" r:id="rId3"/>
    <p:sldId id="338" r:id="rId4"/>
    <p:sldId id="339" r:id="rId5"/>
    <p:sldId id="340" r:id="rId6"/>
    <p:sldId id="330" r:id="rId7"/>
    <p:sldId id="343" r:id="rId8"/>
    <p:sldId id="336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48" d="100"/>
          <a:sy n="48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03/03/2014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0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3E30-6885-4D83-80BA-0F22946ECE43}" type="datetime1">
              <a:rPr lang="es-ES" smtClean="0"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F144-5B42-4C95-BC4F-7299049CB85E}" type="datetime1">
              <a:rPr lang="es-ES" smtClean="0"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FF3B-B5C9-4639-8026-E2DD82DAE3E4}" type="datetime1">
              <a:rPr lang="es-ES" smtClean="0"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3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E72-F434-449C-9D37-B77FC632B52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0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293F-7995-47F4-992C-F211E4906D0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4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B372-99B9-4343-A438-4A6C418CB64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E94-2E6E-4B0F-857E-4DD03244260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3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30B1-1711-436A-B8EB-C4043FF8760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2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3D72-A812-49C1-8A15-CB828F764E2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5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9B8B-22E0-43CC-8C58-4F64AE72017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7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069F-4CC4-413C-957D-F9CB45A2296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414-9E78-4AFB-B094-40FC99BD8730}" type="datetime1">
              <a:rPr lang="es-ES" smtClean="0"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6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DCB8-6E93-4E74-88DC-5970912F903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2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2210-DC06-4963-A1BF-EDD78231FCE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54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F67F-0558-401E-B2D8-FF46E93DEBE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DA26-F743-4848-A099-ACB6BE9FE533}" type="datetime1">
              <a:rPr lang="es-ES" smtClean="0"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310-5381-461D-A2B5-56765974168A}" type="datetime1">
              <a:rPr lang="es-ES" smtClean="0"/>
              <a:t>03/03/2014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41F2-DCAD-492A-924A-C41206FF6F52}" type="datetime1">
              <a:rPr lang="es-ES" smtClean="0"/>
              <a:t>03/03/2014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F4BB-CDD8-4450-9C93-C845DDD3CAFE}" type="datetime1">
              <a:rPr lang="es-ES" smtClean="0"/>
              <a:t>03/03/2014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3923-F49B-4BBD-8FD2-EF944B312E8E}" type="datetime1">
              <a:rPr lang="es-ES" smtClean="0"/>
              <a:t>03/03/2014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59A-8E74-48A9-BFC8-745DEE3B332D}" type="datetime1">
              <a:rPr lang="es-ES" smtClean="0"/>
              <a:t>03/03/2014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F44-1001-4650-9769-81617EBF0716}" type="datetime1">
              <a:rPr lang="es-ES" smtClean="0"/>
              <a:t>03/03/2014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3014-29B0-4F18-ACCA-E97567CA38EB}" type="datetime1">
              <a:rPr lang="es-ES" smtClean="0"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4026-AA5C-4090-BB9A-AAD7D0B01AE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Aula </a:t>
            </a:r>
            <a:r>
              <a:rPr lang="pt-BR" smtClean="0"/>
              <a:t>prática </a:t>
            </a:r>
            <a:r>
              <a:rPr lang="pt-BR" smtClean="0"/>
              <a:t>5 </a:t>
            </a:r>
            <a:r>
              <a:rPr lang="pt-BR" sz="5400" dirty="0" smtClean="0"/>
              <a:t>: “BJT (2 a)”</a:t>
            </a:r>
            <a:r>
              <a:rPr lang="es-ES_tradnl" sz="5400" dirty="0" smtClean="0">
                <a:latin typeface="Times New Roman"/>
                <a:ea typeface="Times New Roman"/>
              </a:rPr>
              <a:t>.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2N3904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48" y="1600200"/>
            <a:ext cx="5607104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4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2N3904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3</a:t>
            </a:fld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857013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 smtClean="0"/>
              <a:t>Exercicio</a:t>
            </a:r>
            <a:r>
              <a:rPr lang="es-CO" dirty="0" smtClean="0"/>
              <a:t> 1:</a:t>
            </a:r>
            <a:r>
              <a:rPr lang="en-US" dirty="0"/>
              <a:t> Determine </a:t>
            </a:r>
            <a:r>
              <a:rPr lang="en-US" dirty="0" err="1"/>
              <a:t>Ic</a:t>
            </a:r>
            <a:r>
              <a:rPr lang="en-US" dirty="0"/>
              <a:t>. </a:t>
            </a:r>
            <a:r>
              <a:rPr lang="en-US" dirty="0" err="1"/>
              <a:t>justifique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821648"/>
            <a:ext cx="2592288" cy="4899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4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28" y="2399726"/>
            <a:ext cx="2448272" cy="2974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580526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β≈</a:t>
            </a:r>
            <a:r>
              <a:rPr lang="es-CO" sz="3200" dirty="0" smtClean="0"/>
              <a:t> 140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50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200" dirty="0" err="1" smtClean="0"/>
              <a:t>Exercício</a:t>
            </a:r>
            <a:r>
              <a:rPr lang="es-ES" sz="3200" dirty="0" smtClean="0"/>
              <a:t> 2 </a:t>
            </a:r>
            <a:r>
              <a:rPr lang="es-ES" sz="4000" dirty="0" smtClean="0"/>
              <a:t>: </a:t>
            </a:r>
            <a:r>
              <a:rPr lang="en-US" sz="4000" dirty="0"/>
              <a:t>Determine </a:t>
            </a:r>
            <a:r>
              <a:rPr lang="en-US" sz="4000" dirty="0" err="1"/>
              <a:t>Ic</a:t>
            </a:r>
            <a:r>
              <a:rPr lang="en-US" sz="4000" dirty="0"/>
              <a:t>. </a:t>
            </a:r>
            <a:r>
              <a:rPr lang="en-US" sz="4000" dirty="0" err="1"/>
              <a:t>justifique</a:t>
            </a:r>
            <a:r>
              <a:rPr lang="en-US" sz="4000" dirty="0"/>
              <a:t> </a:t>
            </a:r>
            <a:r>
              <a:rPr lang="en-US" sz="4000" dirty="0" err="1"/>
              <a:t>sua</a:t>
            </a:r>
            <a:r>
              <a:rPr lang="en-US" sz="4000" dirty="0"/>
              <a:t> </a:t>
            </a:r>
            <a:r>
              <a:rPr lang="en-US" sz="4000" dirty="0" err="1"/>
              <a:t>resposta</a:t>
            </a:r>
            <a:endParaRPr lang="es-ES" sz="4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7864" y="1772816"/>
            <a:ext cx="2023694" cy="4813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276872"/>
            <a:ext cx="2218864" cy="32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/>
              <a:t>Exercício</a:t>
            </a:r>
            <a:r>
              <a:rPr lang="es-ES" sz="3600" dirty="0"/>
              <a:t> </a:t>
            </a:r>
            <a:r>
              <a:rPr lang="es-ES" sz="3600" dirty="0" smtClean="0"/>
              <a:t>3 </a:t>
            </a:r>
            <a:r>
              <a:rPr lang="es-ES" dirty="0"/>
              <a:t>: </a:t>
            </a:r>
            <a:r>
              <a:rPr lang="en-US" dirty="0"/>
              <a:t>Determine </a:t>
            </a:r>
            <a:r>
              <a:rPr lang="en-US" dirty="0" err="1"/>
              <a:t>Ic</a:t>
            </a:r>
            <a:r>
              <a:rPr lang="en-US" dirty="0"/>
              <a:t>. </a:t>
            </a:r>
            <a:r>
              <a:rPr lang="en-US" dirty="0" err="1"/>
              <a:t>justifique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985353"/>
            <a:ext cx="2005242" cy="38032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59886"/>
            <a:ext cx="2188133" cy="2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</a:t>
            </a:r>
            <a:r>
              <a:rPr lang="es-ES" sz="4000" dirty="0" smtClean="0"/>
              <a:t>4:  </a:t>
            </a:r>
            <a:r>
              <a:rPr lang="en-US" dirty="0"/>
              <a:t>Determine </a:t>
            </a:r>
            <a:r>
              <a:rPr lang="en-US" dirty="0" err="1"/>
              <a:t>Ic</a:t>
            </a:r>
            <a:r>
              <a:rPr lang="en-US" dirty="0"/>
              <a:t>. </a:t>
            </a:r>
            <a:r>
              <a:rPr lang="en-US" dirty="0" err="1"/>
              <a:t>justifique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772816"/>
            <a:ext cx="2251060" cy="452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2776537"/>
            <a:ext cx="2060426" cy="28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67</Words>
  <Application>Microsoft Office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Tema de Office</vt:lpstr>
      <vt:lpstr>8_Tema de Office</vt:lpstr>
      <vt:lpstr>Aula prática 5 : “BJT (2 a)”.</vt:lpstr>
      <vt:lpstr>2N3904</vt:lpstr>
      <vt:lpstr>2N3904</vt:lpstr>
      <vt:lpstr>Exercicio 1: Determine Ic. justifique sua resposta</vt:lpstr>
      <vt:lpstr>Exercício 2 : Determine Ic. justifique sua resposta</vt:lpstr>
      <vt:lpstr>Exercício 3 : Determine Ic. justifique sua resposta</vt:lpstr>
      <vt:lpstr>Exercício 4:  Determine Ic. justifique sua 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111</cp:revision>
  <dcterms:created xsi:type="dcterms:W3CDTF">2013-04-18T10:45:05Z</dcterms:created>
  <dcterms:modified xsi:type="dcterms:W3CDTF">2014-03-03T07:53:13Z</dcterms:modified>
</cp:coreProperties>
</file>