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5" r:id="rId3"/>
    <p:sldId id="276" r:id="rId4"/>
    <p:sldId id="271" r:id="rId5"/>
    <p:sldId id="277" r:id="rId6"/>
    <p:sldId id="274" r:id="rId7"/>
    <p:sldId id="272" r:id="rId8"/>
    <p:sldId id="27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8" autoAdjust="0"/>
    <p:restoredTop sz="94660"/>
  </p:normalViewPr>
  <p:slideViewPr>
    <p:cSldViewPr>
      <p:cViewPr varScale="1">
        <p:scale>
          <a:sx n="48" d="100"/>
          <a:sy n="48" d="100"/>
        </p:scale>
        <p:origin x="116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4BF7C-F17E-4D60-B401-4EAE2759E5A4}" type="datetimeFigureOut">
              <a:rPr lang="es-ES" smtClean="0"/>
              <a:t>25/03/2014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BE550-CDD6-4D94-8283-C5E56345F74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01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BE550-CDD6-4D94-8283-C5E56345F74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981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D2A9-AEA4-4450-8371-4CE40AB3C2D3}" type="datetime1">
              <a:rPr lang="es-ES" smtClean="0"/>
              <a:t>25/03/2014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474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7090-4954-4ED6-B630-FC2EFC7BE746}" type="datetime1">
              <a:rPr lang="es-ES" smtClean="0"/>
              <a:t>25/03/2014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663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5F3D-6746-4809-9CA5-7B4FF229B8B4}" type="datetime1">
              <a:rPr lang="es-ES" smtClean="0"/>
              <a:t>25/03/2014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574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B33B-DD22-4200-900B-7639CE47D317}" type="datetime1">
              <a:rPr lang="es-ES" smtClean="0"/>
              <a:t>25/03/2014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53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C08D-C376-47E7-8A8B-67795997392B}" type="datetime1">
              <a:rPr lang="es-ES" smtClean="0"/>
              <a:t>25/03/2014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59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F2B3-1858-4024-8648-697465C00481}" type="datetime1">
              <a:rPr lang="es-ES" smtClean="0"/>
              <a:t>25/03/2014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27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C9AB-467D-49B9-BBC9-80EAAE8C46E7}" type="datetime1">
              <a:rPr lang="es-ES" smtClean="0"/>
              <a:t>25/03/2014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32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0607-907F-46AD-B2FF-7E82A81A6C4D}" type="datetime1">
              <a:rPr lang="es-ES" smtClean="0"/>
              <a:t>25/03/2014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019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A196-AFBB-4724-88B2-EC3E0BB8FFEB}" type="datetime1">
              <a:rPr lang="es-ES" smtClean="0"/>
              <a:t>25/03/2014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75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2D04-9D0C-4788-9EB3-48E77CAE180F}" type="datetime1">
              <a:rPr lang="es-ES" smtClean="0"/>
              <a:t>25/03/2014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72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348F-FBA1-49F3-99AF-196DCB2A8D3D}" type="datetime1">
              <a:rPr lang="es-ES" smtClean="0"/>
              <a:t>25/03/2014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472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2EA4B-F21B-42AE-8C00-4E0E7A5B239D}" type="datetime1">
              <a:rPr lang="es-ES" smtClean="0"/>
              <a:t>25/03/2014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170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Laboratorio </a:t>
            </a:r>
            <a:r>
              <a:rPr lang="es-CO" dirty="0" smtClean="0"/>
              <a:t>8: </a:t>
            </a:r>
            <a:r>
              <a:rPr lang="es-CO" dirty="0" smtClean="0"/>
              <a:t>“</a:t>
            </a:r>
            <a:r>
              <a:rPr lang="es-CO" dirty="0" smtClean="0"/>
              <a:t>Amplificadores </a:t>
            </a:r>
            <a:r>
              <a:rPr lang="es-CO" dirty="0" err="1" smtClean="0"/>
              <a:t>com</a:t>
            </a:r>
            <a:r>
              <a:rPr lang="es-CO" dirty="0" smtClean="0"/>
              <a:t> o FET”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3861048"/>
            <a:ext cx="6400800" cy="1752600"/>
          </a:xfrm>
        </p:spPr>
        <p:txBody>
          <a:bodyPr/>
          <a:lstStyle/>
          <a:p>
            <a:r>
              <a:rPr lang="es-CO" dirty="0" smtClean="0">
                <a:solidFill>
                  <a:schemeClr val="tx1"/>
                </a:solidFill>
              </a:rPr>
              <a:t>Dr. José A. Chaljub Duarte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JACHD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80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2n5484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2</a:t>
            </a:fld>
            <a:endParaRPr lang="es-E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9" y="2387833"/>
            <a:ext cx="9025367" cy="271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5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2n5484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09" y="2924944"/>
            <a:ext cx="9000412" cy="198589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61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dirty="0" err="1" smtClean="0"/>
              <a:t>Exercicio</a:t>
            </a:r>
            <a:r>
              <a:rPr lang="es-CO" sz="3200" dirty="0" smtClean="0"/>
              <a:t> </a:t>
            </a:r>
            <a:r>
              <a:rPr lang="es-CO" sz="3200" dirty="0" smtClean="0"/>
              <a:t>1: </a:t>
            </a:r>
            <a:r>
              <a:rPr lang="en-US" sz="3200" dirty="0"/>
              <a:t>Determine </a:t>
            </a:r>
            <a:r>
              <a:rPr lang="en-US" sz="3200" dirty="0" smtClean="0"/>
              <a:t>Vo. </a:t>
            </a:r>
            <a:r>
              <a:rPr lang="en-US" sz="3200" dirty="0" err="1" smtClean="0"/>
              <a:t>Suponha</a:t>
            </a:r>
            <a:r>
              <a:rPr lang="en-US" sz="3200" dirty="0" smtClean="0"/>
              <a:t> </a:t>
            </a:r>
            <a:r>
              <a:rPr lang="en-US" sz="3200" dirty="0" err="1" smtClean="0"/>
              <a:t>gm</a:t>
            </a:r>
            <a:r>
              <a:rPr lang="en-US" sz="3200" dirty="0" smtClean="0"/>
              <a:t>=3.2mA/V e </a:t>
            </a:r>
            <a:r>
              <a:rPr lang="en-US" sz="3200" dirty="0" err="1" smtClean="0"/>
              <a:t>rd</a:t>
            </a:r>
            <a:r>
              <a:rPr lang="en-US" sz="3200" dirty="0" smtClean="0"/>
              <a:t>=10K</a:t>
            </a:r>
            <a:r>
              <a:rPr lang="el-GR" sz="3200" dirty="0" smtClean="0"/>
              <a:t>Ω</a:t>
            </a:r>
            <a:r>
              <a:rPr lang="es-CO" sz="3200" dirty="0" smtClean="0"/>
              <a:t>. Justifique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4</a:t>
            </a:fld>
            <a:endParaRPr lang="es-E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960" y="1904301"/>
            <a:ext cx="7564079" cy="3917761"/>
          </a:xfrm>
          <a:prstGeom prst="rect">
            <a:avLst/>
          </a:prstGeom>
        </p:spPr>
      </p:pic>
      <p:pic>
        <p:nvPicPr>
          <p:cNvPr id="11" name="Picture 10" descr="Oscilloscope-XSC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949" y="1743570"/>
            <a:ext cx="5420481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dirty="0" err="1" smtClean="0"/>
              <a:t>Exercicio</a:t>
            </a:r>
            <a:r>
              <a:rPr lang="es-CO" sz="3200" dirty="0" smtClean="0"/>
              <a:t> </a:t>
            </a:r>
            <a:r>
              <a:rPr lang="es-CO" sz="3200" dirty="0" smtClean="0"/>
              <a:t>2: </a:t>
            </a:r>
            <a:r>
              <a:rPr lang="en-US" sz="3200" dirty="0"/>
              <a:t>Determine </a:t>
            </a:r>
            <a:r>
              <a:rPr lang="en-US" sz="3200" dirty="0" smtClean="0"/>
              <a:t>Vo. </a:t>
            </a:r>
            <a:r>
              <a:rPr lang="en-US" sz="3200" dirty="0" err="1" smtClean="0"/>
              <a:t>Suponha</a:t>
            </a:r>
            <a:r>
              <a:rPr lang="en-US" sz="3200" dirty="0" smtClean="0"/>
              <a:t> </a:t>
            </a:r>
            <a:r>
              <a:rPr lang="en-US" sz="3200" dirty="0" err="1" smtClean="0"/>
              <a:t>gm</a:t>
            </a:r>
            <a:r>
              <a:rPr lang="en-US" sz="3200" dirty="0" smtClean="0"/>
              <a:t>=3mA/V e </a:t>
            </a:r>
            <a:r>
              <a:rPr lang="en-US" sz="3200" dirty="0" err="1" smtClean="0"/>
              <a:t>rd</a:t>
            </a:r>
            <a:r>
              <a:rPr lang="en-US" sz="3200" dirty="0" smtClean="0"/>
              <a:t>=10K</a:t>
            </a:r>
            <a:r>
              <a:rPr lang="el-GR" sz="3200" dirty="0" smtClean="0"/>
              <a:t>Ω</a:t>
            </a:r>
            <a:r>
              <a:rPr lang="es-CO" sz="3200" dirty="0" smtClean="0"/>
              <a:t>. Justifique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5</a:t>
            </a:fld>
            <a:endParaRPr lang="es-E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960" y="1961541"/>
            <a:ext cx="7564079" cy="3803281"/>
          </a:xfrm>
          <a:prstGeom prst="rect">
            <a:avLst/>
          </a:prstGeom>
        </p:spPr>
      </p:pic>
      <p:pic>
        <p:nvPicPr>
          <p:cNvPr id="7" name="Picture 6" descr="Oscilloscope-XSC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088" y="1809486"/>
            <a:ext cx="5420481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8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dirty="0" err="1" smtClean="0"/>
              <a:t>Exercicio</a:t>
            </a:r>
            <a:r>
              <a:rPr lang="es-CO" sz="3200" dirty="0" smtClean="0"/>
              <a:t> </a:t>
            </a:r>
            <a:r>
              <a:rPr lang="es-CO" sz="3200" dirty="0" smtClean="0"/>
              <a:t>3: </a:t>
            </a:r>
            <a:r>
              <a:rPr lang="en-US" sz="3200" dirty="0"/>
              <a:t>Determine </a:t>
            </a:r>
            <a:r>
              <a:rPr lang="en-US" sz="3200" dirty="0" smtClean="0"/>
              <a:t>Vo. </a:t>
            </a:r>
            <a:r>
              <a:rPr lang="en-US" sz="3200" dirty="0" err="1" smtClean="0"/>
              <a:t>Suponha</a:t>
            </a:r>
            <a:r>
              <a:rPr lang="en-US" sz="3200" dirty="0" smtClean="0"/>
              <a:t> </a:t>
            </a:r>
            <a:r>
              <a:rPr lang="en-US" sz="3200" dirty="0" err="1" smtClean="0"/>
              <a:t>gm</a:t>
            </a:r>
            <a:r>
              <a:rPr lang="en-US" sz="3200" dirty="0" smtClean="0"/>
              <a:t>=3.7mA/V e </a:t>
            </a:r>
            <a:r>
              <a:rPr lang="en-US" sz="3200" dirty="0" err="1" smtClean="0"/>
              <a:t>rd</a:t>
            </a:r>
            <a:r>
              <a:rPr lang="en-US" sz="3200" dirty="0" smtClean="0"/>
              <a:t>&gt;&gt;100K</a:t>
            </a:r>
            <a:r>
              <a:rPr lang="el-GR" sz="3200" dirty="0" smtClean="0"/>
              <a:t>Ω</a:t>
            </a:r>
            <a:r>
              <a:rPr lang="es-CO" sz="3200" dirty="0" smtClean="0"/>
              <a:t>. Justifique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6</a:t>
            </a:fld>
            <a:endParaRPr lang="es-E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849" y="1681701"/>
            <a:ext cx="7678302" cy="4362961"/>
          </a:xfrm>
          <a:prstGeom prst="rect">
            <a:avLst/>
          </a:prstGeom>
        </p:spPr>
      </p:pic>
      <p:pic>
        <p:nvPicPr>
          <p:cNvPr id="7" name="Picture 6" descr="Oscilloscope-XSC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670" y="1370013"/>
            <a:ext cx="5420481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2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dirty="0" err="1" smtClean="0"/>
              <a:t>Exercicio</a:t>
            </a:r>
            <a:r>
              <a:rPr lang="es-CO" sz="3200" dirty="0" smtClean="0"/>
              <a:t> </a:t>
            </a:r>
            <a:r>
              <a:rPr lang="es-CO" sz="3200" dirty="0" smtClean="0"/>
              <a:t>4: </a:t>
            </a:r>
            <a:r>
              <a:rPr lang="en-US" sz="3200" dirty="0"/>
              <a:t>Determine </a:t>
            </a:r>
            <a:r>
              <a:rPr lang="en-US" sz="3200" dirty="0" smtClean="0"/>
              <a:t>Vo. </a:t>
            </a:r>
            <a:r>
              <a:rPr lang="en-US" sz="3200" dirty="0" err="1" smtClean="0"/>
              <a:t>Suponha</a:t>
            </a:r>
            <a:r>
              <a:rPr lang="en-US" sz="3200" dirty="0" smtClean="0"/>
              <a:t> </a:t>
            </a:r>
            <a:r>
              <a:rPr lang="en-US" sz="3200" dirty="0" err="1" smtClean="0"/>
              <a:t>gm</a:t>
            </a:r>
            <a:r>
              <a:rPr lang="en-US" sz="3200" dirty="0" smtClean="0"/>
              <a:t>=3.7mA/V e </a:t>
            </a:r>
            <a:r>
              <a:rPr lang="en-US" sz="3200" dirty="0" err="1" smtClean="0"/>
              <a:t>rd</a:t>
            </a:r>
            <a:r>
              <a:rPr lang="en-US" sz="3200" dirty="0" smtClean="0"/>
              <a:t>&gt;&gt;100K</a:t>
            </a:r>
            <a:r>
              <a:rPr lang="el-GR" sz="3200" dirty="0" smtClean="0"/>
              <a:t>Ω</a:t>
            </a:r>
            <a:r>
              <a:rPr lang="es-CO" sz="3200" dirty="0" smtClean="0"/>
              <a:t>. Justifique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7</a:t>
            </a:fld>
            <a:endParaRPr lang="es-E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849" y="1681701"/>
            <a:ext cx="7678302" cy="4362961"/>
          </a:xfrm>
          <a:prstGeom prst="rect">
            <a:avLst/>
          </a:prstGeom>
        </p:spPr>
      </p:pic>
      <p:pic>
        <p:nvPicPr>
          <p:cNvPr id="9" name="Picture 8" descr="Oscilloscope-XSC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670" y="1417638"/>
            <a:ext cx="5420481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dirty="0" err="1" smtClean="0"/>
              <a:t>Exercicio</a:t>
            </a:r>
            <a:r>
              <a:rPr lang="es-CO" sz="3200" dirty="0" smtClean="0"/>
              <a:t> </a:t>
            </a:r>
            <a:r>
              <a:rPr lang="es-CO" sz="3200" dirty="0" smtClean="0"/>
              <a:t>5: </a:t>
            </a:r>
            <a:r>
              <a:rPr lang="en-US" sz="3200" dirty="0"/>
              <a:t>Determine </a:t>
            </a:r>
            <a:r>
              <a:rPr lang="en-US" sz="3200" dirty="0" smtClean="0"/>
              <a:t>Vo. </a:t>
            </a:r>
            <a:r>
              <a:rPr lang="en-US" sz="3200" dirty="0" err="1" smtClean="0"/>
              <a:t>Suponha</a:t>
            </a:r>
            <a:r>
              <a:rPr lang="en-US" sz="3200" dirty="0" smtClean="0"/>
              <a:t> </a:t>
            </a:r>
            <a:r>
              <a:rPr lang="en-US" sz="3200" dirty="0" err="1" smtClean="0"/>
              <a:t>gm</a:t>
            </a:r>
            <a:r>
              <a:rPr lang="en-US" sz="3200" dirty="0" smtClean="0"/>
              <a:t>=3.7mA/V e </a:t>
            </a:r>
            <a:r>
              <a:rPr lang="en-US" sz="3200" dirty="0" err="1" smtClean="0"/>
              <a:t>rd</a:t>
            </a:r>
            <a:r>
              <a:rPr lang="en-US" sz="3200" dirty="0" smtClean="0"/>
              <a:t>&gt;&gt;100K</a:t>
            </a:r>
            <a:r>
              <a:rPr lang="el-GR" sz="3200" dirty="0" smtClean="0"/>
              <a:t>Ω</a:t>
            </a:r>
            <a:r>
              <a:rPr lang="es-CO" sz="3200" dirty="0" smtClean="0"/>
              <a:t>. Justifique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8</a:t>
            </a:fld>
            <a:endParaRPr lang="es-E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849" y="1681701"/>
            <a:ext cx="7678302" cy="4362961"/>
          </a:xfrm>
          <a:prstGeom prst="rect">
            <a:avLst/>
          </a:prstGeom>
        </p:spPr>
      </p:pic>
      <p:pic>
        <p:nvPicPr>
          <p:cNvPr id="7" name="Picture 6" descr="Oscilloscope-XSC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844" y="1648226"/>
            <a:ext cx="5420481" cy="4286848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48" y="1928912"/>
            <a:ext cx="6108533" cy="150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6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106</Words>
  <Application>Microsoft Office PowerPoint</Application>
  <PresentationFormat>On-screen Show (4:3)</PresentationFormat>
  <Paragraphs>26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de Office</vt:lpstr>
      <vt:lpstr>Laboratorio 8: “Amplificadores com o FET”</vt:lpstr>
      <vt:lpstr>2n5484</vt:lpstr>
      <vt:lpstr>2n5484</vt:lpstr>
      <vt:lpstr>Exercicio 1: Determine Vo. Suponha gm=3.2mA/V e rd=10KΩ. Justifique</vt:lpstr>
      <vt:lpstr>Exercicio 2: Determine Vo. Suponha gm=3mA/V e rd=10KΩ. Justifique</vt:lpstr>
      <vt:lpstr>Exercicio 3: Determine Vo. Suponha gm=3.7mA/V e rd&gt;&gt;100KΩ. Justifique</vt:lpstr>
      <vt:lpstr>Exercicio 4: Determine Vo. Suponha gm=3.7mA/V e rd&gt;&gt;100KΩ. Justifique</vt:lpstr>
      <vt:lpstr>Exercicio 5: Determine Vo. Suponha gm=3.7mA/V e rd&gt;&gt;100KΩ. Justifique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Práctica: BJT</dc:title>
  <dc:creator>Chaljub</dc:creator>
  <cp:lastModifiedBy>jachd</cp:lastModifiedBy>
  <cp:revision>67</cp:revision>
  <dcterms:created xsi:type="dcterms:W3CDTF">2013-04-09T06:58:05Z</dcterms:created>
  <dcterms:modified xsi:type="dcterms:W3CDTF">2014-03-25T09:13:14Z</dcterms:modified>
</cp:coreProperties>
</file>