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94660"/>
  </p:normalViewPr>
  <p:slideViewPr>
    <p:cSldViewPr>
      <p:cViewPr varScale="1">
        <p:scale>
          <a:sx n="48" d="100"/>
          <a:sy n="48" d="100"/>
        </p:scale>
        <p:origin x="116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4BF7C-F17E-4D60-B401-4EAE2759E5A4}" type="datetimeFigureOut">
              <a:rPr lang="es-ES" smtClean="0"/>
              <a:t>22/04/2014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BE550-CDD6-4D94-8283-C5E56345F74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1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BE550-CDD6-4D94-8283-C5E56345F74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8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BE550-CDD6-4D94-8283-C5E56345F74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81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D2A9-AEA4-4450-8371-4CE40AB3C2D3}" type="datetime1">
              <a:rPr lang="es-ES" smtClean="0"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7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7090-4954-4ED6-B630-FC2EFC7BE746}" type="datetime1">
              <a:rPr lang="es-ES" smtClean="0"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63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5F3D-6746-4809-9CA5-7B4FF229B8B4}" type="datetime1">
              <a:rPr lang="es-ES" smtClean="0"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74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B33B-DD22-4200-900B-7639CE47D317}" type="datetime1">
              <a:rPr lang="es-ES" smtClean="0"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C08D-C376-47E7-8A8B-67795997392B}" type="datetime1">
              <a:rPr lang="es-ES" smtClean="0"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F2B3-1858-4024-8648-697465C00481}" type="datetime1">
              <a:rPr lang="es-ES" smtClean="0"/>
              <a:t>22/04/2014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2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AB-467D-49B9-BBC9-80EAAE8C46E7}" type="datetime1">
              <a:rPr lang="es-ES" smtClean="0"/>
              <a:t>22/04/2014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607-907F-46AD-B2FF-7E82A81A6C4D}" type="datetime1">
              <a:rPr lang="es-ES" smtClean="0"/>
              <a:t>22/04/2014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19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A196-AFBB-4724-88B2-EC3E0BB8FFEB}" type="datetime1">
              <a:rPr lang="es-ES" smtClean="0"/>
              <a:t>22/04/2014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D04-9D0C-4788-9EB3-48E77CAE180F}" type="datetime1">
              <a:rPr lang="es-ES" smtClean="0"/>
              <a:t>22/04/2014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348F-FBA1-49F3-99AF-196DCB2A8D3D}" type="datetime1">
              <a:rPr lang="es-ES" smtClean="0"/>
              <a:t>22/04/2014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72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EA4B-F21B-42AE-8C00-4E0E7A5B239D}" type="datetime1">
              <a:rPr lang="es-ES" smtClean="0"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70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Laboratorio 9: “</a:t>
            </a:r>
            <a:r>
              <a:rPr lang="es-CO" dirty="0" err="1" smtClean="0"/>
              <a:t>Cascatas</a:t>
            </a:r>
            <a:r>
              <a:rPr lang="es-CO" dirty="0" smtClean="0"/>
              <a:t>”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Dr. José A. Chaljub Duarte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JACHD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8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2N3904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2</a:t>
            </a:fld>
            <a:endParaRPr lang="es-E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17" y="2348880"/>
            <a:ext cx="8101384" cy="232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2N3904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3</a:t>
            </a:fld>
            <a:endParaRPr lang="es-E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04148"/>
            <a:ext cx="8285803" cy="22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Exercicio</a:t>
            </a:r>
            <a:r>
              <a:rPr lang="en-US" dirty="0" smtClean="0"/>
              <a:t> 1: Determine </a:t>
            </a:r>
            <a:r>
              <a:rPr lang="en-US" dirty="0"/>
              <a:t>Vo. </a:t>
            </a:r>
            <a:r>
              <a:rPr lang="en-US" dirty="0" err="1"/>
              <a:t>Justifique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resposta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6941"/>
            <a:ext cx="8229600" cy="43524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9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5</a:t>
            </a:fld>
            <a:endParaRPr lang="es-E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"/>
            <a:ext cx="7632848" cy="403687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20" y="3717032"/>
            <a:ext cx="3467780" cy="244971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" y="4036871"/>
            <a:ext cx="5733312" cy="22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7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6</a:t>
            </a:fld>
            <a:endParaRPr lang="es-E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"/>
            <a:ext cx="7632848" cy="403687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9" y="4039615"/>
            <a:ext cx="4356217" cy="1264337"/>
          </a:xfrm>
          <a:prstGeom prst="rect">
            <a:avLst/>
          </a:prstGeom>
        </p:spPr>
      </p:pic>
      <p:pic>
        <p:nvPicPr>
          <p:cNvPr id="9" name="Picture 8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54" y="-142635"/>
            <a:ext cx="5420481" cy="4286848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34" y="4722846"/>
            <a:ext cx="308653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Exercício 2:modifica-se </a:t>
            </a:r>
            <a:r>
              <a:rPr lang="pt-BR" sz="4000" dirty="0"/>
              <a:t>Vo respeito ao exercício anterior?. Justifique sua resposta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6941"/>
            <a:ext cx="8229600" cy="435248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7</a:t>
            </a:fld>
            <a:endParaRPr lang="es-ES"/>
          </a:p>
        </p:txBody>
      </p:sp>
      <p:pic>
        <p:nvPicPr>
          <p:cNvPr id="7" name="Picture 6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10" y="1613709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err="1" smtClean="0"/>
              <a:t>Exercicio</a:t>
            </a:r>
            <a:r>
              <a:rPr lang="es-CO" sz="2400" dirty="0" smtClean="0"/>
              <a:t> 5, Lab8</a:t>
            </a:r>
            <a:r>
              <a:rPr lang="es-CO" sz="3200" dirty="0" smtClean="0"/>
              <a:t>: </a:t>
            </a:r>
            <a:r>
              <a:rPr lang="en-US" sz="3200" dirty="0"/>
              <a:t>Determine </a:t>
            </a:r>
            <a:r>
              <a:rPr lang="en-US" sz="3200" dirty="0" smtClean="0"/>
              <a:t>Vo. </a:t>
            </a:r>
            <a:r>
              <a:rPr lang="en-US" sz="3200" dirty="0" err="1" smtClean="0"/>
              <a:t>Suponha</a:t>
            </a:r>
            <a:r>
              <a:rPr lang="en-US" sz="3200" dirty="0" smtClean="0"/>
              <a:t> </a:t>
            </a:r>
            <a:r>
              <a:rPr lang="en-US" sz="3200" dirty="0" err="1" smtClean="0"/>
              <a:t>gm</a:t>
            </a:r>
            <a:r>
              <a:rPr lang="en-US" sz="3200" dirty="0" smtClean="0"/>
              <a:t>=3.7mA/V e </a:t>
            </a:r>
            <a:r>
              <a:rPr lang="en-US" sz="3200" dirty="0" err="1" smtClean="0"/>
              <a:t>rd</a:t>
            </a:r>
            <a:r>
              <a:rPr lang="en-US" sz="3200" dirty="0" smtClean="0"/>
              <a:t>&gt;&gt;100K</a:t>
            </a:r>
            <a:r>
              <a:rPr lang="el-GR" sz="3200" dirty="0" smtClean="0"/>
              <a:t>Ω</a:t>
            </a:r>
            <a:r>
              <a:rPr lang="es-CO" sz="3200" dirty="0" smtClean="0"/>
              <a:t>. Justifique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8</a:t>
            </a:fld>
            <a:endParaRPr lang="es-E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49" y="1681701"/>
            <a:ext cx="7678302" cy="4362961"/>
          </a:xfrm>
          <a:prstGeom prst="rect">
            <a:avLst/>
          </a:prstGeom>
        </p:spPr>
      </p:pic>
      <p:pic>
        <p:nvPicPr>
          <p:cNvPr id="7" name="Picture 6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44" y="1648226"/>
            <a:ext cx="5420481" cy="4286848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8" y="1928912"/>
            <a:ext cx="6108533" cy="15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Exercicio</a:t>
            </a:r>
            <a:r>
              <a:rPr lang="en-US" dirty="0"/>
              <a:t> </a:t>
            </a:r>
            <a:r>
              <a:rPr lang="en-US" dirty="0" smtClean="0"/>
              <a:t>3: </a:t>
            </a:r>
            <a:r>
              <a:rPr lang="en-US" dirty="0"/>
              <a:t>Determine Vo. </a:t>
            </a:r>
            <a:r>
              <a:rPr lang="en-US" dirty="0" err="1"/>
              <a:t>Justifique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resposta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29664"/>
            <a:ext cx="8229600" cy="36670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9</a:t>
            </a:fld>
            <a:endParaRPr lang="es-ES"/>
          </a:p>
        </p:txBody>
      </p:sp>
      <p:pic>
        <p:nvPicPr>
          <p:cNvPr id="10" name="Picture 9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19" y="2458164"/>
            <a:ext cx="5420481" cy="4286848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" y="1369587"/>
            <a:ext cx="4457710" cy="174865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817871" y="5529665"/>
            <a:ext cx="1231776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6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81</Words>
  <Application>Microsoft Office PowerPoint</Application>
  <PresentationFormat>On-screen Show (4:3)</PresentationFormat>
  <Paragraphs>28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Laboratorio 9: “Cascatas”</vt:lpstr>
      <vt:lpstr>2N3904</vt:lpstr>
      <vt:lpstr>2N3904</vt:lpstr>
      <vt:lpstr>Exercicio 1: Determine Vo. Justifique sua resposta</vt:lpstr>
      <vt:lpstr>PowerPoint Presentation</vt:lpstr>
      <vt:lpstr>PowerPoint Presentation</vt:lpstr>
      <vt:lpstr>Exercício 2:modifica-se Vo respeito ao exercício anterior?. Justifique sua resposta</vt:lpstr>
      <vt:lpstr>Exercicio 5, Lab8: Determine Vo. Suponha gm=3.7mA/V e rd&gt;&gt;100KΩ. Justifique</vt:lpstr>
      <vt:lpstr>Exercicio 3: Determine Vo. Justifique sua resposta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Práctica: BJT</dc:title>
  <dc:creator>Chaljub</dc:creator>
  <cp:lastModifiedBy>jachd</cp:lastModifiedBy>
  <cp:revision>76</cp:revision>
  <dcterms:created xsi:type="dcterms:W3CDTF">2013-04-09T06:58:05Z</dcterms:created>
  <dcterms:modified xsi:type="dcterms:W3CDTF">2014-04-22T08:59:47Z</dcterms:modified>
</cp:coreProperties>
</file>