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865E2-3447-47A6-8672-F40AC19BD2F5}" type="datetimeFigureOut">
              <a:rPr lang="es-ES" smtClean="0"/>
              <a:t>11/09/2013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E7129-7BA9-4E0F-90B7-A12023591E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88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18FEF5-A9B1-401F-8A88-35CF565F1DB7}" type="datetime1">
              <a:rPr lang="es-ES" smtClean="0"/>
              <a:t>11/09/2013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992A-E059-4DB7-991E-38A91EDB0E3D}" type="datetime1">
              <a:rPr lang="es-ES" smtClean="0"/>
              <a:t>11/09/2013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846D-EC29-41CB-B69C-43C17B6DB304}" type="datetime1">
              <a:rPr lang="es-ES" smtClean="0"/>
              <a:t>11/09/2013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48A8-2601-461F-BC69-9D1D20AB4726}" type="datetime1">
              <a:rPr lang="es-ES" smtClean="0"/>
              <a:t>11/09/2013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7481-EEDD-4FC1-BC7D-38EADAA9056A}" type="datetime1">
              <a:rPr lang="es-ES" smtClean="0"/>
              <a:t>11/09/2013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6811-7F4F-4D59-8F7B-1FC28578E6DB}" type="datetime1">
              <a:rPr lang="es-ES" smtClean="0"/>
              <a:t>11/09/2013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91E1-7517-46A3-88E2-15E991457F99}" type="datetime1">
              <a:rPr lang="es-ES" smtClean="0"/>
              <a:t>11/09/2013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4C4E-1179-4637-9787-137CA45BBA6B}" type="datetime1">
              <a:rPr lang="es-ES" smtClean="0"/>
              <a:t>11/09/2013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873F-8B0D-4669-9CA5-37451C20F61C}" type="datetime1">
              <a:rPr lang="es-ES" smtClean="0"/>
              <a:t>11/09/2013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CD23-CBA2-4AF5-A069-03531F7399F9}" type="datetime1">
              <a:rPr lang="es-ES" smtClean="0"/>
              <a:t>11/09/2013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ECD-A1FF-46B9-A23F-271EC7941F01}" type="datetime1">
              <a:rPr lang="es-ES" smtClean="0"/>
              <a:t>11/09/2013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C752AE-A2E9-4D86-BB72-513BD4D9565B}" type="datetime1">
              <a:rPr lang="es-ES" smtClean="0"/>
              <a:t>11/09/2013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5B375ED-5864-44A1-BB36-561341563BE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2564904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Clase teórica 7: BJT </a:t>
            </a:r>
            <a:r>
              <a:rPr lang="es-CO" dirty="0" smtClean="0"/>
              <a:t>e </a:t>
            </a:r>
            <a:r>
              <a:rPr lang="es-CO" dirty="0" smtClean="0"/>
              <a:t>FET </a:t>
            </a:r>
            <a:r>
              <a:rPr lang="es-CO" dirty="0" err="1" smtClean="0"/>
              <a:t>em</a:t>
            </a:r>
            <a:r>
              <a:rPr lang="es-CO" dirty="0" smtClean="0"/>
              <a:t> </a:t>
            </a:r>
            <a:r>
              <a:rPr lang="es-ES" dirty="0" err="1" smtClean="0"/>
              <a:t>comutação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4653136"/>
            <a:ext cx="3309803" cy="1260629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Dr. José A. Chaljub Duarte</a:t>
            </a:r>
            <a:endParaRPr lang="es-ES" dirty="0" smtClean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162242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comporta </a:t>
            </a:r>
            <a:r>
              <a:rPr lang="pt-BR" dirty="0">
                <a:solidFill>
                  <a:schemeClr val="tx1"/>
                </a:solidFill>
              </a:rPr>
              <a:t>NAND com o BJT (DTL</a:t>
            </a:r>
            <a:r>
              <a:rPr lang="pt-BR" u="sng" dirty="0">
                <a:solidFill>
                  <a:srgbClr val="000000"/>
                </a:solidFill>
              </a:rPr>
              <a:t>)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58" y="2197602"/>
            <a:ext cx="6438985" cy="346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4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prstClr val="black"/>
                </a:solidFill>
              </a:rPr>
              <a:t>comporta </a:t>
            </a:r>
            <a:r>
              <a:rPr lang="pt-BR" dirty="0">
                <a:solidFill>
                  <a:schemeClr val="tx1"/>
                </a:solidFill>
              </a:rPr>
              <a:t>NAND com o BJT </a:t>
            </a:r>
            <a:r>
              <a:rPr lang="pt-BR" dirty="0" smtClean="0">
                <a:solidFill>
                  <a:schemeClr val="tx1"/>
                </a:solidFill>
              </a:rPr>
              <a:t>(TTL</a:t>
            </a:r>
            <a:r>
              <a:rPr lang="pt-BR" dirty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5550747" cy="451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/>
                <a:ea typeface="Times New Roman"/>
              </a:rPr>
              <a:t>Exercício</a:t>
            </a:r>
            <a:r>
              <a:rPr lang="en-US" b="1" dirty="0">
                <a:latin typeface="Times New Roman"/>
                <a:ea typeface="Times New Roman"/>
              </a:rPr>
              <a:t>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6543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pt-BR" dirty="0">
                <a:latin typeface="Times New Roman"/>
                <a:ea typeface="Times New Roman"/>
              </a:rPr>
              <a:t>Dispõe-se de dois inversores NMOS independentes (ver figura).  Qual é a função lógica obtida se a saída de ambas as comportas são unidas?</a:t>
            </a:r>
            <a:endParaRPr lang="es-ES" sz="24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3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/>
                <a:ea typeface="Times New Roman"/>
              </a:rPr>
              <a:t>Exercício</a:t>
            </a:r>
            <a:r>
              <a:rPr lang="en-US" b="1" dirty="0">
                <a:latin typeface="Times New Roman"/>
                <a:ea typeface="Times New Roman"/>
              </a:rPr>
              <a:t> 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13</a:t>
            </a:fld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2485915" cy="35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Exercício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276872"/>
            <a:ext cx="7787208" cy="334096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/>
                <a:ea typeface="Times New Roman"/>
              </a:rPr>
              <a:t>Se a beta mínima do transístor do circuito da figura é igual a 40, determine a mínima voltagem correspondente ao um lógico na excitação, para que o transístor se sature.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6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pt-BR" b="1" dirty="0">
                <a:latin typeface="Arial"/>
                <a:ea typeface="Times New Roman"/>
                <a:cs typeface="Times New Roman"/>
              </a:rPr>
              <a:t>Exercício 2</a:t>
            </a:r>
            <a:r>
              <a:rPr lang="es-ES" sz="2400" dirty="0">
                <a:latin typeface="Times New Roman"/>
                <a:ea typeface="Times New Roman"/>
              </a:rPr>
              <a:t/>
            </a:r>
            <a:br>
              <a:rPr lang="es-ES" sz="2400" dirty="0">
                <a:latin typeface="Times New Roman"/>
                <a:ea typeface="Times New Roman"/>
              </a:rPr>
            </a:b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15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00600" cy="299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8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"/>
                <a:ea typeface="Times New Roman"/>
                <a:cs typeface="Times New Roman"/>
              </a:rPr>
              <a:t>Exercício </a:t>
            </a:r>
            <a:r>
              <a:rPr lang="pt-BR" b="1" dirty="0" smtClean="0">
                <a:latin typeface="Arial"/>
                <a:ea typeface="Times New Roman"/>
                <a:cs typeface="Times New Roman"/>
              </a:rPr>
              <a:t>3</a:t>
            </a:r>
            <a:r>
              <a:rPr lang="es-ES" sz="2400" dirty="0">
                <a:latin typeface="Times New Roman"/>
                <a:ea typeface="Times New Roman"/>
              </a:rPr>
              <a:t/>
            </a:r>
            <a:br>
              <a:rPr lang="es-ES" sz="2400" dirty="0">
                <a:latin typeface="Times New Roman"/>
                <a:ea typeface="Times New Roman"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6768751" cy="1584177"/>
          </a:xfrm>
        </p:spPr>
        <p:txBody>
          <a:bodyPr>
            <a:normAutofit fontScale="92500" lnSpcReduction="20000"/>
          </a:bodyPr>
          <a:lstStyle/>
          <a:p>
            <a:pPr marL="0" marR="265430" indent="0">
              <a:lnSpc>
                <a:spcPct val="200000"/>
              </a:lnSpc>
              <a:spcAft>
                <a:spcPts val="0"/>
              </a:spcAft>
              <a:buNone/>
            </a:pPr>
            <a:r>
              <a:rPr lang="pt-BR" sz="2800" dirty="0">
                <a:latin typeface="Times New Roman"/>
                <a:ea typeface="Times New Roman"/>
              </a:rPr>
              <a:t>Determine a função lógica associada ao circuito da figura</a:t>
            </a:r>
            <a:endParaRPr lang="es-ES" sz="2000" dirty="0">
              <a:latin typeface="Times New Roman"/>
              <a:ea typeface="Times New Roman"/>
            </a:endParaRP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9ED7-61FD-4967-A6E2-B3E7121E7B92}" type="slidenum">
              <a:rPr lang="es-ES" smtClean="0"/>
              <a:t>16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34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35" y="2852936"/>
            <a:ext cx="6828641" cy="282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3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Compuertas lógicas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204864"/>
            <a:ext cx="7571184" cy="2836912"/>
          </a:xfrm>
        </p:spPr>
        <p:txBody>
          <a:bodyPr>
            <a:normAutofit/>
          </a:bodyPr>
          <a:lstStyle/>
          <a:p>
            <a:r>
              <a:rPr lang="es-CO" sz="4000" dirty="0" smtClean="0"/>
              <a:t>Inversor, AND y OR</a:t>
            </a:r>
          </a:p>
          <a:p>
            <a:r>
              <a:rPr lang="es-CO" sz="4000" dirty="0" smtClean="0"/>
              <a:t>NAND</a:t>
            </a:r>
          </a:p>
          <a:p>
            <a:r>
              <a:rPr lang="es-CO" sz="4000" dirty="0" smtClean="0"/>
              <a:t>NOR</a:t>
            </a:r>
            <a:endParaRPr lang="es-ES" sz="4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Características transferenciales dos inversores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66444"/>
            <a:ext cx="4392488" cy="34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7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Inversor </a:t>
            </a:r>
            <a:r>
              <a:rPr lang="es-ES" dirty="0" err="1"/>
              <a:t>com</a:t>
            </a:r>
            <a:r>
              <a:rPr lang="es-ES" dirty="0"/>
              <a:t> o </a:t>
            </a:r>
            <a:r>
              <a:rPr lang="es-ES" u="sng" dirty="0"/>
              <a:t>BJT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192688" cy="323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4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Inversor com o </a:t>
            </a:r>
            <a:r>
              <a:rPr lang="pt-BR" dirty="0">
                <a:solidFill>
                  <a:schemeClr val="tx1"/>
                </a:solidFill>
              </a:rPr>
              <a:t>FET de acumulação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74800"/>
            <a:ext cx="5400599" cy="297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Inversor com o </a:t>
            </a:r>
            <a:r>
              <a:rPr lang="pt-BR" dirty="0">
                <a:solidFill>
                  <a:schemeClr val="tx1"/>
                </a:solidFill>
              </a:rPr>
              <a:t>FET de </a:t>
            </a:r>
            <a:r>
              <a:rPr lang="pt-BR" dirty="0" err="1" smtClean="0">
                <a:solidFill>
                  <a:schemeClr val="tx1"/>
                </a:solidFill>
              </a:rPr>
              <a:t>deplexión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62" y="2276872"/>
            <a:ext cx="65290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inversor CMOS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2412" y="2984367"/>
            <a:ext cx="3858188" cy="218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7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s-ES" dirty="0"/>
              <a:t>comporta </a:t>
            </a:r>
            <a:r>
              <a:rPr lang="es-ES" dirty="0">
                <a:solidFill>
                  <a:schemeClr val="tx1"/>
                </a:solidFill>
              </a:rPr>
              <a:t>NOR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124794"/>
            <a:ext cx="5472608" cy="395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 </a:t>
            </a:r>
            <a:r>
              <a:rPr lang="es-ES" dirty="0">
                <a:solidFill>
                  <a:schemeClr val="tx1"/>
                </a:solidFill>
              </a:rPr>
              <a:t>NAND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7076" y="2990727"/>
            <a:ext cx="5228860" cy="217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75ED-5864-44A1-BB36-561341563BEE}" type="slidenum">
              <a:rPr lang="es-ES" smtClean="0"/>
              <a:t>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Dr. José A. Chaljub Duarte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415</TotalTime>
  <Words>266</Words>
  <Application>Microsoft Office PowerPoint</Application>
  <PresentationFormat>Presentación en pantalla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Clase teórica 7: BJT e FET em comutação</vt:lpstr>
      <vt:lpstr>Compuertas lógicas</vt:lpstr>
      <vt:lpstr>Características transferenciales dos inversores</vt:lpstr>
      <vt:lpstr>Inversor com o BJT</vt:lpstr>
      <vt:lpstr>Inversor com o FET de acumulação</vt:lpstr>
      <vt:lpstr>Inversor com o FET de deplexión</vt:lpstr>
      <vt:lpstr> inversor CMOS</vt:lpstr>
      <vt:lpstr>comporta NOR</vt:lpstr>
      <vt:lpstr>comporta NAND</vt:lpstr>
      <vt:lpstr>comporta NAND com o BJT (DTL)</vt:lpstr>
      <vt:lpstr>comporta NAND com o BJT (TTL)</vt:lpstr>
      <vt:lpstr>Exercício 1</vt:lpstr>
      <vt:lpstr>Exercício 1</vt:lpstr>
      <vt:lpstr>Exercício 2</vt:lpstr>
      <vt:lpstr>Exercício 2 </vt:lpstr>
      <vt:lpstr>Exercício 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teórica: FET</dc:title>
  <dc:creator>Chaljub</dc:creator>
  <cp:lastModifiedBy>Chaljub</cp:lastModifiedBy>
  <cp:revision>29</cp:revision>
  <dcterms:created xsi:type="dcterms:W3CDTF">2013-04-08T09:36:39Z</dcterms:created>
  <dcterms:modified xsi:type="dcterms:W3CDTF">2013-09-11T08:47:33Z</dcterms:modified>
</cp:coreProperties>
</file>