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22/04/2014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D2A9-AEA4-4450-8371-4CE40AB3C2D3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7090-4954-4ED6-B630-FC2EFC7BE746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5F3D-6746-4809-9CA5-7B4FF229B8B4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B33B-DD22-4200-900B-7639CE47D317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08D-C376-47E7-8A8B-67795997392B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F2B3-1858-4024-8648-697465C00481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C9AB-467D-49B9-BBC9-80EAAE8C46E7}" type="datetime1">
              <a:rPr lang="es-ES" smtClean="0"/>
              <a:t>22/04/2014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607-907F-46AD-B2FF-7E82A81A6C4D}" type="datetime1">
              <a:rPr lang="es-ES" smtClean="0"/>
              <a:t>22/04/2014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A196-AFBB-4724-88B2-EC3E0BB8FFEB}" type="datetime1">
              <a:rPr lang="es-ES" smtClean="0"/>
              <a:t>22/04/2014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D04-9D0C-4788-9EB3-48E77CAE180F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348F-FBA1-49F3-99AF-196DCB2A8D3D}" type="datetime1">
              <a:rPr lang="es-ES" smtClean="0"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EA4B-F21B-42AE-8C00-4E0E7A5B239D}" type="datetime1">
              <a:rPr lang="es-ES" smtClean="0"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mtClean="0"/>
              <a:t>Laboratorio : </a:t>
            </a:r>
            <a:r>
              <a:rPr lang="es-CO" dirty="0" smtClean="0"/>
              <a:t>“</a:t>
            </a:r>
            <a:r>
              <a:rPr lang="es-CO" dirty="0" err="1" smtClean="0"/>
              <a:t>Resposta</a:t>
            </a:r>
            <a:r>
              <a:rPr lang="es-CO" dirty="0" smtClean="0"/>
              <a:t> de frecuencia”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JACHD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1: </a:t>
            </a:r>
            <a:r>
              <a:rPr lang="en-US" sz="4000" dirty="0"/>
              <a:t>Determine </a:t>
            </a:r>
            <a:r>
              <a:rPr lang="en-US" sz="4000" dirty="0" err="1" smtClean="0"/>
              <a:t>fL.</a:t>
            </a:r>
            <a:r>
              <a:rPr lang="en-US" sz="4000" dirty="0" smtClean="0"/>
              <a:t> </a:t>
            </a:r>
            <a:r>
              <a:rPr lang="en-US" sz="4000" dirty="0" err="1"/>
              <a:t>Justifique</a:t>
            </a:r>
            <a:r>
              <a:rPr lang="en-US" sz="4000" dirty="0"/>
              <a:t> </a:t>
            </a:r>
            <a:r>
              <a:rPr lang="en-US" sz="4000" dirty="0" err="1"/>
              <a:t>sua</a:t>
            </a:r>
            <a:r>
              <a:rPr lang="en-US" sz="4000" dirty="0"/>
              <a:t> </a:t>
            </a:r>
            <a:r>
              <a:rPr lang="en-US" sz="4000" dirty="0" err="1"/>
              <a:t>resposta</a:t>
            </a:r>
            <a:r>
              <a:rPr lang="es-CO" sz="400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2</a:t>
            </a:fld>
            <a:endParaRPr lang="es-E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65588"/>
            <a:ext cx="6791574" cy="4310262"/>
          </a:xfr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5088"/>
            <a:ext cx="3620005" cy="2276793"/>
          </a:xfrm>
          <a:prstGeom prst="rect">
            <a:avLst/>
          </a:prstGeom>
        </p:spPr>
      </p:pic>
      <p:pic>
        <p:nvPicPr>
          <p:cNvPr id="15" name="Picture 14" descr="Grapher View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86" y="3141023"/>
            <a:ext cx="6011114" cy="3772426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42" y="1331784"/>
            <a:ext cx="2896004" cy="28578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380426" y="2131416"/>
            <a:ext cx="1440160" cy="720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2: </a:t>
            </a:r>
            <a:r>
              <a:rPr lang="en-US" sz="4000" dirty="0"/>
              <a:t>Determine </a:t>
            </a:r>
            <a:r>
              <a:rPr lang="en-US" sz="4000" dirty="0" err="1" smtClean="0"/>
              <a:t>fL.</a:t>
            </a:r>
            <a:r>
              <a:rPr lang="en-US" sz="4000" dirty="0" smtClean="0"/>
              <a:t> </a:t>
            </a:r>
            <a:r>
              <a:rPr lang="en-US" sz="4000" dirty="0" err="1"/>
              <a:t>Justifique</a:t>
            </a:r>
            <a:r>
              <a:rPr lang="en-US" sz="4000" dirty="0"/>
              <a:t> </a:t>
            </a:r>
            <a:r>
              <a:rPr lang="en-US" sz="4000" dirty="0" err="1"/>
              <a:t>sua</a:t>
            </a:r>
            <a:r>
              <a:rPr lang="en-US" sz="4000" dirty="0"/>
              <a:t> </a:t>
            </a:r>
            <a:r>
              <a:rPr lang="en-US" sz="4000" dirty="0" err="1"/>
              <a:t>resposta</a:t>
            </a:r>
            <a:r>
              <a:rPr lang="es-CO" sz="400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3</a:t>
            </a:fld>
            <a:endParaRPr lang="es-E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5913086" cy="3836654"/>
          </a:xfrm>
        </p:spPr>
      </p:pic>
      <p:pic>
        <p:nvPicPr>
          <p:cNvPr id="7" name="Picture 6" descr="Grapher Vi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7" y="2087537"/>
            <a:ext cx="6011114" cy="377242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69" y="2410413"/>
            <a:ext cx="2934109" cy="295316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620000" y="3284984"/>
            <a:ext cx="10668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3: </a:t>
            </a:r>
            <a:r>
              <a:rPr lang="en-US" sz="4000" dirty="0"/>
              <a:t>Determine </a:t>
            </a:r>
            <a:r>
              <a:rPr lang="en-US" sz="4000" dirty="0" err="1" smtClean="0"/>
              <a:t>fL.</a:t>
            </a:r>
            <a:r>
              <a:rPr lang="en-US" sz="4000" dirty="0" smtClean="0"/>
              <a:t> </a:t>
            </a:r>
            <a:r>
              <a:rPr lang="en-US" sz="4000" dirty="0" err="1"/>
              <a:t>Justifique</a:t>
            </a:r>
            <a:r>
              <a:rPr lang="en-US" sz="4000" dirty="0"/>
              <a:t> </a:t>
            </a:r>
            <a:r>
              <a:rPr lang="en-US" sz="4000" dirty="0" err="1"/>
              <a:t>sua</a:t>
            </a:r>
            <a:r>
              <a:rPr lang="en-US" sz="4000" dirty="0"/>
              <a:t> </a:t>
            </a:r>
            <a:r>
              <a:rPr lang="en-US" sz="4000" dirty="0" err="1"/>
              <a:t>resposta</a:t>
            </a:r>
            <a:r>
              <a:rPr lang="es-CO" sz="400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4</a:t>
            </a:fld>
            <a:endParaRPr lang="es-E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74" y="2018109"/>
            <a:ext cx="6328209" cy="3960440"/>
          </a:xfrm>
        </p:spPr>
      </p:pic>
      <p:pic>
        <p:nvPicPr>
          <p:cNvPr id="10" name="Picture 9" descr="Grapher Vi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6" y="1828321"/>
            <a:ext cx="6011114" cy="377242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79" y="2766795"/>
            <a:ext cx="2905530" cy="297221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423409" y="3666023"/>
            <a:ext cx="1263391" cy="259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4: </a:t>
            </a:r>
            <a:r>
              <a:rPr lang="pt-BR" sz="3600" dirty="0"/>
              <a:t>Utilize a simulação para </a:t>
            </a:r>
            <a:r>
              <a:rPr lang="pt-BR" sz="3600" dirty="0" smtClean="0"/>
              <a:t>determinar fH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5</a:t>
            </a:fld>
            <a:endParaRPr lang="es-E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75" y="1916833"/>
            <a:ext cx="6328209" cy="3960440"/>
          </a:xfrm>
        </p:spPr>
      </p:pic>
      <p:pic>
        <p:nvPicPr>
          <p:cNvPr id="3" name="Picture 2" descr="Grapher Vi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81" y="1396542"/>
            <a:ext cx="6011114" cy="37724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" y="2055510"/>
            <a:ext cx="2943636" cy="29436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221196" y="2924944"/>
            <a:ext cx="1080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err="1" smtClean="0"/>
              <a:t>Exercicio</a:t>
            </a:r>
            <a:r>
              <a:rPr lang="es-CO" sz="3600" dirty="0" smtClean="0"/>
              <a:t> 5: </a:t>
            </a:r>
            <a:r>
              <a:rPr lang="en-US" sz="3600" dirty="0"/>
              <a:t>Determine </a:t>
            </a:r>
            <a:r>
              <a:rPr lang="en-US" sz="3600" dirty="0" err="1" smtClean="0"/>
              <a:t>fH</a:t>
            </a:r>
            <a:r>
              <a:rPr lang="en-US" sz="3600" dirty="0" smtClean="0"/>
              <a:t>. </a:t>
            </a:r>
            <a:r>
              <a:rPr lang="en-US" sz="3600" dirty="0" err="1"/>
              <a:t>Justifique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resposta</a:t>
            </a:r>
            <a:r>
              <a:rPr lang="es-CO" sz="3600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6</a:t>
            </a:fld>
            <a:endParaRPr lang="es-E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5667509" cy="4018975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4242"/>
            <a:ext cx="3515216" cy="1648055"/>
          </a:xfrm>
          <a:prstGeom prst="rect">
            <a:avLst/>
          </a:prstGeom>
        </p:spPr>
      </p:pic>
      <p:pic>
        <p:nvPicPr>
          <p:cNvPr id="11" name="Picture 10" descr="Grapher View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4" y="2936142"/>
            <a:ext cx="6011114" cy="377242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9" y="3051581"/>
            <a:ext cx="2934109" cy="29626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289144" y="4005064"/>
            <a:ext cx="108012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76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Laboratorio : “Resposta de frecuencia”</vt:lpstr>
      <vt:lpstr>Exercicio 1: Determine fL. Justifique sua resposta. </vt:lpstr>
      <vt:lpstr>Exercicio 2: Determine fL. Justifique sua resposta. </vt:lpstr>
      <vt:lpstr>Exercicio 3: Determine fL. Justifique sua resposta. </vt:lpstr>
      <vt:lpstr>Exercicio 4: Utilize a simulação para determinar fH</vt:lpstr>
      <vt:lpstr>Exercicio 5: Determine fH. Justifique sua resposta.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67</cp:revision>
  <dcterms:created xsi:type="dcterms:W3CDTF">2013-04-09T06:58:05Z</dcterms:created>
  <dcterms:modified xsi:type="dcterms:W3CDTF">2014-04-22T08:14:07Z</dcterms:modified>
</cp:coreProperties>
</file>