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BF7C-F17E-4D60-B401-4EAE2759E5A4}" type="datetimeFigureOut">
              <a:rPr lang="es-ES" smtClean="0"/>
              <a:t>13/04/2014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E550-CDD6-4D94-8283-C5E56345F7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E550-CDD6-4D94-8283-C5E56345F7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D2A9-AEA4-4450-8371-4CE40AB3C2D3}" type="datetime1">
              <a:rPr lang="es-ES" smtClean="0"/>
              <a:t>13/04/2014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7090-4954-4ED6-B630-FC2EFC7BE746}" type="datetime1">
              <a:rPr lang="es-ES" smtClean="0"/>
              <a:t>13/04/2014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5F3D-6746-4809-9CA5-7B4FF229B8B4}" type="datetime1">
              <a:rPr lang="es-ES" smtClean="0"/>
              <a:t>13/04/2014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B33B-DD22-4200-900B-7639CE47D317}" type="datetime1">
              <a:rPr lang="es-ES" smtClean="0"/>
              <a:t>13/04/2014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08D-C376-47E7-8A8B-67795997392B}" type="datetime1">
              <a:rPr lang="es-ES" smtClean="0"/>
              <a:t>13/04/2014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F2B3-1858-4024-8648-697465C00481}" type="datetime1">
              <a:rPr lang="es-ES" smtClean="0"/>
              <a:t>13/04/2014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AB-467D-49B9-BBC9-80EAAE8C46E7}" type="datetime1">
              <a:rPr lang="es-ES" smtClean="0"/>
              <a:t>13/04/2014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607-907F-46AD-B2FF-7E82A81A6C4D}" type="datetime1">
              <a:rPr lang="es-ES" smtClean="0"/>
              <a:t>13/04/2014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A196-AFBB-4724-88B2-EC3E0BB8FFEB}" type="datetime1">
              <a:rPr lang="es-ES" smtClean="0"/>
              <a:t>13/04/2014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D04-9D0C-4788-9EB3-48E77CAE180F}" type="datetime1">
              <a:rPr lang="es-ES" smtClean="0"/>
              <a:t>13/04/2014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348F-FBA1-49F3-99AF-196DCB2A8D3D}" type="datetime1">
              <a:rPr lang="es-ES" smtClean="0"/>
              <a:t>13/04/2014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EA4B-F21B-42AE-8C00-4E0E7A5B239D}" type="datetime1">
              <a:rPr lang="es-ES" smtClean="0"/>
              <a:t>13/04/2014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Laboratorio </a:t>
            </a:r>
            <a:r>
              <a:rPr lang="es-CO" dirty="0" smtClean="0"/>
              <a:t>: “Amplificador diferencial”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JACHD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1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Exercicio 1:Determine </a:t>
            </a:r>
            <a:r>
              <a:rPr lang="pt-BR" sz="4000" dirty="0"/>
              <a:t>a corrente de cauda, ICQ1 e ICQ2. Justifique sua resposta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64" y="1751661"/>
            <a:ext cx="4619672" cy="422304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2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18" y="4124036"/>
            <a:ext cx="2028906" cy="281053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4520"/>
            <a:ext cx="2223000" cy="336252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41" y="1799286"/>
            <a:ext cx="2102125" cy="27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7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Exercicio 2: Determine IEQ1. </a:t>
            </a:r>
            <a:r>
              <a:rPr lang="pt-BR" dirty="0"/>
              <a:t>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2032248"/>
            <a:ext cx="2347910" cy="36888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3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09725"/>
            <a:ext cx="1800200" cy="285500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528734"/>
            <a:ext cx="2149925" cy="31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6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Exercico 3: Determine IEQ4 e IEQ3. </a:t>
            </a:r>
            <a:r>
              <a:rPr lang="pt-BR" dirty="0"/>
              <a:t>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643" y="1600200"/>
            <a:ext cx="5334713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4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843918"/>
            <a:ext cx="1944216" cy="290064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05810"/>
            <a:ext cx="2008583" cy="30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Exercico </a:t>
            </a:r>
            <a:r>
              <a:rPr lang="pt-BR" dirty="0" smtClean="0"/>
              <a:t>4: </a:t>
            </a:r>
            <a:r>
              <a:rPr lang="pt-BR" dirty="0"/>
              <a:t>Determine </a:t>
            </a:r>
            <a:r>
              <a:rPr lang="pt-BR" dirty="0" smtClean="0"/>
              <a:t>IEQ1 </a:t>
            </a:r>
            <a:r>
              <a:rPr lang="pt-BR" dirty="0"/>
              <a:t>e </a:t>
            </a:r>
            <a:r>
              <a:rPr lang="pt-BR" dirty="0" smtClean="0"/>
              <a:t>IEQ2. </a:t>
            </a:r>
            <a:r>
              <a:rPr lang="pt-BR" dirty="0"/>
              <a:t>Justifique sua resposta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5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643" y="1600200"/>
            <a:ext cx="5334713" cy="452596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1718569" cy="267646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39867"/>
            <a:ext cx="2326694" cy="32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Exercico </a:t>
            </a:r>
            <a:r>
              <a:rPr lang="pt-BR" dirty="0" smtClean="0"/>
              <a:t>5: </a:t>
            </a:r>
            <a:r>
              <a:rPr lang="pt-BR" dirty="0"/>
              <a:t>Determine IEQ1 e IEQ2. 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643" y="1600200"/>
            <a:ext cx="5334713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6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3"/>
            <a:ext cx="2170584" cy="282979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03" y="3214608"/>
            <a:ext cx="2311896" cy="30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Excercicio</a:t>
            </a:r>
            <a:r>
              <a:rPr lang="en-US" dirty="0" smtClean="0"/>
              <a:t> 6: Determine </a:t>
            </a:r>
            <a:r>
              <a:rPr lang="en-US" dirty="0" err="1"/>
              <a:t>Avmd</a:t>
            </a:r>
            <a:r>
              <a:rPr lang="en-US" dirty="0"/>
              <a:t>. </a:t>
            </a:r>
            <a:r>
              <a:rPr lang="en-US" dirty="0" err="1"/>
              <a:t>Justifique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6733"/>
            <a:ext cx="8229600" cy="42128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7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" y="1452729"/>
            <a:ext cx="2400635" cy="962159"/>
          </a:xfrm>
          <a:prstGeom prst="rect">
            <a:avLst/>
          </a:prstGeom>
        </p:spPr>
      </p:pic>
      <p:pic>
        <p:nvPicPr>
          <p:cNvPr id="8" name="Picture 7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79" y="198678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93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Laboratorio : “Amplificador diferencial”</vt:lpstr>
      <vt:lpstr>Exercicio 1:Determine a corrente de cauda, ICQ1 e ICQ2. Justifique sua resposta</vt:lpstr>
      <vt:lpstr>Exercicio 2: Determine IEQ1. Justifique sua resposta</vt:lpstr>
      <vt:lpstr>Exercico 3: Determine IEQ4 e IEQ3. Justifique sua resposta</vt:lpstr>
      <vt:lpstr>Exercico 4: Determine IEQ1 e IEQ2. Justifique sua resposta</vt:lpstr>
      <vt:lpstr>Exercico 5: Determine IEQ1 e IEQ2. Justifique sua resposta</vt:lpstr>
      <vt:lpstr>Excercicio 6: Determine Avmd. Justifique sua 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Práctica: BJT</dc:title>
  <dc:creator>Chaljub</dc:creator>
  <cp:lastModifiedBy>jachd</cp:lastModifiedBy>
  <cp:revision>73</cp:revision>
  <dcterms:created xsi:type="dcterms:W3CDTF">2013-04-09T06:58:05Z</dcterms:created>
  <dcterms:modified xsi:type="dcterms:W3CDTF">2014-04-14T06:52:13Z</dcterms:modified>
</cp:coreProperties>
</file>