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9" r:id="rId3"/>
    <p:sldId id="286" r:id="rId4"/>
    <p:sldId id="287" r:id="rId5"/>
    <p:sldId id="288" r:id="rId6"/>
    <p:sldId id="28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6D55-A983-4376-B05F-033730D84F6A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A0C5-D9CE-4181-9997-4AFFB8836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68-B48E-449D-9A9B-9C03C95376FD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437-36C3-40CA-8C69-739F772E2F38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E59C-BC51-415C-B336-D75D5B36F794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7157-34D2-4C89-B88C-ED989DE45CF0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0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065-2F55-4E48-9A5C-82A891059693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383B-B908-4BB9-BD92-2D5D7AD90C94}" type="datetime1">
              <a:rPr lang="es-ES" smtClean="0"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4FD-E376-41AA-977E-BEA2A96AE3F7}" type="datetime1">
              <a:rPr lang="es-ES" smtClean="0"/>
              <a:t>05/05/2014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4DF-3DDF-4735-85AB-2B6DD46DE376}" type="datetime1">
              <a:rPr lang="es-ES" smtClean="0"/>
              <a:t>05/05/2014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7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38B2-A35C-4EE8-B079-E4A39209329E}" type="datetime1">
              <a:rPr lang="es-ES" smtClean="0"/>
              <a:t>05/05/2014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5C-F1AE-4548-BB4E-8506BC4E4A9B}" type="datetime1">
              <a:rPr lang="es-ES" smtClean="0"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23A-80E1-4CB4-9836-3F7192A34192}" type="datetime1">
              <a:rPr lang="es-ES" smtClean="0"/>
              <a:t>05/05/2014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796-D73A-474A-9649-DFC7F7CF54E7}" type="datetime1">
              <a:rPr lang="es-ES" smtClean="0"/>
              <a:t>05/05/2014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es-CO" sz="3600" dirty="0"/>
              <a:t>Laboratorio </a:t>
            </a:r>
            <a:r>
              <a:rPr lang="es-CO" sz="3600" dirty="0" smtClean="0"/>
              <a:t>:</a:t>
            </a: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es-CO" sz="4800" dirty="0" smtClean="0"/>
              <a:t>Aplicaciones del amplificador operacional </a:t>
            </a:r>
            <a:r>
              <a:rPr lang="pt-PT" sz="4800" dirty="0" smtClean="0"/>
              <a:t>(12 a)</a:t>
            </a:r>
            <a:r>
              <a:rPr lang="pt-BR" sz="4800" dirty="0" smtClean="0"/>
              <a:t>.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 1: Determine Vo. Justifique sua resposta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2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916832"/>
            <a:ext cx="5533454" cy="431208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4755"/>
            <a:ext cx="2450047" cy="33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 </a:t>
            </a:r>
            <a:r>
              <a:rPr lang="pt-BR" dirty="0" smtClean="0"/>
              <a:t>2: </a:t>
            </a:r>
            <a:r>
              <a:rPr lang="pt-BR" dirty="0"/>
              <a:t>Determine </a:t>
            </a:r>
            <a:r>
              <a:rPr lang="pt-BR" dirty="0" smtClean="0"/>
              <a:t>Vo. </a:t>
            </a:r>
            <a:r>
              <a:rPr lang="pt-BR" dirty="0"/>
              <a:t>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825" y="1417638"/>
            <a:ext cx="5533454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3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4" y="2981943"/>
            <a:ext cx="2880320" cy="38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 </a:t>
            </a:r>
            <a:r>
              <a:rPr lang="pt-BR" dirty="0" smtClean="0"/>
              <a:t>3: </a:t>
            </a:r>
            <a:r>
              <a:rPr lang="pt-BR" dirty="0"/>
              <a:t>Determine Vo. 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1711278"/>
            <a:ext cx="5533454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4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00" y="1655794"/>
            <a:ext cx="2895600" cy="34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 </a:t>
            </a:r>
            <a:r>
              <a:rPr lang="pt-BR" dirty="0" smtClean="0"/>
              <a:t>4: </a:t>
            </a:r>
            <a:r>
              <a:rPr lang="pt-BR" dirty="0"/>
              <a:t>Determine Vo. Justifique sua resposta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1703367"/>
            <a:ext cx="5533454" cy="43120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5</a:t>
            </a:fld>
            <a:endParaRPr lang="es-E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1872208" cy="268554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38410"/>
            <a:ext cx="536332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Problema 5: Determine </a:t>
            </a:r>
            <a:r>
              <a:rPr lang="pt-BR" sz="3600" dirty="0"/>
              <a:t>Vo em função do tempo. Justifique sua resposta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847"/>
            <a:ext cx="8229600" cy="40086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6</a:t>
            </a:fld>
            <a:endParaRPr lang="es-ES"/>
          </a:p>
        </p:txBody>
      </p:sp>
      <p:pic>
        <p:nvPicPr>
          <p:cNvPr id="7" name="Picture 6" descr="4 Channel 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38" y="1672125"/>
            <a:ext cx="5906324" cy="43821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7" y="2110336"/>
            <a:ext cx="53823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Laboratorio : “Aplicaciones del amplificador operacional (12 a).”</vt:lpstr>
      <vt:lpstr>Problema 1: Determine Vo. Justifique sua resposta</vt:lpstr>
      <vt:lpstr>Problema 2: Determine Vo. Justifique sua resposta</vt:lpstr>
      <vt:lpstr>Problema 3: Determine Vo. Justifique sua resposta</vt:lpstr>
      <vt:lpstr>Problema 4: Determine Vo. Justifique sua resposta</vt:lpstr>
      <vt:lpstr>Problema 5: Determine Vo em função do tempo. Justifique sua resposta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EA: aula prática  9  “Amplificador operacional: circuitos básicos.”</dc:title>
  <dc:creator>Chaljub</dc:creator>
  <cp:lastModifiedBy>jachd</cp:lastModifiedBy>
  <cp:revision>20</cp:revision>
  <dcterms:created xsi:type="dcterms:W3CDTF">2013-08-26T15:12:30Z</dcterms:created>
  <dcterms:modified xsi:type="dcterms:W3CDTF">2014-05-06T09:01:46Z</dcterms:modified>
</cp:coreProperties>
</file>