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8" r:id="rId3"/>
    <p:sldId id="289" r:id="rId4"/>
    <p:sldId id="290" r:id="rId5"/>
    <p:sldId id="294" r:id="rId6"/>
    <p:sldId id="291" r:id="rId7"/>
    <p:sldId id="286" r:id="rId8"/>
    <p:sldId id="295" r:id="rId9"/>
    <p:sldId id="301" r:id="rId10"/>
    <p:sldId id="316" r:id="rId11"/>
    <p:sldId id="317" r:id="rId12"/>
    <p:sldId id="318" r:id="rId13"/>
    <p:sldId id="257" r:id="rId14"/>
    <p:sldId id="302" r:id="rId15"/>
    <p:sldId id="303" r:id="rId16"/>
    <p:sldId id="304" r:id="rId17"/>
    <p:sldId id="305" r:id="rId18"/>
    <p:sldId id="306" r:id="rId19"/>
    <p:sldId id="260" r:id="rId20"/>
    <p:sldId id="261" r:id="rId21"/>
    <p:sldId id="307" r:id="rId22"/>
    <p:sldId id="315" r:id="rId23"/>
    <p:sldId id="314" r:id="rId24"/>
    <p:sldId id="262" r:id="rId25"/>
    <p:sldId id="277" r:id="rId26"/>
    <p:sldId id="263" r:id="rId27"/>
    <p:sldId id="266" r:id="rId28"/>
    <p:sldId id="267" r:id="rId29"/>
    <p:sldId id="268" r:id="rId30"/>
    <p:sldId id="272" r:id="rId31"/>
    <p:sldId id="273" r:id="rId32"/>
    <p:sldId id="274" r:id="rId33"/>
    <p:sldId id="275" r:id="rId34"/>
    <p:sldId id="276" r:id="rId35"/>
    <p:sldId id="293" r:id="rId36"/>
    <p:sldId id="308" r:id="rId37"/>
    <p:sldId id="310" r:id="rId38"/>
    <p:sldId id="311" r:id="rId39"/>
    <p:sldId id="312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55" d="100"/>
          <a:sy n="55" d="100"/>
        </p:scale>
        <p:origin x="94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7832-25F8-412C-8DE9-638300215134}" type="datetimeFigureOut">
              <a:rPr lang="es-ES" smtClean="0"/>
              <a:t>24/07/2015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9482A-79AE-4069-B925-BBA9DFC71C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53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482A-79AE-4069-B925-BBA9DFC71CD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32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DE4-A51B-4F15-8DC0-60B896FA6D85}" type="datetime1">
              <a:rPr lang="es-ES" smtClean="0"/>
              <a:t>24/07/2015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80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D1-1BD7-4FCB-9805-9F4E6811BD3D}" type="datetime1">
              <a:rPr lang="es-ES" smtClean="0"/>
              <a:t>24/07/2015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9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DCA-5C86-4777-B5EE-BF1DD06BF06A}" type="datetime1">
              <a:rPr lang="es-ES" smtClean="0"/>
              <a:t>24/07/2015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25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EE7-CBD7-47B3-A56C-6C2E1FBB903D}" type="datetime1">
              <a:rPr lang="es-ES" smtClean="0"/>
              <a:t>24/07/2015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44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AEC8-9AB9-4286-9C93-05C883D4C605}" type="datetime1">
              <a:rPr lang="es-ES" smtClean="0"/>
              <a:t>24/07/2015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7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ED73-33D9-4E8C-BDE1-594E7943E770}" type="datetime1">
              <a:rPr lang="es-ES" smtClean="0"/>
              <a:t>24/07/2015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96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B7C-4DCE-4BDB-89AF-F681A4739A1F}" type="datetime1">
              <a:rPr lang="es-ES" smtClean="0"/>
              <a:t>24/07/2015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6D7-A3E9-4A75-80DB-9D695D7903CB}" type="datetime1">
              <a:rPr lang="es-ES" smtClean="0"/>
              <a:t>24/07/2015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44EE-40E7-4E3B-BEF4-A05E05C2282D}" type="datetime1">
              <a:rPr lang="es-ES" smtClean="0"/>
              <a:t>24/07/2015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0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5C4C-9F98-4989-9E50-BC4E9E79856C}" type="datetime1">
              <a:rPr lang="es-ES" smtClean="0"/>
              <a:t>24/07/2015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43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A127-4E5A-46BE-9E37-814043499975}" type="datetime1">
              <a:rPr lang="es-ES" smtClean="0"/>
              <a:t>24/07/2015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5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B01F-BC85-4A72-9F81-18BC05036402}" type="datetime1">
              <a:rPr lang="es-ES" smtClean="0"/>
              <a:t>24/07/2015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D9E8-8DB1-47A7-8050-F4018AE192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09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Clase teórica: </a:t>
            </a:r>
            <a:br>
              <a:rPr lang="es-CO" dirty="0" smtClean="0"/>
            </a:br>
            <a:r>
              <a:rPr lang="es-CO" dirty="0" smtClean="0"/>
              <a:t>“</a:t>
            </a:r>
            <a:r>
              <a:rPr lang="es-CO" dirty="0" err="1" smtClean="0"/>
              <a:t>MultiSim</a:t>
            </a:r>
            <a:r>
              <a:rPr lang="es-CO" dirty="0" smtClean="0"/>
              <a:t>” (T1b)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5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1948656"/>
            <a:ext cx="5153025" cy="38290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11</a:t>
            </a:fld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905794"/>
            <a:ext cx="5715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12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2229644"/>
            <a:ext cx="5018112" cy="37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Instrumentos &amp; componentes</a:t>
            </a:r>
            <a:endParaRPr lang="es-ES" dirty="0"/>
          </a:p>
        </p:txBody>
      </p:sp>
      <p:pic>
        <p:nvPicPr>
          <p:cNvPr id="8" name="7 Marcador de contenido" descr="Circuit1 - Multisim - [Circuit1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64804"/>
            <a:ext cx="8032426" cy="4525963"/>
          </a:xfrm>
        </p:spPr>
      </p:pic>
      <p:cxnSp>
        <p:nvCxnSpPr>
          <p:cNvPr id="4" name="3 Conector recto de flecha"/>
          <p:cNvCxnSpPr/>
          <p:nvPr/>
        </p:nvCxnSpPr>
        <p:spPr>
          <a:xfrm flipH="1">
            <a:off x="2710148" y="1213312"/>
            <a:ext cx="1080120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H="1">
            <a:off x="6156176" y="1213312"/>
            <a:ext cx="1080120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776288" y="4042044"/>
            <a:ext cx="193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Simular (ON)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76288" y="2708920"/>
            <a:ext cx="411336" cy="133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3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Instrumentos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Componentes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9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Resistência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Conectando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Circuito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18</a:t>
            </a:fld>
            <a:endParaRPr lang="es-E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510631"/>
            <a:ext cx="6934200" cy="27051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2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Place </a:t>
            </a:r>
            <a:r>
              <a:rPr lang="es-CO" dirty="0" err="1" smtClean="0"/>
              <a:t>source</a:t>
            </a:r>
            <a:r>
              <a:rPr lang="es-CO" dirty="0" smtClean="0"/>
              <a:t> (</a:t>
            </a:r>
            <a:r>
              <a:rPr lang="es-CO" dirty="0" err="1" smtClean="0"/>
              <a:t>fonte</a:t>
            </a:r>
            <a:r>
              <a:rPr lang="es-CO" dirty="0" smtClean="0"/>
              <a:t>)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3" y="1600200"/>
            <a:ext cx="7705493" cy="4525963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http://www.ni.com/multisim/</a:t>
            </a:r>
          </a:p>
        </p:txBody>
      </p:sp>
      <p:pic>
        <p:nvPicPr>
          <p:cNvPr id="4" name="3 Marcador de contenido" descr="NI Multisim: Powerful Circuit Design and Teaching Software - National Instruments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600200"/>
            <a:ext cx="8032426" cy="4525963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desenhar</a:t>
            </a:r>
            <a:r>
              <a:rPr lang="es-ES" dirty="0">
                <a:latin typeface="Arial"/>
              </a:rPr>
              <a:t> </a:t>
            </a:r>
            <a:r>
              <a:rPr lang="es-ES" dirty="0" err="1">
                <a:latin typeface="Arial"/>
              </a:rPr>
              <a:t>fonte</a:t>
            </a:r>
            <a:endParaRPr lang="es-ES" dirty="0"/>
          </a:p>
        </p:txBody>
      </p:sp>
      <p:pic>
        <p:nvPicPr>
          <p:cNvPr id="4" name="3 Marcador de contenido" descr="Circuit1 - Multisim - [Circuit1 *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556792"/>
            <a:ext cx="8032426" cy="4525963"/>
          </a:xfrm>
        </p:spPr>
      </p:pic>
      <p:cxnSp>
        <p:nvCxnSpPr>
          <p:cNvPr id="5" name="4 Conector recto de flecha"/>
          <p:cNvCxnSpPr/>
          <p:nvPr/>
        </p:nvCxnSpPr>
        <p:spPr>
          <a:xfrm flipH="1">
            <a:off x="4572000" y="1268760"/>
            <a:ext cx="864096" cy="208823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6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Ajustar</a:t>
            </a:r>
            <a:r>
              <a:rPr lang="en-US" dirty="0"/>
              <a:t> a </a:t>
            </a:r>
            <a:r>
              <a:rPr lang="en-US" dirty="0" err="1"/>
              <a:t>fonte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5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corrente se adianta à tensão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10" y="2492896"/>
            <a:ext cx="5288804" cy="2808312"/>
          </a:xfrm>
        </p:spPr>
      </p:pic>
    </p:spTree>
    <p:extLst>
      <p:ext uri="{BB962C8B-B14F-4D97-AF65-F5344CB8AC3E}">
        <p14:creationId xmlns:p14="http://schemas.microsoft.com/office/powerpoint/2010/main" val="16772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corrente se adianta à tensão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22" y="1743570"/>
            <a:ext cx="5410955" cy="4286848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2411760" y="1124744"/>
            <a:ext cx="144016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85184" y="1124744"/>
            <a:ext cx="2047056" cy="15121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selecionar</a:t>
            </a:r>
            <a:r>
              <a:rPr lang="es-ES" dirty="0"/>
              <a:t> </a:t>
            </a:r>
            <a:r>
              <a:rPr lang="es-ES" u="sng" dirty="0"/>
              <a:t>diodo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9" y="1600200"/>
            <a:ext cx="7572622" cy="4525963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5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Diodo 1n4000</a:t>
            </a:r>
            <a:endParaRPr lang="es-ES" dirty="0"/>
          </a:p>
        </p:txBody>
      </p:sp>
      <p:pic>
        <p:nvPicPr>
          <p:cNvPr id="4" name="3 Marcador de contenido" descr="1n4002.pdf - Adobe Acrobat Pro Extend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600200"/>
            <a:ext cx="8032426" cy="4525963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3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desenhar</a:t>
            </a:r>
            <a:r>
              <a:rPr lang="es-ES" dirty="0"/>
              <a:t> diodo</a:t>
            </a:r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5" y="1757862"/>
            <a:ext cx="7659169" cy="4210638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6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selecionar</a:t>
            </a:r>
            <a:r>
              <a:rPr lang="es-ES" dirty="0"/>
              <a:t> </a:t>
            </a:r>
            <a:r>
              <a:rPr lang="es-ES" u="sng" dirty="0" err="1" smtClean="0"/>
              <a:t>terra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57889"/>
            <a:ext cx="7220958" cy="4010585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desenhar</a:t>
            </a:r>
            <a:r>
              <a:rPr lang="es-ES" dirty="0"/>
              <a:t> </a:t>
            </a:r>
            <a:r>
              <a:rPr lang="es-ES" u="sng" dirty="0" err="1"/>
              <a:t>terra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0" y="2072231"/>
            <a:ext cx="6592220" cy="3581900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desenhar</a:t>
            </a:r>
            <a:r>
              <a:rPr lang="es-ES" dirty="0"/>
              <a:t> </a:t>
            </a:r>
            <a:r>
              <a:rPr lang="es-ES" u="sng" dirty="0" smtClean="0"/>
              <a:t>circuito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35" y="1600200"/>
            <a:ext cx="6676730" cy="4525963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29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8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http://www.ni.com/multisim/</a:t>
            </a:r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237" y="3839365"/>
            <a:ext cx="9526" cy="47632"/>
          </a:xfrm>
        </p:spPr>
      </p:pic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6" y="1988840"/>
            <a:ext cx="7125695" cy="403916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osciloscopio</a:t>
            </a:r>
            <a:endParaRPr lang="es-ES" dirty="0"/>
          </a:p>
        </p:txBody>
      </p:sp>
      <p:pic>
        <p:nvPicPr>
          <p:cNvPr id="4" name="3 Marcador de contenido" descr="Circuit1 - Multisim - [Circuit1 *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600200"/>
            <a:ext cx="8032426" cy="4525963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Osciloscopio conectar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6" y="1600200"/>
            <a:ext cx="7800988" cy="4525963"/>
          </a:xfrm>
        </p:spPr>
      </p:pic>
      <p:cxnSp>
        <p:nvCxnSpPr>
          <p:cNvPr id="5" name="4 Conector recto de flecha"/>
          <p:cNvCxnSpPr/>
          <p:nvPr/>
        </p:nvCxnSpPr>
        <p:spPr>
          <a:xfrm flipH="1">
            <a:off x="1763688" y="1196752"/>
            <a:ext cx="4248472" cy="37444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Amplitude</a:t>
            </a:r>
            <a:r>
              <a:rPr lang="es-CO" dirty="0" smtClean="0"/>
              <a:t> &amp; </a:t>
            </a:r>
            <a:r>
              <a:rPr lang="es-ES" dirty="0" err="1"/>
              <a:t>freqüência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" y="1600200"/>
            <a:ext cx="7747995" cy="4525963"/>
          </a:xfrm>
        </p:spPr>
      </p:pic>
      <p:cxnSp>
        <p:nvCxnSpPr>
          <p:cNvPr id="5" name="4 Conector recto de flecha"/>
          <p:cNvCxnSpPr/>
          <p:nvPr/>
        </p:nvCxnSpPr>
        <p:spPr>
          <a:xfrm>
            <a:off x="3275856" y="1196752"/>
            <a:ext cx="1872208" cy="31683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6012160" y="1305600"/>
            <a:ext cx="1872208" cy="3168352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32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Forma de onda de </a:t>
            </a:r>
            <a:r>
              <a:rPr lang="es-CO" dirty="0" err="1" smtClean="0"/>
              <a:t>saida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0" y="1800731"/>
            <a:ext cx="7763959" cy="4124901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ingresso</a:t>
            </a:r>
            <a:r>
              <a:rPr lang="es-ES" dirty="0"/>
              <a:t> e </a:t>
            </a:r>
            <a:r>
              <a:rPr lang="es-ES" dirty="0" err="1"/>
              <a:t>saída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5" y="1600200"/>
            <a:ext cx="7870829" cy="4525963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Oscilador</a:t>
            </a:r>
            <a:endParaRPr lang="es-ES" dirty="0"/>
          </a:p>
        </p:txBody>
      </p:sp>
      <p:pic>
        <p:nvPicPr>
          <p:cNvPr id="6" name="5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97" y="1600200"/>
            <a:ext cx="7019006" cy="4525963"/>
          </a:xfr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35</a:t>
            </a:fld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1547664" y="1124744"/>
            <a:ext cx="2592288" cy="7920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1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no domínio do tempo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23520"/>
            <a:ext cx="77243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36</a:t>
            </a:fld>
            <a:endParaRPr lang="es-E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55776" y="1772816"/>
            <a:ext cx="1080120" cy="2160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0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100" y="2923913"/>
            <a:ext cx="6053801" cy="2060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Defeitos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5" y="1600200"/>
            <a:ext cx="772431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Verificação de </a:t>
            </a:r>
            <a:r>
              <a:rPr lang="en-US" sz="3600" dirty="0" smtClean="0"/>
              <a:t>defeitos </a:t>
            </a:r>
            <a:r>
              <a:rPr lang="en-US" sz="4000" dirty="0" smtClean="0"/>
              <a:t>(</a:t>
            </a:r>
            <a:r>
              <a:rPr lang="en-US" sz="4000" dirty="0" err="1" smtClean="0"/>
              <a:t>exercício</a:t>
            </a:r>
            <a:r>
              <a:rPr lang="en-US" sz="4000" dirty="0" smtClean="0"/>
              <a:t>, R4 </a:t>
            </a:r>
            <a:r>
              <a:rPr lang="en-US" sz="4000" dirty="0" err="1" smtClean="0"/>
              <a:t>aberto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39</a:t>
            </a:fld>
            <a:endParaRPr lang="es-E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77281"/>
            <a:ext cx="5219700" cy="2971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http://www.ni.com/multisim/applications/edu/</a:t>
            </a:r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0692"/>
            <a:ext cx="8229600" cy="3024979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8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Powerful</a:t>
            </a:r>
            <a:r>
              <a:rPr lang="es-CO" dirty="0" smtClean="0"/>
              <a:t> </a:t>
            </a:r>
            <a:r>
              <a:rPr lang="es-CO" dirty="0" err="1" smtClean="0"/>
              <a:t>circuit</a:t>
            </a:r>
            <a:r>
              <a:rPr lang="es-CO" dirty="0" smtClean="0"/>
              <a:t> </a:t>
            </a:r>
            <a:r>
              <a:rPr lang="es-CO" dirty="0" err="1" smtClean="0"/>
              <a:t>design</a:t>
            </a:r>
            <a:endParaRPr lang="es-ES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2372311"/>
            <a:ext cx="6935168" cy="2981741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8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http://www.ni.com/multisim/</a:t>
            </a:r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392264"/>
            <a:ext cx="8014279" cy="3340992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1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http://multisim.softonic.com/</a:t>
            </a:r>
          </a:p>
        </p:txBody>
      </p:sp>
      <p:pic>
        <p:nvPicPr>
          <p:cNvPr id="4" name="3 Marcador de contenido" descr="NI Multisim - Descargar - Windows Internet Explor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600200"/>
            <a:ext cx="8032426" cy="4525963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ORCAD</a:t>
            </a:r>
            <a:endParaRPr lang="es-ES" dirty="0"/>
          </a:p>
        </p:txBody>
      </p:sp>
      <p:pic>
        <p:nvPicPr>
          <p:cNvPr id="5" name="4 Marcador de contenido" descr="Cadence OrCAD Solutions 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600200"/>
            <a:ext cx="8032426" cy="4525963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4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9E8-8DB1-47A7-8050-F4018AE19217}" type="slidenum">
              <a:rPr lang="es-ES" smtClean="0"/>
              <a:t>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42" y="1417638"/>
            <a:ext cx="6415713" cy="4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195</Words>
  <Application>Microsoft Office PowerPoint</Application>
  <PresentationFormat>On-screen Show (4:3)</PresentationFormat>
  <Paragraphs>120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Tema de Office</vt:lpstr>
      <vt:lpstr>Clase teórica:  “MultiSim” (T1b)</vt:lpstr>
      <vt:lpstr>http://www.ni.com/multisim/</vt:lpstr>
      <vt:lpstr>http://www.ni.com/multisim/</vt:lpstr>
      <vt:lpstr>http://www.ni.com/multisim/applications/edu/</vt:lpstr>
      <vt:lpstr>Powerful circuit design</vt:lpstr>
      <vt:lpstr>http://www.ni.com/multisim/</vt:lpstr>
      <vt:lpstr>http://multisim.softonic.com/</vt:lpstr>
      <vt:lpstr>ORCAD</vt:lpstr>
      <vt:lpstr>Instalação</vt:lpstr>
      <vt:lpstr>Instalação</vt:lpstr>
      <vt:lpstr>Instalação</vt:lpstr>
      <vt:lpstr>Instalação</vt:lpstr>
      <vt:lpstr>Instrumentos &amp; componentes</vt:lpstr>
      <vt:lpstr>Instrumentos</vt:lpstr>
      <vt:lpstr>Componentes</vt:lpstr>
      <vt:lpstr>Resistência</vt:lpstr>
      <vt:lpstr>Conectando</vt:lpstr>
      <vt:lpstr>Circuito</vt:lpstr>
      <vt:lpstr>Place source (fonte)</vt:lpstr>
      <vt:lpstr>desenhar fonte</vt:lpstr>
      <vt:lpstr>Ajustar a fonte</vt:lpstr>
      <vt:lpstr>A corrente se adianta à tensão</vt:lpstr>
      <vt:lpstr>A corrente se adianta à tensão</vt:lpstr>
      <vt:lpstr>selecionar diodo</vt:lpstr>
      <vt:lpstr>Diodo 1n4000</vt:lpstr>
      <vt:lpstr>desenhar diodo</vt:lpstr>
      <vt:lpstr>selecionar terra</vt:lpstr>
      <vt:lpstr>desenhar terra</vt:lpstr>
      <vt:lpstr>desenhar circuito</vt:lpstr>
      <vt:lpstr>osciloscopio</vt:lpstr>
      <vt:lpstr>Osciloscopio conectar</vt:lpstr>
      <vt:lpstr>Amplitude &amp; freqüência</vt:lpstr>
      <vt:lpstr>Forma de onda de saida</vt:lpstr>
      <vt:lpstr> ingresso e saída</vt:lpstr>
      <vt:lpstr>Oscilador</vt:lpstr>
      <vt:lpstr>Análise no domínio do tempo</vt:lpstr>
      <vt:lpstr>Exercício</vt:lpstr>
      <vt:lpstr>Defeitos</vt:lpstr>
      <vt:lpstr>Verificação de defeitos (exercício, R4 aberto)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MultiSim</dc:title>
  <dc:creator>Chaljub</dc:creator>
  <cp:lastModifiedBy>jachd</cp:lastModifiedBy>
  <cp:revision>48</cp:revision>
  <dcterms:created xsi:type="dcterms:W3CDTF">2013-04-07T08:38:55Z</dcterms:created>
  <dcterms:modified xsi:type="dcterms:W3CDTF">2015-07-24T14:46:45Z</dcterms:modified>
</cp:coreProperties>
</file>