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6" r:id="rId1"/>
    <p:sldMasterId id="2147483707" r:id="rId2"/>
  </p:sldMasterIdLst>
  <p:notesMasterIdLst>
    <p:notesMasterId r:id="rId127"/>
  </p:notesMasterIdLst>
  <p:sldIdLst>
    <p:sldId id="256" r:id="rId3"/>
    <p:sldId id="312" r:id="rId4"/>
    <p:sldId id="429" r:id="rId5"/>
    <p:sldId id="430" r:id="rId6"/>
    <p:sldId id="431" r:id="rId7"/>
    <p:sldId id="258" r:id="rId8"/>
    <p:sldId id="260" r:id="rId9"/>
    <p:sldId id="334" r:id="rId10"/>
    <p:sldId id="335" r:id="rId11"/>
    <p:sldId id="313" r:id="rId12"/>
    <p:sldId id="336" r:id="rId13"/>
    <p:sldId id="337" r:id="rId14"/>
    <p:sldId id="338" r:id="rId15"/>
    <p:sldId id="339" r:id="rId16"/>
    <p:sldId id="340" r:id="rId17"/>
    <p:sldId id="342" r:id="rId18"/>
    <p:sldId id="343" r:id="rId19"/>
    <p:sldId id="344" r:id="rId20"/>
    <p:sldId id="345" r:id="rId21"/>
    <p:sldId id="346" r:id="rId22"/>
    <p:sldId id="347" r:id="rId23"/>
    <p:sldId id="314" r:id="rId24"/>
    <p:sldId id="432" r:id="rId25"/>
    <p:sldId id="433" r:id="rId26"/>
    <p:sldId id="434" r:id="rId27"/>
    <p:sldId id="435" r:id="rId28"/>
    <p:sldId id="436" r:id="rId29"/>
    <p:sldId id="437" r:id="rId30"/>
    <p:sldId id="438" r:id="rId31"/>
    <p:sldId id="439" r:id="rId32"/>
    <p:sldId id="440" r:id="rId33"/>
    <p:sldId id="441" r:id="rId34"/>
    <p:sldId id="442" r:id="rId35"/>
    <p:sldId id="443" r:id="rId36"/>
    <p:sldId id="444" r:id="rId37"/>
    <p:sldId id="445" r:id="rId38"/>
    <p:sldId id="446" r:id="rId39"/>
    <p:sldId id="315" r:id="rId40"/>
    <p:sldId id="364" r:id="rId41"/>
    <p:sldId id="365" r:id="rId42"/>
    <p:sldId id="366" r:id="rId43"/>
    <p:sldId id="367" r:id="rId44"/>
    <p:sldId id="368" r:id="rId45"/>
    <p:sldId id="369" r:id="rId46"/>
    <p:sldId id="316" r:id="rId47"/>
    <p:sldId id="370" r:id="rId48"/>
    <p:sldId id="371" r:id="rId49"/>
    <p:sldId id="372" r:id="rId50"/>
    <p:sldId id="373" r:id="rId51"/>
    <p:sldId id="374" r:id="rId52"/>
    <p:sldId id="375" r:id="rId53"/>
    <p:sldId id="317" r:id="rId54"/>
    <p:sldId id="376" r:id="rId55"/>
    <p:sldId id="377" r:id="rId56"/>
    <p:sldId id="378" r:id="rId57"/>
    <p:sldId id="379" r:id="rId58"/>
    <p:sldId id="380" r:id="rId59"/>
    <p:sldId id="381" r:id="rId60"/>
    <p:sldId id="382" r:id="rId61"/>
    <p:sldId id="383" r:id="rId62"/>
    <p:sldId id="384" r:id="rId63"/>
    <p:sldId id="385" r:id="rId64"/>
    <p:sldId id="318" r:id="rId65"/>
    <p:sldId id="386" r:id="rId66"/>
    <p:sldId id="423" r:id="rId67"/>
    <p:sldId id="424" r:id="rId68"/>
    <p:sldId id="425" r:id="rId69"/>
    <p:sldId id="426" r:id="rId70"/>
    <p:sldId id="427" r:id="rId71"/>
    <p:sldId id="428" r:id="rId72"/>
    <p:sldId id="387" r:id="rId73"/>
    <p:sldId id="393" r:id="rId74"/>
    <p:sldId id="388" r:id="rId75"/>
    <p:sldId id="392" r:id="rId76"/>
    <p:sldId id="389" r:id="rId77"/>
    <p:sldId id="391" r:id="rId78"/>
    <p:sldId id="390" r:id="rId79"/>
    <p:sldId id="394" r:id="rId80"/>
    <p:sldId id="319" r:id="rId81"/>
    <p:sldId id="395" r:id="rId82"/>
    <p:sldId id="396" r:id="rId83"/>
    <p:sldId id="397" r:id="rId84"/>
    <p:sldId id="398" r:id="rId85"/>
    <p:sldId id="399" r:id="rId86"/>
    <p:sldId id="400" r:id="rId87"/>
    <p:sldId id="401" r:id="rId88"/>
    <p:sldId id="402" r:id="rId89"/>
    <p:sldId id="403" r:id="rId90"/>
    <p:sldId id="404" r:id="rId91"/>
    <p:sldId id="405" r:id="rId92"/>
    <p:sldId id="406" r:id="rId93"/>
    <p:sldId id="407" r:id="rId94"/>
    <p:sldId id="408" r:id="rId95"/>
    <p:sldId id="409" r:id="rId96"/>
    <p:sldId id="410" r:id="rId97"/>
    <p:sldId id="411" r:id="rId98"/>
    <p:sldId id="412" r:id="rId99"/>
    <p:sldId id="413" r:id="rId100"/>
    <p:sldId id="414" r:id="rId101"/>
    <p:sldId id="415" r:id="rId102"/>
    <p:sldId id="416" r:id="rId103"/>
    <p:sldId id="417" r:id="rId104"/>
    <p:sldId id="418" r:id="rId105"/>
    <p:sldId id="419" r:id="rId106"/>
    <p:sldId id="421" r:id="rId107"/>
    <p:sldId id="420" r:id="rId108"/>
    <p:sldId id="422" r:id="rId109"/>
    <p:sldId id="320" r:id="rId110"/>
    <p:sldId id="322" r:id="rId111"/>
    <p:sldId id="323" r:id="rId112"/>
    <p:sldId id="324" r:id="rId113"/>
    <p:sldId id="325" r:id="rId114"/>
    <p:sldId id="326" r:id="rId115"/>
    <p:sldId id="327" r:id="rId116"/>
    <p:sldId id="328" r:id="rId117"/>
    <p:sldId id="329" r:id="rId118"/>
    <p:sldId id="321" r:id="rId119"/>
    <p:sldId id="330" r:id="rId120"/>
    <p:sldId id="332" r:id="rId121"/>
    <p:sldId id="331" r:id="rId122"/>
    <p:sldId id="333" r:id="rId123"/>
    <p:sldId id="261" r:id="rId124"/>
    <p:sldId id="262" r:id="rId125"/>
    <p:sldId id="267" r:id="rId126"/>
  </p:sldIdLst>
  <p:sldSz cx="9144000" cy="5143500" type="screen16x9"/>
  <p:notesSz cx="6858000" cy="9144000"/>
  <p:embeddedFontLst>
    <p:embeddedFont>
      <p:font typeface="Anaheim" panose="020B0604020202020204" charset="0"/>
      <p:regular r:id="rId128"/>
    </p:embeddedFont>
    <p:embeddedFont>
      <p:font typeface="Archivo" panose="020B0604020202020204" charset="0"/>
      <p:regular r:id="rId129"/>
      <p:bold r:id="rId130"/>
      <p:italic r:id="rId131"/>
      <p:boldItalic r:id="rId132"/>
    </p:embeddedFont>
    <p:embeddedFont>
      <p:font typeface="Bebas Neue" panose="020B0606020202050201" pitchFamily="34" charset="0"/>
      <p:regular r:id="rId133"/>
    </p:embeddedFont>
    <p:embeddedFont>
      <p:font typeface="Cambria Math" panose="02040503050406030204" pitchFamily="18" charset="0"/>
      <p:regular r:id="rId134"/>
    </p:embeddedFont>
    <p:embeddedFont>
      <p:font typeface="DM Sans" pitchFamily="2" charset="0"/>
      <p:regular r:id="rId135"/>
      <p:bold r:id="rId136"/>
      <p:italic r:id="rId137"/>
      <p:boldItalic r:id="rId138"/>
    </p:embeddedFont>
    <p:embeddedFont>
      <p:font typeface="Nunito Light" pitchFamily="2" charset="0"/>
      <p:regular r:id="rId139"/>
      <p:italic r:id="rId140"/>
    </p:embeddedFont>
    <p:embeddedFont>
      <p:font typeface="PT Sans" panose="020B0503020203020204" pitchFamily="34" charset="0"/>
      <p:regular r:id="rId141"/>
      <p:bold r:id="rId142"/>
      <p:italic r:id="rId143"/>
      <p:boldItalic r:id="rId144"/>
    </p:embeddedFont>
    <p:embeddedFont>
      <p:font typeface="Raleway" pitchFamily="2" charset="0"/>
      <p:regular r:id="rId145"/>
      <p:bold r:id="rId146"/>
      <p:italic r:id="rId147"/>
      <p:boldItalic r:id="rId1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9953"/>
    <a:srgbClr val="FF6D09"/>
    <a:srgbClr val="FFAF79"/>
    <a:srgbClr val="1B1F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97F04A-F189-446A-90CB-6BABA2B00217}">
  <a:tblStyle styleId="{EE97F04A-F189-446A-90CB-6BABA2B002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A134284-8D38-4B05-A7E4-A6AAE8ED876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6" autoAdjust="0"/>
    <p:restoredTop sz="94660"/>
  </p:normalViewPr>
  <p:slideViewPr>
    <p:cSldViewPr snapToGrid="0">
      <p:cViewPr varScale="1">
        <p:scale>
          <a:sx n="60" d="100"/>
          <a:sy n="60" d="100"/>
        </p:scale>
        <p:origin x="1094"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font" Target="fonts/font6.fntdata"/><Relationship Id="rId138" Type="http://schemas.openxmlformats.org/officeDocument/2006/relationships/font" Target="fonts/font11.fntdata"/><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font" Target="fonts/font1.fntdata"/><Relationship Id="rId144" Type="http://schemas.openxmlformats.org/officeDocument/2006/relationships/font" Target="fonts/font17.fntdata"/><Relationship Id="rId149"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font" Target="fonts/font7.fntdata"/><Relationship Id="rId139" Type="http://schemas.openxmlformats.org/officeDocument/2006/relationships/font" Target="fonts/font12.fntdata"/><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viewProps" Target="viewProps.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font" Target="fonts/font2.fntdata"/><Relationship Id="rId137" Type="http://schemas.openxmlformats.org/officeDocument/2006/relationships/font" Target="fonts/font10.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font" Target="fonts/font5.fntdata"/><Relationship Id="rId140" Type="http://schemas.openxmlformats.org/officeDocument/2006/relationships/font" Target="fonts/font13.fntdata"/><Relationship Id="rId145"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font" Target="fonts/font3.fntdata"/><Relationship Id="rId135" Type="http://schemas.openxmlformats.org/officeDocument/2006/relationships/font" Target="fonts/font8.fntdata"/><Relationship Id="rId143" Type="http://schemas.openxmlformats.org/officeDocument/2006/relationships/font" Target="fonts/font16.fntdata"/><Relationship Id="rId148" Type="http://schemas.openxmlformats.org/officeDocument/2006/relationships/font" Target="fonts/font21.fntdata"/><Relationship Id="rId15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font" Target="fonts/font14.fntdata"/><Relationship Id="rId146" Type="http://schemas.openxmlformats.org/officeDocument/2006/relationships/font" Target="fonts/font19.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font" Target="fonts/font4.fntdata"/><Relationship Id="rId136" Type="http://schemas.openxmlformats.org/officeDocument/2006/relationships/font" Target="fonts/font9.fntdata"/><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font" Target="fonts/font20.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font" Target="fonts/font15.fntdata"/><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249F2D-568C-4C4C-AE0E-3D06764B656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pt-MZ"/>
        </a:p>
      </dgm:t>
    </dgm:pt>
    <dgm:pt modelId="{53FBA0DE-3D75-462B-A182-5E438B478D60}">
      <dgm:prSet phldrT="[Texto]"/>
      <dgm:spPr/>
      <dgm:t>
        <a:bodyPr/>
        <a:lstStyle/>
        <a:p>
          <a:r>
            <a:rPr lang="pt-PT" dirty="0"/>
            <a:t>8.1. Planeamente e controle operacional</a:t>
          </a:r>
          <a:endParaRPr lang="pt-MZ" dirty="0"/>
        </a:p>
      </dgm:t>
    </dgm:pt>
    <dgm:pt modelId="{1A9FA28A-6A93-4703-9149-29F2F68C553A}" type="parTrans" cxnId="{4F93C684-8926-4A61-9547-5BEFD502301D}">
      <dgm:prSet/>
      <dgm:spPr/>
      <dgm:t>
        <a:bodyPr/>
        <a:lstStyle/>
        <a:p>
          <a:endParaRPr lang="pt-MZ"/>
        </a:p>
      </dgm:t>
    </dgm:pt>
    <dgm:pt modelId="{58BA836D-DA67-465B-891E-FD9FCA5B847F}" type="sibTrans" cxnId="{4F93C684-8926-4A61-9547-5BEFD502301D}">
      <dgm:prSet/>
      <dgm:spPr/>
      <dgm:t>
        <a:bodyPr/>
        <a:lstStyle/>
        <a:p>
          <a:endParaRPr lang="pt-MZ"/>
        </a:p>
      </dgm:t>
    </dgm:pt>
    <dgm:pt modelId="{499E2BFB-2D80-4ABC-A98B-592B5661BC28}">
      <dgm:prSet/>
      <dgm:spPr/>
      <dgm:t>
        <a:bodyPr/>
        <a:lstStyle/>
        <a:p>
          <a:r>
            <a:rPr lang="pt-PT" dirty="0"/>
            <a:t>8.2. Requisitos para produtos e serviços	</a:t>
          </a:r>
          <a:endParaRPr lang="pt-MZ" dirty="0"/>
        </a:p>
      </dgm:t>
    </dgm:pt>
    <dgm:pt modelId="{FA6733CF-2587-4C2C-9241-5F2575E7D2CF}" type="parTrans" cxnId="{57091067-319F-4FE7-8B39-3973A51CA42D}">
      <dgm:prSet/>
      <dgm:spPr/>
      <dgm:t>
        <a:bodyPr/>
        <a:lstStyle/>
        <a:p>
          <a:endParaRPr lang="pt-MZ"/>
        </a:p>
      </dgm:t>
    </dgm:pt>
    <dgm:pt modelId="{38864C7C-CD4E-4BCF-A8F9-63153D265831}" type="sibTrans" cxnId="{57091067-319F-4FE7-8B39-3973A51CA42D}">
      <dgm:prSet/>
      <dgm:spPr/>
      <dgm:t>
        <a:bodyPr/>
        <a:lstStyle/>
        <a:p>
          <a:endParaRPr lang="pt-MZ"/>
        </a:p>
      </dgm:t>
    </dgm:pt>
    <dgm:pt modelId="{60552474-62C8-4B3C-9B02-943F1826D844}">
      <dgm:prSet/>
      <dgm:spPr/>
      <dgm:t>
        <a:bodyPr/>
        <a:lstStyle/>
        <a:p>
          <a:r>
            <a:rPr lang="pt-PT" dirty="0"/>
            <a:t>8.3. Design e desenvolvimento de produtos e serviços</a:t>
          </a:r>
          <a:endParaRPr lang="pt-MZ" dirty="0"/>
        </a:p>
      </dgm:t>
    </dgm:pt>
    <dgm:pt modelId="{44C3E8A3-F0C8-4B9E-AE4D-F3C07BFA7892}" type="parTrans" cxnId="{ACB1E0BD-8AFF-4233-A486-E9A1AE9A8267}">
      <dgm:prSet/>
      <dgm:spPr/>
      <dgm:t>
        <a:bodyPr/>
        <a:lstStyle/>
        <a:p>
          <a:endParaRPr lang="pt-MZ"/>
        </a:p>
      </dgm:t>
    </dgm:pt>
    <dgm:pt modelId="{D38D95F0-476F-4AA4-B9B1-46C405F2C20F}" type="sibTrans" cxnId="{ACB1E0BD-8AFF-4233-A486-E9A1AE9A8267}">
      <dgm:prSet/>
      <dgm:spPr/>
      <dgm:t>
        <a:bodyPr/>
        <a:lstStyle/>
        <a:p>
          <a:endParaRPr lang="pt-MZ"/>
        </a:p>
      </dgm:t>
    </dgm:pt>
    <dgm:pt modelId="{4E33E6E1-19EE-446D-B99C-BA6083A027A5}">
      <dgm:prSet/>
      <dgm:spPr/>
      <dgm:t>
        <a:bodyPr/>
        <a:lstStyle/>
        <a:p>
          <a:r>
            <a:rPr lang="pt-PT" dirty="0"/>
            <a:t>8.4. Controle dos processos , produtos e serviços de fornecedores externos.</a:t>
          </a:r>
          <a:endParaRPr lang="pt-MZ" dirty="0"/>
        </a:p>
      </dgm:t>
    </dgm:pt>
    <dgm:pt modelId="{66DE2ADD-9942-4645-B789-AD505421323E}" type="parTrans" cxnId="{87082DF2-472C-49BE-BE94-F9B2DC1209E5}">
      <dgm:prSet/>
      <dgm:spPr/>
      <dgm:t>
        <a:bodyPr/>
        <a:lstStyle/>
        <a:p>
          <a:endParaRPr lang="pt-MZ"/>
        </a:p>
      </dgm:t>
    </dgm:pt>
    <dgm:pt modelId="{FC275CF5-4A19-4A3E-8DE3-C14DB1E2C4B2}" type="sibTrans" cxnId="{87082DF2-472C-49BE-BE94-F9B2DC1209E5}">
      <dgm:prSet/>
      <dgm:spPr/>
      <dgm:t>
        <a:bodyPr/>
        <a:lstStyle/>
        <a:p>
          <a:endParaRPr lang="pt-MZ"/>
        </a:p>
      </dgm:t>
    </dgm:pt>
    <dgm:pt modelId="{F36A7EDE-5DD4-457E-BFAF-9A0B7DC41965}">
      <dgm:prSet/>
      <dgm:spPr/>
      <dgm:t>
        <a:bodyPr/>
        <a:lstStyle/>
        <a:p>
          <a:r>
            <a:rPr lang="pt-PT" dirty="0"/>
            <a:t>8.5. Produção e prestação do serviço</a:t>
          </a:r>
          <a:endParaRPr lang="pt-MZ" dirty="0"/>
        </a:p>
      </dgm:t>
    </dgm:pt>
    <dgm:pt modelId="{54D5B9E3-471A-4D95-91A2-B9C6E171AD75}" type="parTrans" cxnId="{148C1F3D-4A2F-4398-A747-9A1DD53FDE36}">
      <dgm:prSet/>
      <dgm:spPr/>
      <dgm:t>
        <a:bodyPr/>
        <a:lstStyle/>
        <a:p>
          <a:endParaRPr lang="pt-MZ"/>
        </a:p>
      </dgm:t>
    </dgm:pt>
    <dgm:pt modelId="{20FB130D-65DC-4C72-8764-EA9DD73400BA}" type="sibTrans" cxnId="{148C1F3D-4A2F-4398-A747-9A1DD53FDE36}">
      <dgm:prSet/>
      <dgm:spPr/>
      <dgm:t>
        <a:bodyPr/>
        <a:lstStyle/>
        <a:p>
          <a:endParaRPr lang="pt-MZ"/>
        </a:p>
      </dgm:t>
    </dgm:pt>
    <dgm:pt modelId="{447830F3-F81E-4355-8FD1-71EEADF5BFE5}">
      <dgm:prSet/>
      <dgm:spPr/>
      <dgm:t>
        <a:bodyPr/>
        <a:lstStyle/>
        <a:p>
          <a:r>
            <a:rPr lang="pt-PT" dirty="0"/>
            <a:t>8.6. Libertação de produtos e serviços</a:t>
          </a:r>
          <a:endParaRPr lang="pt-MZ" dirty="0"/>
        </a:p>
      </dgm:t>
    </dgm:pt>
    <dgm:pt modelId="{9EA2C594-7143-46DE-8E0D-F5D83F5E8F26}" type="parTrans" cxnId="{696FE971-1B8F-4C14-B450-1E0B8BDE3465}">
      <dgm:prSet/>
      <dgm:spPr/>
      <dgm:t>
        <a:bodyPr/>
        <a:lstStyle/>
        <a:p>
          <a:endParaRPr lang="pt-MZ"/>
        </a:p>
      </dgm:t>
    </dgm:pt>
    <dgm:pt modelId="{F4BFBAAA-7C91-43EE-810F-04C47BDCCCD6}" type="sibTrans" cxnId="{696FE971-1B8F-4C14-B450-1E0B8BDE3465}">
      <dgm:prSet/>
      <dgm:spPr/>
      <dgm:t>
        <a:bodyPr/>
        <a:lstStyle/>
        <a:p>
          <a:endParaRPr lang="pt-MZ"/>
        </a:p>
      </dgm:t>
    </dgm:pt>
    <dgm:pt modelId="{0C104CFA-FECE-40BA-B1A9-D0AD113E6514}">
      <dgm:prSet/>
      <dgm:spPr/>
      <dgm:t>
        <a:bodyPr/>
        <a:lstStyle/>
        <a:p>
          <a:r>
            <a:rPr lang="pt-PT" dirty="0"/>
            <a:t>8.7. Controle das saídas não conformes</a:t>
          </a:r>
          <a:endParaRPr lang="pt-MZ" dirty="0"/>
        </a:p>
      </dgm:t>
    </dgm:pt>
    <dgm:pt modelId="{054E7220-A613-4A0D-9E07-62CDBF60A467}" type="parTrans" cxnId="{9F4A994C-8141-41D1-B7B6-1B80661A45F5}">
      <dgm:prSet/>
      <dgm:spPr/>
      <dgm:t>
        <a:bodyPr/>
        <a:lstStyle/>
        <a:p>
          <a:endParaRPr lang="pt-MZ"/>
        </a:p>
      </dgm:t>
    </dgm:pt>
    <dgm:pt modelId="{E4A8B66B-E883-4F70-877F-9DE225331163}" type="sibTrans" cxnId="{9F4A994C-8141-41D1-B7B6-1B80661A45F5}">
      <dgm:prSet/>
      <dgm:spPr/>
      <dgm:t>
        <a:bodyPr/>
        <a:lstStyle/>
        <a:p>
          <a:endParaRPr lang="pt-MZ"/>
        </a:p>
      </dgm:t>
    </dgm:pt>
    <dgm:pt modelId="{2351C31B-13CE-4577-9427-42E76EDEEFE4}" type="pres">
      <dgm:prSet presAssocID="{D1249F2D-568C-4C4C-AE0E-3D06764B6563}" presName="diagram" presStyleCnt="0">
        <dgm:presLayoutVars>
          <dgm:dir/>
          <dgm:resizeHandles val="exact"/>
        </dgm:presLayoutVars>
      </dgm:prSet>
      <dgm:spPr/>
    </dgm:pt>
    <dgm:pt modelId="{9096F40E-22DB-4F1A-A247-0E9DE32A06BC}" type="pres">
      <dgm:prSet presAssocID="{53FBA0DE-3D75-462B-A182-5E438B478D60}" presName="node" presStyleLbl="node1" presStyleIdx="0" presStyleCnt="7">
        <dgm:presLayoutVars>
          <dgm:bulletEnabled val="1"/>
        </dgm:presLayoutVars>
      </dgm:prSet>
      <dgm:spPr/>
    </dgm:pt>
    <dgm:pt modelId="{D3A5460A-8F3C-420D-989B-6623B66512A0}" type="pres">
      <dgm:prSet presAssocID="{58BA836D-DA67-465B-891E-FD9FCA5B847F}" presName="sibTrans" presStyleCnt="0"/>
      <dgm:spPr/>
    </dgm:pt>
    <dgm:pt modelId="{19838620-633A-452B-A402-D40F276E4DA3}" type="pres">
      <dgm:prSet presAssocID="{499E2BFB-2D80-4ABC-A98B-592B5661BC28}" presName="node" presStyleLbl="node1" presStyleIdx="1" presStyleCnt="7">
        <dgm:presLayoutVars>
          <dgm:bulletEnabled val="1"/>
        </dgm:presLayoutVars>
      </dgm:prSet>
      <dgm:spPr/>
    </dgm:pt>
    <dgm:pt modelId="{0A1306D9-782D-4519-BB8E-F9397462FDB6}" type="pres">
      <dgm:prSet presAssocID="{38864C7C-CD4E-4BCF-A8F9-63153D265831}" presName="sibTrans" presStyleCnt="0"/>
      <dgm:spPr/>
    </dgm:pt>
    <dgm:pt modelId="{87C80FE5-D553-4057-9216-F4BAB687FBF3}" type="pres">
      <dgm:prSet presAssocID="{60552474-62C8-4B3C-9B02-943F1826D844}" presName="node" presStyleLbl="node1" presStyleIdx="2" presStyleCnt="7">
        <dgm:presLayoutVars>
          <dgm:bulletEnabled val="1"/>
        </dgm:presLayoutVars>
      </dgm:prSet>
      <dgm:spPr/>
    </dgm:pt>
    <dgm:pt modelId="{650F9C40-AE23-4CD7-AE6F-C471B605A71C}" type="pres">
      <dgm:prSet presAssocID="{D38D95F0-476F-4AA4-B9B1-46C405F2C20F}" presName="sibTrans" presStyleCnt="0"/>
      <dgm:spPr/>
    </dgm:pt>
    <dgm:pt modelId="{C7CDDF33-2C8F-4391-9334-2117D90D89AA}" type="pres">
      <dgm:prSet presAssocID="{4E33E6E1-19EE-446D-B99C-BA6083A027A5}" presName="node" presStyleLbl="node1" presStyleIdx="3" presStyleCnt="7">
        <dgm:presLayoutVars>
          <dgm:bulletEnabled val="1"/>
        </dgm:presLayoutVars>
      </dgm:prSet>
      <dgm:spPr/>
    </dgm:pt>
    <dgm:pt modelId="{88922422-2E05-4357-976A-406ECDA508C6}" type="pres">
      <dgm:prSet presAssocID="{FC275CF5-4A19-4A3E-8DE3-C14DB1E2C4B2}" presName="sibTrans" presStyleCnt="0"/>
      <dgm:spPr/>
    </dgm:pt>
    <dgm:pt modelId="{83001314-50AD-47CF-A8EE-9E4D785D9DB2}" type="pres">
      <dgm:prSet presAssocID="{F36A7EDE-5DD4-457E-BFAF-9A0B7DC41965}" presName="node" presStyleLbl="node1" presStyleIdx="4" presStyleCnt="7">
        <dgm:presLayoutVars>
          <dgm:bulletEnabled val="1"/>
        </dgm:presLayoutVars>
      </dgm:prSet>
      <dgm:spPr/>
    </dgm:pt>
    <dgm:pt modelId="{5AAA7595-71ED-4B92-BA7B-53AD9A4775E1}" type="pres">
      <dgm:prSet presAssocID="{20FB130D-65DC-4C72-8764-EA9DD73400BA}" presName="sibTrans" presStyleCnt="0"/>
      <dgm:spPr/>
    </dgm:pt>
    <dgm:pt modelId="{5B6BDD67-8A67-4566-8C99-01DB38715AB4}" type="pres">
      <dgm:prSet presAssocID="{447830F3-F81E-4355-8FD1-71EEADF5BFE5}" presName="node" presStyleLbl="node1" presStyleIdx="5" presStyleCnt="7">
        <dgm:presLayoutVars>
          <dgm:bulletEnabled val="1"/>
        </dgm:presLayoutVars>
      </dgm:prSet>
      <dgm:spPr/>
    </dgm:pt>
    <dgm:pt modelId="{7C9F08FB-F006-4D7D-B6B6-720861D868C3}" type="pres">
      <dgm:prSet presAssocID="{F4BFBAAA-7C91-43EE-810F-04C47BDCCCD6}" presName="sibTrans" presStyleCnt="0"/>
      <dgm:spPr/>
    </dgm:pt>
    <dgm:pt modelId="{5B626B2E-77A8-4A03-A193-A635BBF50073}" type="pres">
      <dgm:prSet presAssocID="{0C104CFA-FECE-40BA-B1A9-D0AD113E6514}" presName="node" presStyleLbl="node1" presStyleIdx="6" presStyleCnt="7">
        <dgm:presLayoutVars>
          <dgm:bulletEnabled val="1"/>
        </dgm:presLayoutVars>
      </dgm:prSet>
      <dgm:spPr/>
    </dgm:pt>
  </dgm:ptLst>
  <dgm:cxnLst>
    <dgm:cxn modelId="{E8604506-F018-4813-B266-6BD4D1CBB08C}" type="presOf" srcId="{53FBA0DE-3D75-462B-A182-5E438B478D60}" destId="{9096F40E-22DB-4F1A-A247-0E9DE32A06BC}" srcOrd="0" destOrd="0" presId="urn:microsoft.com/office/officeart/2005/8/layout/default"/>
    <dgm:cxn modelId="{DB23342A-9179-4428-9E12-6835566010B3}" type="presOf" srcId="{60552474-62C8-4B3C-9B02-943F1826D844}" destId="{87C80FE5-D553-4057-9216-F4BAB687FBF3}" srcOrd="0" destOrd="0" presId="urn:microsoft.com/office/officeart/2005/8/layout/default"/>
    <dgm:cxn modelId="{562C8D2A-6A7C-405A-A2F6-24DA45B6F728}" type="presOf" srcId="{447830F3-F81E-4355-8FD1-71EEADF5BFE5}" destId="{5B6BDD67-8A67-4566-8C99-01DB38715AB4}" srcOrd="0" destOrd="0" presId="urn:microsoft.com/office/officeart/2005/8/layout/default"/>
    <dgm:cxn modelId="{148C1F3D-4A2F-4398-A747-9A1DD53FDE36}" srcId="{D1249F2D-568C-4C4C-AE0E-3D06764B6563}" destId="{F36A7EDE-5DD4-457E-BFAF-9A0B7DC41965}" srcOrd="4" destOrd="0" parTransId="{54D5B9E3-471A-4D95-91A2-B9C6E171AD75}" sibTransId="{20FB130D-65DC-4C72-8764-EA9DD73400BA}"/>
    <dgm:cxn modelId="{D99C7260-928C-4F6C-88DF-93188A287DB4}" type="presOf" srcId="{4E33E6E1-19EE-446D-B99C-BA6083A027A5}" destId="{C7CDDF33-2C8F-4391-9334-2117D90D89AA}" srcOrd="0" destOrd="0" presId="urn:microsoft.com/office/officeart/2005/8/layout/default"/>
    <dgm:cxn modelId="{57091067-319F-4FE7-8B39-3973A51CA42D}" srcId="{D1249F2D-568C-4C4C-AE0E-3D06764B6563}" destId="{499E2BFB-2D80-4ABC-A98B-592B5661BC28}" srcOrd="1" destOrd="0" parTransId="{FA6733CF-2587-4C2C-9241-5F2575E7D2CF}" sibTransId="{38864C7C-CD4E-4BCF-A8F9-63153D265831}"/>
    <dgm:cxn modelId="{4EFF974C-6017-4962-A7A3-F50A8DE93D20}" type="presOf" srcId="{D1249F2D-568C-4C4C-AE0E-3D06764B6563}" destId="{2351C31B-13CE-4577-9427-42E76EDEEFE4}" srcOrd="0" destOrd="0" presId="urn:microsoft.com/office/officeart/2005/8/layout/default"/>
    <dgm:cxn modelId="{9F4A994C-8141-41D1-B7B6-1B80661A45F5}" srcId="{D1249F2D-568C-4C4C-AE0E-3D06764B6563}" destId="{0C104CFA-FECE-40BA-B1A9-D0AD113E6514}" srcOrd="6" destOrd="0" parTransId="{054E7220-A613-4A0D-9E07-62CDBF60A467}" sibTransId="{E4A8B66B-E883-4F70-877F-9DE225331163}"/>
    <dgm:cxn modelId="{696FE971-1B8F-4C14-B450-1E0B8BDE3465}" srcId="{D1249F2D-568C-4C4C-AE0E-3D06764B6563}" destId="{447830F3-F81E-4355-8FD1-71EEADF5BFE5}" srcOrd="5" destOrd="0" parTransId="{9EA2C594-7143-46DE-8E0D-F5D83F5E8F26}" sibTransId="{F4BFBAAA-7C91-43EE-810F-04C47BDCCCD6}"/>
    <dgm:cxn modelId="{DBD65B82-A537-46AC-BF2E-3DAB7EA82B08}" type="presOf" srcId="{F36A7EDE-5DD4-457E-BFAF-9A0B7DC41965}" destId="{83001314-50AD-47CF-A8EE-9E4D785D9DB2}" srcOrd="0" destOrd="0" presId="urn:microsoft.com/office/officeart/2005/8/layout/default"/>
    <dgm:cxn modelId="{4F93C684-8926-4A61-9547-5BEFD502301D}" srcId="{D1249F2D-568C-4C4C-AE0E-3D06764B6563}" destId="{53FBA0DE-3D75-462B-A182-5E438B478D60}" srcOrd="0" destOrd="0" parTransId="{1A9FA28A-6A93-4703-9149-29F2F68C553A}" sibTransId="{58BA836D-DA67-465B-891E-FD9FCA5B847F}"/>
    <dgm:cxn modelId="{001E5CA2-C418-49E6-9451-07A574A155F9}" type="presOf" srcId="{499E2BFB-2D80-4ABC-A98B-592B5661BC28}" destId="{19838620-633A-452B-A402-D40F276E4DA3}" srcOrd="0" destOrd="0" presId="urn:microsoft.com/office/officeart/2005/8/layout/default"/>
    <dgm:cxn modelId="{ACB1E0BD-8AFF-4233-A486-E9A1AE9A8267}" srcId="{D1249F2D-568C-4C4C-AE0E-3D06764B6563}" destId="{60552474-62C8-4B3C-9B02-943F1826D844}" srcOrd="2" destOrd="0" parTransId="{44C3E8A3-F0C8-4B9E-AE4D-F3C07BFA7892}" sibTransId="{D38D95F0-476F-4AA4-B9B1-46C405F2C20F}"/>
    <dgm:cxn modelId="{87082DF2-472C-49BE-BE94-F9B2DC1209E5}" srcId="{D1249F2D-568C-4C4C-AE0E-3D06764B6563}" destId="{4E33E6E1-19EE-446D-B99C-BA6083A027A5}" srcOrd="3" destOrd="0" parTransId="{66DE2ADD-9942-4645-B789-AD505421323E}" sibTransId="{FC275CF5-4A19-4A3E-8DE3-C14DB1E2C4B2}"/>
    <dgm:cxn modelId="{540D0EF4-025D-4AFD-AE19-85183BC3D11B}" type="presOf" srcId="{0C104CFA-FECE-40BA-B1A9-D0AD113E6514}" destId="{5B626B2E-77A8-4A03-A193-A635BBF50073}" srcOrd="0" destOrd="0" presId="urn:microsoft.com/office/officeart/2005/8/layout/default"/>
    <dgm:cxn modelId="{7EB2BED7-7CC3-47C3-9E9A-A0839C57BCE7}" type="presParOf" srcId="{2351C31B-13CE-4577-9427-42E76EDEEFE4}" destId="{9096F40E-22DB-4F1A-A247-0E9DE32A06BC}" srcOrd="0" destOrd="0" presId="urn:microsoft.com/office/officeart/2005/8/layout/default"/>
    <dgm:cxn modelId="{01568F1D-1C76-4AA6-AA02-2D28AA0CEBD7}" type="presParOf" srcId="{2351C31B-13CE-4577-9427-42E76EDEEFE4}" destId="{D3A5460A-8F3C-420D-989B-6623B66512A0}" srcOrd="1" destOrd="0" presId="urn:microsoft.com/office/officeart/2005/8/layout/default"/>
    <dgm:cxn modelId="{C568D2C9-1BB9-4850-B05D-2C096BA153AF}" type="presParOf" srcId="{2351C31B-13CE-4577-9427-42E76EDEEFE4}" destId="{19838620-633A-452B-A402-D40F276E4DA3}" srcOrd="2" destOrd="0" presId="urn:microsoft.com/office/officeart/2005/8/layout/default"/>
    <dgm:cxn modelId="{D2441F3C-0A3D-4A9A-84DD-76B03299F5C8}" type="presParOf" srcId="{2351C31B-13CE-4577-9427-42E76EDEEFE4}" destId="{0A1306D9-782D-4519-BB8E-F9397462FDB6}" srcOrd="3" destOrd="0" presId="urn:microsoft.com/office/officeart/2005/8/layout/default"/>
    <dgm:cxn modelId="{2CA491B1-6FAA-45F3-8E55-9A05972FA554}" type="presParOf" srcId="{2351C31B-13CE-4577-9427-42E76EDEEFE4}" destId="{87C80FE5-D553-4057-9216-F4BAB687FBF3}" srcOrd="4" destOrd="0" presId="urn:microsoft.com/office/officeart/2005/8/layout/default"/>
    <dgm:cxn modelId="{08BA6E28-E9D9-49B5-A99C-E0424661766D}" type="presParOf" srcId="{2351C31B-13CE-4577-9427-42E76EDEEFE4}" destId="{650F9C40-AE23-4CD7-AE6F-C471B605A71C}" srcOrd="5" destOrd="0" presId="urn:microsoft.com/office/officeart/2005/8/layout/default"/>
    <dgm:cxn modelId="{C49838DD-8AEA-4403-AB91-B12A48CDF93F}" type="presParOf" srcId="{2351C31B-13CE-4577-9427-42E76EDEEFE4}" destId="{C7CDDF33-2C8F-4391-9334-2117D90D89AA}" srcOrd="6" destOrd="0" presId="urn:microsoft.com/office/officeart/2005/8/layout/default"/>
    <dgm:cxn modelId="{11F7CD7A-9A2E-43C1-BE7F-9321E0AA4B11}" type="presParOf" srcId="{2351C31B-13CE-4577-9427-42E76EDEEFE4}" destId="{88922422-2E05-4357-976A-406ECDA508C6}" srcOrd="7" destOrd="0" presId="urn:microsoft.com/office/officeart/2005/8/layout/default"/>
    <dgm:cxn modelId="{46B1A225-8171-4503-8D9C-725F86A477D6}" type="presParOf" srcId="{2351C31B-13CE-4577-9427-42E76EDEEFE4}" destId="{83001314-50AD-47CF-A8EE-9E4D785D9DB2}" srcOrd="8" destOrd="0" presId="urn:microsoft.com/office/officeart/2005/8/layout/default"/>
    <dgm:cxn modelId="{78404686-4DB0-463C-A47C-7C36EBBD1129}" type="presParOf" srcId="{2351C31B-13CE-4577-9427-42E76EDEEFE4}" destId="{5AAA7595-71ED-4B92-BA7B-53AD9A4775E1}" srcOrd="9" destOrd="0" presId="urn:microsoft.com/office/officeart/2005/8/layout/default"/>
    <dgm:cxn modelId="{44B3C971-74EB-4E36-94A0-A506F33537C8}" type="presParOf" srcId="{2351C31B-13CE-4577-9427-42E76EDEEFE4}" destId="{5B6BDD67-8A67-4566-8C99-01DB38715AB4}" srcOrd="10" destOrd="0" presId="urn:microsoft.com/office/officeart/2005/8/layout/default"/>
    <dgm:cxn modelId="{644A4297-00A0-451B-96B6-267207149C92}" type="presParOf" srcId="{2351C31B-13CE-4577-9427-42E76EDEEFE4}" destId="{7C9F08FB-F006-4D7D-B6B6-720861D868C3}" srcOrd="11" destOrd="0" presId="urn:microsoft.com/office/officeart/2005/8/layout/default"/>
    <dgm:cxn modelId="{D989C164-2179-4001-A060-6433EA75D46A}" type="presParOf" srcId="{2351C31B-13CE-4577-9427-42E76EDEEFE4}" destId="{5B626B2E-77A8-4A03-A193-A635BBF50073}"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0F222B0-A06D-4977-AF4A-392B294403D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pt-MZ"/>
        </a:p>
      </dgm:t>
    </dgm:pt>
    <dgm:pt modelId="{632DD1C9-9B5D-47C0-8832-3553FA8982F5}">
      <dgm:prSet/>
      <dgm:spPr/>
      <dgm:t>
        <a:bodyPr/>
        <a:lstStyle/>
        <a:p>
          <a:r>
            <a:rPr lang="pt-PT"/>
            <a:t>a) os requisitos funcionais e de desempenho; </a:t>
          </a:r>
          <a:endParaRPr lang="pt-MZ"/>
        </a:p>
      </dgm:t>
    </dgm:pt>
    <dgm:pt modelId="{0B00E459-AA07-4A12-B0E6-66B28911A983}" type="parTrans" cxnId="{6FB76702-3CEC-4676-9E31-AD8CF9C06864}">
      <dgm:prSet/>
      <dgm:spPr/>
      <dgm:t>
        <a:bodyPr/>
        <a:lstStyle/>
        <a:p>
          <a:endParaRPr lang="pt-MZ"/>
        </a:p>
      </dgm:t>
    </dgm:pt>
    <dgm:pt modelId="{A2F25E5B-FB52-4E48-A5AD-954BDA91F499}" type="sibTrans" cxnId="{6FB76702-3CEC-4676-9E31-AD8CF9C06864}">
      <dgm:prSet/>
      <dgm:spPr/>
      <dgm:t>
        <a:bodyPr/>
        <a:lstStyle/>
        <a:p>
          <a:endParaRPr lang="pt-MZ"/>
        </a:p>
      </dgm:t>
    </dgm:pt>
    <dgm:pt modelId="{01165FA6-6573-491D-A9B1-A00F475C6D70}">
      <dgm:prSet/>
      <dgm:spPr/>
      <dgm:t>
        <a:bodyPr/>
        <a:lstStyle/>
        <a:p>
          <a:r>
            <a:rPr lang="pt-PT"/>
            <a:t>b) a informação resultante de atividades de design e desenvolvimento anteriores semelhantes; </a:t>
          </a:r>
          <a:endParaRPr lang="pt-MZ"/>
        </a:p>
      </dgm:t>
    </dgm:pt>
    <dgm:pt modelId="{E649C57F-FCA4-49E8-B05B-2C2C822E2C5D}" type="parTrans" cxnId="{F6008132-3202-44EF-A248-050FC45F8CA2}">
      <dgm:prSet/>
      <dgm:spPr/>
      <dgm:t>
        <a:bodyPr/>
        <a:lstStyle/>
        <a:p>
          <a:endParaRPr lang="pt-MZ"/>
        </a:p>
      </dgm:t>
    </dgm:pt>
    <dgm:pt modelId="{1E4765A1-5494-4E98-B307-079294B611C6}" type="sibTrans" cxnId="{F6008132-3202-44EF-A248-050FC45F8CA2}">
      <dgm:prSet/>
      <dgm:spPr/>
      <dgm:t>
        <a:bodyPr/>
        <a:lstStyle/>
        <a:p>
          <a:endParaRPr lang="pt-MZ"/>
        </a:p>
      </dgm:t>
    </dgm:pt>
    <dgm:pt modelId="{A1D34513-56F4-4D5A-B95F-0D0CACD60685}">
      <dgm:prSet/>
      <dgm:spPr/>
      <dgm:t>
        <a:bodyPr/>
        <a:lstStyle/>
        <a:p>
          <a:r>
            <a:rPr lang="pt-PT"/>
            <a:t>c) exigências estatutárias e regulamentares; </a:t>
          </a:r>
          <a:endParaRPr lang="pt-MZ"/>
        </a:p>
      </dgm:t>
    </dgm:pt>
    <dgm:pt modelId="{049B78BD-096A-41B6-B29F-F44B0B05B20A}" type="parTrans" cxnId="{7EB2D418-4FA3-40FC-BB01-B9DA27A757F5}">
      <dgm:prSet/>
      <dgm:spPr/>
      <dgm:t>
        <a:bodyPr/>
        <a:lstStyle/>
        <a:p>
          <a:endParaRPr lang="pt-MZ"/>
        </a:p>
      </dgm:t>
    </dgm:pt>
    <dgm:pt modelId="{BA7C03BC-B765-48CF-BC0A-A84F487FDE57}" type="sibTrans" cxnId="{7EB2D418-4FA3-40FC-BB01-B9DA27A757F5}">
      <dgm:prSet/>
      <dgm:spPr/>
      <dgm:t>
        <a:bodyPr/>
        <a:lstStyle/>
        <a:p>
          <a:endParaRPr lang="pt-MZ"/>
        </a:p>
      </dgm:t>
    </dgm:pt>
    <dgm:pt modelId="{B0577FFD-A5F9-47F3-B754-04D5C9FDE477}">
      <dgm:prSet/>
      <dgm:spPr/>
      <dgm:t>
        <a:bodyPr/>
        <a:lstStyle/>
        <a:p>
          <a:r>
            <a:rPr lang="pt-PT"/>
            <a:t>d) normas ou códigos de conduta que a organização se tenha comprometido a implementar; </a:t>
          </a:r>
          <a:endParaRPr lang="pt-MZ"/>
        </a:p>
      </dgm:t>
    </dgm:pt>
    <dgm:pt modelId="{E1B2AAA2-25D7-4734-B872-1798AB187CEE}" type="parTrans" cxnId="{C6C385B5-0E1F-4F7A-9434-65D5C8F78CCF}">
      <dgm:prSet/>
      <dgm:spPr/>
      <dgm:t>
        <a:bodyPr/>
        <a:lstStyle/>
        <a:p>
          <a:endParaRPr lang="pt-MZ"/>
        </a:p>
      </dgm:t>
    </dgm:pt>
    <dgm:pt modelId="{79D749D7-C4CF-4625-A9DE-5BE9794AC3D3}" type="sibTrans" cxnId="{C6C385B5-0E1F-4F7A-9434-65D5C8F78CCF}">
      <dgm:prSet/>
      <dgm:spPr/>
      <dgm:t>
        <a:bodyPr/>
        <a:lstStyle/>
        <a:p>
          <a:endParaRPr lang="pt-MZ"/>
        </a:p>
      </dgm:t>
    </dgm:pt>
    <dgm:pt modelId="{7BC7E57A-3FD6-47A3-A067-A2CAF549AC0F}">
      <dgm:prSet/>
      <dgm:spPr/>
      <dgm:t>
        <a:bodyPr/>
        <a:lstStyle/>
        <a:p>
          <a:r>
            <a:rPr lang="pt-PT" dirty="0"/>
            <a:t>e) as consequências potenciais de falhas devidas à natureza dos produtos e serviços. </a:t>
          </a:r>
          <a:endParaRPr lang="pt-MZ" dirty="0"/>
        </a:p>
      </dgm:t>
    </dgm:pt>
    <dgm:pt modelId="{E377CDBE-A861-4766-AE80-A3C638FD1870}" type="parTrans" cxnId="{3F3A138F-44D2-45D3-8640-1855489F7D77}">
      <dgm:prSet/>
      <dgm:spPr/>
      <dgm:t>
        <a:bodyPr/>
        <a:lstStyle/>
        <a:p>
          <a:endParaRPr lang="pt-MZ"/>
        </a:p>
      </dgm:t>
    </dgm:pt>
    <dgm:pt modelId="{D49B152A-5215-482E-AB8F-EEF1882FFD83}" type="sibTrans" cxnId="{3F3A138F-44D2-45D3-8640-1855489F7D77}">
      <dgm:prSet/>
      <dgm:spPr/>
      <dgm:t>
        <a:bodyPr/>
        <a:lstStyle/>
        <a:p>
          <a:endParaRPr lang="pt-MZ"/>
        </a:p>
      </dgm:t>
    </dgm:pt>
    <dgm:pt modelId="{BD5499EA-A190-4BB6-BED7-77802AD21C75}">
      <dgm:prSet/>
      <dgm:spPr/>
      <dgm:t>
        <a:bodyPr/>
        <a:lstStyle/>
        <a:p>
          <a:r>
            <a:rPr lang="pt-PT"/>
            <a:t>As </a:t>
          </a:r>
          <a:r>
            <a:rPr lang="pt-PT" dirty="0"/>
            <a:t>entradas devem ser adequadas aos propósitos de design e desenvolvimento, completas e sem ambiguidades.</a:t>
          </a:r>
          <a:endParaRPr lang="pt-MZ" dirty="0"/>
        </a:p>
      </dgm:t>
    </dgm:pt>
    <dgm:pt modelId="{473E3278-3E4E-47C4-A929-AF8C93A2D6CC}" type="parTrans" cxnId="{EA2EF638-65F2-4D80-A551-5D26203A138C}">
      <dgm:prSet/>
      <dgm:spPr/>
      <dgm:t>
        <a:bodyPr/>
        <a:lstStyle/>
        <a:p>
          <a:endParaRPr lang="pt-MZ"/>
        </a:p>
      </dgm:t>
    </dgm:pt>
    <dgm:pt modelId="{2EF7B9EA-8E29-4029-BADB-53F2EF95F40E}" type="sibTrans" cxnId="{EA2EF638-65F2-4D80-A551-5D26203A138C}">
      <dgm:prSet/>
      <dgm:spPr/>
      <dgm:t>
        <a:bodyPr/>
        <a:lstStyle/>
        <a:p>
          <a:endParaRPr lang="pt-MZ"/>
        </a:p>
      </dgm:t>
    </dgm:pt>
    <dgm:pt modelId="{49A8A3BB-92BA-4D80-9D21-FB4443FAC9E1}" type="pres">
      <dgm:prSet presAssocID="{00F222B0-A06D-4977-AF4A-392B294403D9}" presName="linear" presStyleCnt="0">
        <dgm:presLayoutVars>
          <dgm:dir/>
          <dgm:animLvl val="lvl"/>
          <dgm:resizeHandles val="exact"/>
        </dgm:presLayoutVars>
      </dgm:prSet>
      <dgm:spPr/>
    </dgm:pt>
    <dgm:pt modelId="{DD68AD27-93FF-41F1-9506-07DB9605798F}" type="pres">
      <dgm:prSet presAssocID="{632DD1C9-9B5D-47C0-8832-3553FA8982F5}" presName="parentLin" presStyleCnt="0"/>
      <dgm:spPr/>
    </dgm:pt>
    <dgm:pt modelId="{A316A9E5-F6E5-49A8-B744-AB45202DB12C}" type="pres">
      <dgm:prSet presAssocID="{632DD1C9-9B5D-47C0-8832-3553FA8982F5}" presName="parentLeftMargin" presStyleLbl="node1" presStyleIdx="0" presStyleCnt="6"/>
      <dgm:spPr/>
    </dgm:pt>
    <dgm:pt modelId="{C43B7B9F-BA79-4CE3-9915-AEEA0DE0D9BF}" type="pres">
      <dgm:prSet presAssocID="{632DD1C9-9B5D-47C0-8832-3553FA8982F5}" presName="parentText" presStyleLbl="node1" presStyleIdx="0" presStyleCnt="6">
        <dgm:presLayoutVars>
          <dgm:chMax val="0"/>
          <dgm:bulletEnabled val="1"/>
        </dgm:presLayoutVars>
      </dgm:prSet>
      <dgm:spPr/>
    </dgm:pt>
    <dgm:pt modelId="{E7F226D2-171A-4B70-B9A9-02ABD34D2498}" type="pres">
      <dgm:prSet presAssocID="{632DD1C9-9B5D-47C0-8832-3553FA8982F5}" presName="negativeSpace" presStyleCnt="0"/>
      <dgm:spPr/>
    </dgm:pt>
    <dgm:pt modelId="{25F8C726-13DA-44D5-A472-82382BAAAA3B}" type="pres">
      <dgm:prSet presAssocID="{632DD1C9-9B5D-47C0-8832-3553FA8982F5}" presName="childText" presStyleLbl="conFgAcc1" presStyleIdx="0" presStyleCnt="6">
        <dgm:presLayoutVars>
          <dgm:bulletEnabled val="1"/>
        </dgm:presLayoutVars>
      </dgm:prSet>
      <dgm:spPr/>
    </dgm:pt>
    <dgm:pt modelId="{02FC0AE9-BDEE-4BFD-9B68-9974E305E615}" type="pres">
      <dgm:prSet presAssocID="{A2F25E5B-FB52-4E48-A5AD-954BDA91F499}" presName="spaceBetweenRectangles" presStyleCnt="0"/>
      <dgm:spPr/>
    </dgm:pt>
    <dgm:pt modelId="{6BEB4D57-3308-4DE6-BCC5-3A15484B3DDD}" type="pres">
      <dgm:prSet presAssocID="{01165FA6-6573-491D-A9B1-A00F475C6D70}" presName="parentLin" presStyleCnt="0"/>
      <dgm:spPr/>
    </dgm:pt>
    <dgm:pt modelId="{6D8A5752-5BE6-40B9-BB4B-3316A460ECD2}" type="pres">
      <dgm:prSet presAssocID="{01165FA6-6573-491D-A9B1-A00F475C6D70}" presName="parentLeftMargin" presStyleLbl="node1" presStyleIdx="0" presStyleCnt="6"/>
      <dgm:spPr/>
    </dgm:pt>
    <dgm:pt modelId="{CEEBE338-8FBD-418E-B0D9-B2A56E7295A2}" type="pres">
      <dgm:prSet presAssocID="{01165FA6-6573-491D-A9B1-A00F475C6D70}" presName="parentText" presStyleLbl="node1" presStyleIdx="1" presStyleCnt="6">
        <dgm:presLayoutVars>
          <dgm:chMax val="0"/>
          <dgm:bulletEnabled val="1"/>
        </dgm:presLayoutVars>
      </dgm:prSet>
      <dgm:spPr/>
    </dgm:pt>
    <dgm:pt modelId="{22A8257F-0434-4F6E-9BB7-789913392DF2}" type="pres">
      <dgm:prSet presAssocID="{01165FA6-6573-491D-A9B1-A00F475C6D70}" presName="negativeSpace" presStyleCnt="0"/>
      <dgm:spPr/>
    </dgm:pt>
    <dgm:pt modelId="{4F6D5D44-05CB-4866-AA47-E27B009C7BF6}" type="pres">
      <dgm:prSet presAssocID="{01165FA6-6573-491D-A9B1-A00F475C6D70}" presName="childText" presStyleLbl="conFgAcc1" presStyleIdx="1" presStyleCnt="6">
        <dgm:presLayoutVars>
          <dgm:bulletEnabled val="1"/>
        </dgm:presLayoutVars>
      </dgm:prSet>
      <dgm:spPr/>
    </dgm:pt>
    <dgm:pt modelId="{21C9B99F-E755-4EA2-BDF6-DDABD923B83D}" type="pres">
      <dgm:prSet presAssocID="{1E4765A1-5494-4E98-B307-079294B611C6}" presName="spaceBetweenRectangles" presStyleCnt="0"/>
      <dgm:spPr/>
    </dgm:pt>
    <dgm:pt modelId="{92B16F4B-4569-45AE-A94C-9F93A648B517}" type="pres">
      <dgm:prSet presAssocID="{A1D34513-56F4-4D5A-B95F-0D0CACD60685}" presName="parentLin" presStyleCnt="0"/>
      <dgm:spPr/>
    </dgm:pt>
    <dgm:pt modelId="{1692A9D6-7703-4E36-84AF-A717FD696AA2}" type="pres">
      <dgm:prSet presAssocID="{A1D34513-56F4-4D5A-B95F-0D0CACD60685}" presName="parentLeftMargin" presStyleLbl="node1" presStyleIdx="1" presStyleCnt="6"/>
      <dgm:spPr/>
    </dgm:pt>
    <dgm:pt modelId="{C974C2CB-63BE-4298-8D58-B653D80C5A4D}" type="pres">
      <dgm:prSet presAssocID="{A1D34513-56F4-4D5A-B95F-0D0CACD60685}" presName="parentText" presStyleLbl="node1" presStyleIdx="2" presStyleCnt="6">
        <dgm:presLayoutVars>
          <dgm:chMax val="0"/>
          <dgm:bulletEnabled val="1"/>
        </dgm:presLayoutVars>
      </dgm:prSet>
      <dgm:spPr/>
    </dgm:pt>
    <dgm:pt modelId="{A90D646B-A781-42C9-8D58-657070F4C7C4}" type="pres">
      <dgm:prSet presAssocID="{A1D34513-56F4-4D5A-B95F-0D0CACD60685}" presName="negativeSpace" presStyleCnt="0"/>
      <dgm:spPr/>
    </dgm:pt>
    <dgm:pt modelId="{45996173-D394-4776-B108-939DA300CFD0}" type="pres">
      <dgm:prSet presAssocID="{A1D34513-56F4-4D5A-B95F-0D0CACD60685}" presName="childText" presStyleLbl="conFgAcc1" presStyleIdx="2" presStyleCnt="6">
        <dgm:presLayoutVars>
          <dgm:bulletEnabled val="1"/>
        </dgm:presLayoutVars>
      </dgm:prSet>
      <dgm:spPr/>
    </dgm:pt>
    <dgm:pt modelId="{596AE077-204C-417C-815F-EDAEA13FEA8D}" type="pres">
      <dgm:prSet presAssocID="{BA7C03BC-B765-48CF-BC0A-A84F487FDE57}" presName="spaceBetweenRectangles" presStyleCnt="0"/>
      <dgm:spPr/>
    </dgm:pt>
    <dgm:pt modelId="{589082AF-6179-476A-ADD4-40C45F9F9256}" type="pres">
      <dgm:prSet presAssocID="{B0577FFD-A5F9-47F3-B754-04D5C9FDE477}" presName="parentLin" presStyleCnt="0"/>
      <dgm:spPr/>
    </dgm:pt>
    <dgm:pt modelId="{910AACEE-AFB8-4B39-B5DB-78051A504C38}" type="pres">
      <dgm:prSet presAssocID="{B0577FFD-A5F9-47F3-B754-04D5C9FDE477}" presName="parentLeftMargin" presStyleLbl="node1" presStyleIdx="2" presStyleCnt="6"/>
      <dgm:spPr/>
    </dgm:pt>
    <dgm:pt modelId="{06EB3129-A838-4745-B4CC-FEEAB95C9CA9}" type="pres">
      <dgm:prSet presAssocID="{B0577FFD-A5F9-47F3-B754-04D5C9FDE477}" presName="parentText" presStyleLbl="node1" presStyleIdx="3" presStyleCnt="6">
        <dgm:presLayoutVars>
          <dgm:chMax val="0"/>
          <dgm:bulletEnabled val="1"/>
        </dgm:presLayoutVars>
      </dgm:prSet>
      <dgm:spPr/>
    </dgm:pt>
    <dgm:pt modelId="{C68B24BD-349E-4555-AF98-11D071B6AE55}" type="pres">
      <dgm:prSet presAssocID="{B0577FFD-A5F9-47F3-B754-04D5C9FDE477}" presName="negativeSpace" presStyleCnt="0"/>
      <dgm:spPr/>
    </dgm:pt>
    <dgm:pt modelId="{4A54CB93-2E42-4F13-9B0D-C44CEF557B64}" type="pres">
      <dgm:prSet presAssocID="{B0577FFD-A5F9-47F3-B754-04D5C9FDE477}" presName="childText" presStyleLbl="conFgAcc1" presStyleIdx="3" presStyleCnt="6">
        <dgm:presLayoutVars>
          <dgm:bulletEnabled val="1"/>
        </dgm:presLayoutVars>
      </dgm:prSet>
      <dgm:spPr/>
    </dgm:pt>
    <dgm:pt modelId="{D86ACC32-BF92-4E4F-8763-509ADA42855C}" type="pres">
      <dgm:prSet presAssocID="{79D749D7-C4CF-4625-A9DE-5BE9794AC3D3}" presName="spaceBetweenRectangles" presStyleCnt="0"/>
      <dgm:spPr/>
    </dgm:pt>
    <dgm:pt modelId="{46576251-C9C8-4151-BFDB-0C6FC4B2BAC9}" type="pres">
      <dgm:prSet presAssocID="{7BC7E57A-3FD6-47A3-A067-A2CAF549AC0F}" presName="parentLin" presStyleCnt="0"/>
      <dgm:spPr/>
    </dgm:pt>
    <dgm:pt modelId="{34A16AD0-4C7A-4CA9-9633-0F670F6F3E89}" type="pres">
      <dgm:prSet presAssocID="{7BC7E57A-3FD6-47A3-A067-A2CAF549AC0F}" presName="parentLeftMargin" presStyleLbl="node1" presStyleIdx="3" presStyleCnt="6"/>
      <dgm:spPr/>
    </dgm:pt>
    <dgm:pt modelId="{4A10EAD6-C6AC-4344-9F69-AEC982B112AC}" type="pres">
      <dgm:prSet presAssocID="{7BC7E57A-3FD6-47A3-A067-A2CAF549AC0F}" presName="parentText" presStyleLbl="node1" presStyleIdx="4" presStyleCnt="6">
        <dgm:presLayoutVars>
          <dgm:chMax val="0"/>
          <dgm:bulletEnabled val="1"/>
        </dgm:presLayoutVars>
      </dgm:prSet>
      <dgm:spPr/>
    </dgm:pt>
    <dgm:pt modelId="{A4BC0247-E260-4C87-9D80-5FB69A4FA00C}" type="pres">
      <dgm:prSet presAssocID="{7BC7E57A-3FD6-47A3-A067-A2CAF549AC0F}" presName="negativeSpace" presStyleCnt="0"/>
      <dgm:spPr/>
    </dgm:pt>
    <dgm:pt modelId="{E04D741C-D6AF-434B-A29E-39DB3AC69206}" type="pres">
      <dgm:prSet presAssocID="{7BC7E57A-3FD6-47A3-A067-A2CAF549AC0F}" presName="childText" presStyleLbl="conFgAcc1" presStyleIdx="4" presStyleCnt="6">
        <dgm:presLayoutVars>
          <dgm:bulletEnabled val="1"/>
        </dgm:presLayoutVars>
      </dgm:prSet>
      <dgm:spPr/>
    </dgm:pt>
    <dgm:pt modelId="{BAB85F5C-8497-4A77-AB10-44F56B8C1B7F}" type="pres">
      <dgm:prSet presAssocID="{D49B152A-5215-482E-AB8F-EEF1882FFD83}" presName="spaceBetweenRectangles" presStyleCnt="0"/>
      <dgm:spPr/>
    </dgm:pt>
    <dgm:pt modelId="{33C5CD2D-A3F0-455E-9A83-7701BEC77C4D}" type="pres">
      <dgm:prSet presAssocID="{BD5499EA-A190-4BB6-BED7-77802AD21C75}" presName="parentLin" presStyleCnt="0"/>
      <dgm:spPr/>
    </dgm:pt>
    <dgm:pt modelId="{4C0A851A-BF8A-445F-B026-ED1DFB254849}" type="pres">
      <dgm:prSet presAssocID="{BD5499EA-A190-4BB6-BED7-77802AD21C75}" presName="parentLeftMargin" presStyleLbl="node1" presStyleIdx="4" presStyleCnt="6"/>
      <dgm:spPr/>
    </dgm:pt>
    <dgm:pt modelId="{3E18DB36-146B-4642-80E4-4FC7DBBB8026}" type="pres">
      <dgm:prSet presAssocID="{BD5499EA-A190-4BB6-BED7-77802AD21C75}" presName="parentText" presStyleLbl="node1" presStyleIdx="5" presStyleCnt="6">
        <dgm:presLayoutVars>
          <dgm:chMax val="0"/>
          <dgm:bulletEnabled val="1"/>
        </dgm:presLayoutVars>
      </dgm:prSet>
      <dgm:spPr/>
    </dgm:pt>
    <dgm:pt modelId="{F3E54B2F-C825-4365-BCD1-2E4E15BD782D}" type="pres">
      <dgm:prSet presAssocID="{BD5499EA-A190-4BB6-BED7-77802AD21C75}" presName="negativeSpace" presStyleCnt="0"/>
      <dgm:spPr/>
    </dgm:pt>
    <dgm:pt modelId="{42D7F064-8EBF-4CA4-B3E6-CE3BF10299C1}" type="pres">
      <dgm:prSet presAssocID="{BD5499EA-A190-4BB6-BED7-77802AD21C75}" presName="childText" presStyleLbl="conFgAcc1" presStyleIdx="5" presStyleCnt="6">
        <dgm:presLayoutVars>
          <dgm:bulletEnabled val="1"/>
        </dgm:presLayoutVars>
      </dgm:prSet>
      <dgm:spPr/>
    </dgm:pt>
  </dgm:ptLst>
  <dgm:cxnLst>
    <dgm:cxn modelId="{6FB76702-3CEC-4676-9E31-AD8CF9C06864}" srcId="{00F222B0-A06D-4977-AF4A-392B294403D9}" destId="{632DD1C9-9B5D-47C0-8832-3553FA8982F5}" srcOrd="0" destOrd="0" parTransId="{0B00E459-AA07-4A12-B0E6-66B28911A983}" sibTransId="{A2F25E5B-FB52-4E48-A5AD-954BDA91F499}"/>
    <dgm:cxn modelId="{482A3C07-0607-4A7C-8238-F6C0A92A4922}" type="presOf" srcId="{7BC7E57A-3FD6-47A3-A067-A2CAF549AC0F}" destId="{4A10EAD6-C6AC-4344-9F69-AEC982B112AC}" srcOrd="1" destOrd="0" presId="urn:microsoft.com/office/officeart/2005/8/layout/list1"/>
    <dgm:cxn modelId="{4F80800F-826C-4B65-8BB8-066173721BD4}" type="presOf" srcId="{01165FA6-6573-491D-A9B1-A00F475C6D70}" destId="{6D8A5752-5BE6-40B9-BB4B-3316A460ECD2}" srcOrd="0" destOrd="0" presId="urn:microsoft.com/office/officeart/2005/8/layout/list1"/>
    <dgm:cxn modelId="{7EB2D418-4FA3-40FC-BB01-B9DA27A757F5}" srcId="{00F222B0-A06D-4977-AF4A-392B294403D9}" destId="{A1D34513-56F4-4D5A-B95F-0D0CACD60685}" srcOrd="2" destOrd="0" parTransId="{049B78BD-096A-41B6-B29F-F44B0B05B20A}" sibTransId="{BA7C03BC-B765-48CF-BC0A-A84F487FDE57}"/>
    <dgm:cxn modelId="{6128041E-660C-4210-95D4-E709F4117E9E}" type="presOf" srcId="{BD5499EA-A190-4BB6-BED7-77802AD21C75}" destId="{4C0A851A-BF8A-445F-B026-ED1DFB254849}" srcOrd="0" destOrd="0" presId="urn:microsoft.com/office/officeart/2005/8/layout/list1"/>
    <dgm:cxn modelId="{F6008132-3202-44EF-A248-050FC45F8CA2}" srcId="{00F222B0-A06D-4977-AF4A-392B294403D9}" destId="{01165FA6-6573-491D-A9B1-A00F475C6D70}" srcOrd="1" destOrd="0" parTransId="{E649C57F-FCA4-49E8-B05B-2C2C822E2C5D}" sibTransId="{1E4765A1-5494-4E98-B307-079294B611C6}"/>
    <dgm:cxn modelId="{8477CC32-28B7-4C6F-A953-71EB3C66217D}" type="presOf" srcId="{BD5499EA-A190-4BB6-BED7-77802AD21C75}" destId="{3E18DB36-146B-4642-80E4-4FC7DBBB8026}" srcOrd="1" destOrd="0" presId="urn:microsoft.com/office/officeart/2005/8/layout/list1"/>
    <dgm:cxn modelId="{EA2EF638-65F2-4D80-A551-5D26203A138C}" srcId="{00F222B0-A06D-4977-AF4A-392B294403D9}" destId="{BD5499EA-A190-4BB6-BED7-77802AD21C75}" srcOrd="5" destOrd="0" parTransId="{473E3278-3E4E-47C4-A929-AF8C93A2D6CC}" sibTransId="{2EF7B9EA-8E29-4029-BADB-53F2EF95F40E}"/>
    <dgm:cxn modelId="{4F444C3D-C4C8-4E14-A564-1FD669805125}" type="presOf" srcId="{7BC7E57A-3FD6-47A3-A067-A2CAF549AC0F}" destId="{34A16AD0-4C7A-4CA9-9633-0F670F6F3E89}" srcOrd="0" destOrd="0" presId="urn:microsoft.com/office/officeart/2005/8/layout/list1"/>
    <dgm:cxn modelId="{635D6F3D-7456-485A-8B5F-3AC405F097BB}" type="presOf" srcId="{01165FA6-6573-491D-A9B1-A00F475C6D70}" destId="{CEEBE338-8FBD-418E-B0D9-B2A56E7295A2}" srcOrd="1" destOrd="0" presId="urn:microsoft.com/office/officeart/2005/8/layout/list1"/>
    <dgm:cxn modelId="{2F121080-5836-49F6-9757-A0E02FCD073F}" type="presOf" srcId="{00F222B0-A06D-4977-AF4A-392B294403D9}" destId="{49A8A3BB-92BA-4D80-9D21-FB4443FAC9E1}" srcOrd="0" destOrd="0" presId="urn:microsoft.com/office/officeart/2005/8/layout/list1"/>
    <dgm:cxn modelId="{3F3A138F-44D2-45D3-8640-1855489F7D77}" srcId="{00F222B0-A06D-4977-AF4A-392B294403D9}" destId="{7BC7E57A-3FD6-47A3-A067-A2CAF549AC0F}" srcOrd="4" destOrd="0" parTransId="{E377CDBE-A861-4766-AE80-A3C638FD1870}" sibTransId="{D49B152A-5215-482E-AB8F-EEF1882FFD83}"/>
    <dgm:cxn modelId="{98C00090-DE25-42CD-981F-FA61B4BAEFAD}" type="presOf" srcId="{A1D34513-56F4-4D5A-B95F-0D0CACD60685}" destId="{C974C2CB-63BE-4298-8D58-B653D80C5A4D}" srcOrd="1" destOrd="0" presId="urn:microsoft.com/office/officeart/2005/8/layout/list1"/>
    <dgm:cxn modelId="{C6C385B5-0E1F-4F7A-9434-65D5C8F78CCF}" srcId="{00F222B0-A06D-4977-AF4A-392B294403D9}" destId="{B0577FFD-A5F9-47F3-B754-04D5C9FDE477}" srcOrd="3" destOrd="0" parTransId="{E1B2AAA2-25D7-4734-B872-1798AB187CEE}" sibTransId="{79D749D7-C4CF-4625-A9DE-5BE9794AC3D3}"/>
    <dgm:cxn modelId="{912DDABC-3AF9-48C5-A0FF-42B77712F097}" type="presOf" srcId="{B0577FFD-A5F9-47F3-B754-04D5C9FDE477}" destId="{06EB3129-A838-4745-B4CC-FEEAB95C9CA9}" srcOrd="1" destOrd="0" presId="urn:microsoft.com/office/officeart/2005/8/layout/list1"/>
    <dgm:cxn modelId="{B3E7BED7-5D54-4706-BF8C-57B4DDB0B77E}" type="presOf" srcId="{632DD1C9-9B5D-47C0-8832-3553FA8982F5}" destId="{A316A9E5-F6E5-49A8-B744-AB45202DB12C}" srcOrd="0" destOrd="0" presId="urn:microsoft.com/office/officeart/2005/8/layout/list1"/>
    <dgm:cxn modelId="{14FD72DE-83C5-498D-830A-CD7172F35F8C}" type="presOf" srcId="{A1D34513-56F4-4D5A-B95F-0D0CACD60685}" destId="{1692A9D6-7703-4E36-84AF-A717FD696AA2}" srcOrd="0" destOrd="0" presId="urn:microsoft.com/office/officeart/2005/8/layout/list1"/>
    <dgm:cxn modelId="{2F4D9CE8-162B-45CA-A91B-86D442A3458B}" type="presOf" srcId="{632DD1C9-9B5D-47C0-8832-3553FA8982F5}" destId="{C43B7B9F-BA79-4CE3-9915-AEEA0DE0D9BF}" srcOrd="1" destOrd="0" presId="urn:microsoft.com/office/officeart/2005/8/layout/list1"/>
    <dgm:cxn modelId="{0CD0D2F3-9886-4560-9023-148E49AC0716}" type="presOf" srcId="{B0577FFD-A5F9-47F3-B754-04D5C9FDE477}" destId="{910AACEE-AFB8-4B39-B5DB-78051A504C38}" srcOrd="0" destOrd="0" presId="urn:microsoft.com/office/officeart/2005/8/layout/list1"/>
    <dgm:cxn modelId="{D2DA08B0-525E-4FA5-96C0-EEFA717BF52E}" type="presParOf" srcId="{49A8A3BB-92BA-4D80-9D21-FB4443FAC9E1}" destId="{DD68AD27-93FF-41F1-9506-07DB9605798F}" srcOrd="0" destOrd="0" presId="urn:microsoft.com/office/officeart/2005/8/layout/list1"/>
    <dgm:cxn modelId="{53BC9A26-3CD1-4A69-AA2B-9399BDBDB3FB}" type="presParOf" srcId="{DD68AD27-93FF-41F1-9506-07DB9605798F}" destId="{A316A9E5-F6E5-49A8-B744-AB45202DB12C}" srcOrd="0" destOrd="0" presId="urn:microsoft.com/office/officeart/2005/8/layout/list1"/>
    <dgm:cxn modelId="{23DD09D3-30CC-4DB8-96FA-E6F3EF2B9002}" type="presParOf" srcId="{DD68AD27-93FF-41F1-9506-07DB9605798F}" destId="{C43B7B9F-BA79-4CE3-9915-AEEA0DE0D9BF}" srcOrd="1" destOrd="0" presId="urn:microsoft.com/office/officeart/2005/8/layout/list1"/>
    <dgm:cxn modelId="{77E55E6F-1367-412E-AEE3-8FBB0B744E53}" type="presParOf" srcId="{49A8A3BB-92BA-4D80-9D21-FB4443FAC9E1}" destId="{E7F226D2-171A-4B70-B9A9-02ABD34D2498}" srcOrd="1" destOrd="0" presId="urn:microsoft.com/office/officeart/2005/8/layout/list1"/>
    <dgm:cxn modelId="{1929AF5F-27E3-4D0F-B201-46446A1EF360}" type="presParOf" srcId="{49A8A3BB-92BA-4D80-9D21-FB4443FAC9E1}" destId="{25F8C726-13DA-44D5-A472-82382BAAAA3B}" srcOrd="2" destOrd="0" presId="urn:microsoft.com/office/officeart/2005/8/layout/list1"/>
    <dgm:cxn modelId="{7528ABCC-849A-4BB3-B0FD-05A9196A7936}" type="presParOf" srcId="{49A8A3BB-92BA-4D80-9D21-FB4443FAC9E1}" destId="{02FC0AE9-BDEE-4BFD-9B68-9974E305E615}" srcOrd="3" destOrd="0" presId="urn:microsoft.com/office/officeart/2005/8/layout/list1"/>
    <dgm:cxn modelId="{3907904F-B7E2-4733-A427-E9A311C01D65}" type="presParOf" srcId="{49A8A3BB-92BA-4D80-9D21-FB4443FAC9E1}" destId="{6BEB4D57-3308-4DE6-BCC5-3A15484B3DDD}" srcOrd="4" destOrd="0" presId="urn:microsoft.com/office/officeart/2005/8/layout/list1"/>
    <dgm:cxn modelId="{88FEDB9F-0F1A-472C-BF95-302DBCFE63B6}" type="presParOf" srcId="{6BEB4D57-3308-4DE6-BCC5-3A15484B3DDD}" destId="{6D8A5752-5BE6-40B9-BB4B-3316A460ECD2}" srcOrd="0" destOrd="0" presId="urn:microsoft.com/office/officeart/2005/8/layout/list1"/>
    <dgm:cxn modelId="{2B3A83D3-C321-49E4-A27D-CA4BD2238AF4}" type="presParOf" srcId="{6BEB4D57-3308-4DE6-BCC5-3A15484B3DDD}" destId="{CEEBE338-8FBD-418E-B0D9-B2A56E7295A2}" srcOrd="1" destOrd="0" presId="urn:microsoft.com/office/officeart/2005/8/layout/list1"/>
    <dgm:cxn modelId="{68F069A8-157A-46AC-B708-E806F1BD6B7A}" type="presParOf" srcId="{49A8A3BB-92BA-4D80-9D21-FB4443FAC9E1}" destId="{22A8257F-0434-4F6E-9BB7-789913392DF2}" srcOrd="5" destOrd="0" presId="urn:microsoft.com/office/officeart/2005/8/layout/list1"/>
    <dgm:cxn modelId="{9DC3FE82-E283-489E-8D85-38196DB1566E}" type="presParOf" srcId="{49A8A3BB-92BA-4D80-9D21-FB4443FAC9E1}" destId="{4F6D5D44-05CB-4866-AA47-E27B009C7BF6}" srcOrd="6" destOrd="0" presId="urn:microsoft.com/office/officeart/2005/8/layout/list1"/>
    <dgm:cxn modelId="{9021AF19-9BFD-415F-B2B3-5D628004AAE8}" type="presParOf" srcId="{49A8A3BB-92BA-4D80-9D21-FB4443FAC9E1}" destId="{21C9B99F-E755-4EA2-BDF6-DDABD923B83D}" srcOrd="7" destOrd="0" presId="urn:microsoft.com/office/officeart/2005/8/layout/list1"/>
    <dgm:cxn modelId="{ED9B0F81-1FBE-4A2A-B1E5-66BD9095C133}" type="presParOf" srcId="{49A8A3BB-92BA-4D80-9D21-FB4443FAC9E1}" destId="{92B16F4B-4569-45AE-A94C-9F93A648B517}" srcOrd="8" destOrd="0" presId="urn:microsoft.com/office/officeart/2005/8/layout/list1"/>
    <dgm:cxn modelId="{159646E3-4E4A-4BE9-BCA3-DE88D1011BCD}" type="presParOf" srcId="{92B16F4B-4569-45AE-A94C-9F93A648B517}" destId="{1692A9D6-7703-4E36-84AF-A717FD696AA2}" srcOrd="0" destOrd="0" presId="urn:microsoft.com/office/officeart/2005/8/layout/list1"/>
    <dgm:cxn modelId="{2C1B03BF-6812-4C26-A555-8F161CBA9F35}" type="presParOf" srcId="{92B16F4B-4569-45AE-A94C-9F93A648B517}" destId="{C974C2CB-63BE-4298-8D58-B653D80C5A4D}" srcOrd="1" destOrd="0" presId="urn:microsoft.com/office/officeart/2005/8/layout/list1"/>
    <dgm:cxn modelId="{9BC5ED37-79DF-4A50-98D6-9B10FD458F8B}" type="presParOf" srcId="{49A8A3BB-92BA-4D80-9D21-FB4443FAC9E1}" destId="{A90D646B-A781-42C9-8D58-657070F4C7C4}" srcOrd="9" destOrd="0" presId="urn:microsoft.com/office/officeart/2005/8/layout/list1"/>
    <dgm:cxn modelId="{F849108C-5F62-4620-9783-5D49B74C810C}" type="presParOf" srcId="{49A8A3BB-92BA-4D80-9D21-FB4443FAC9E1}" destId="{45996173-D394-4776-B108-939DA300CFD0}" srcOrd="10" destOrd="0" presId="urn:microsoft.com/office/officeart/2005/8/layout/list1"/>
    <dgm:cxn modelId="{3DE2D126-973B-418B-8178-32F56EE7F4DA}" type="presParOf" srcId="{49A8A3BB-92BA-4D80-9D21-FB4443FAC9E1}" destId="{596AE077-204C-417C-815F-EDAEA13FEA8D}" srcOrd="11" destOrd="0" presId="urn:microsoft.com/office/officeart/2005/8/layout/list1"/>
    <dgm:cxn modelId="{0670FA0E-42AC-4C5B-8ACE-10CEA86FD729}" type="presParOf" srcId="{49A8A3BB-92BA-4D80-9D21-FB4443FAC9E1}" destId="{589082AF-6179-476A-ADD4-40C45F9F9256}" srcOrd="12" destOrd="0" presId="urn:microsoft.com/office/officeart/2005/8/layout/list1"/>
    <dgm:cxn modelId="{D6A585FB-83A5-477C-9EED-AAB17437DED9}" type="presParOf" srcId="{589082AF-6179-476A-ADD4-40C45F9F9256}" destId="{910AACEE-AFB8-4B39-B5DB-78051A504C38}" srcOrd="0" destOrd="0" presId="urn:microsoft.com/office/officeart/2005/8/layout/list1"/>
    <dgm:cxn modelId="{06D68046-8014-41BB-8181-A7FACA2B057F}" type="presParOf" srcId="{589082AF-6179-476A-ADD4-40C45F9F9256}" destId="{06EB3129-A838-4745-B4CC-FEEAB95C9CA9}" srcOrd="1" destOrd="0" presId="urn:microsoft.com/office/officeart/2005/8/layout/list1"/>
    <dgm:cxn modelId="{56725064-5C49-48E2-B5A8-CE3E25682D1D}" type="presParOf" srcId="{49A8A3BB-92BA-4D80-9D21-FB4443FAC9E1}" destId="{C68B24BD-349E-4555-AF98-11D071B6AE55}" srcOrd="13" destOrd="0" presId="urn:microsoft.com/office/officeart/2005/8/layout/list1"/>
    <dgm:cxn modelId="{B779C9D3-1BCF-4E75-A079-E97F79DF47A9}" type="presParOf" srcId="{49A8A3BB-92BA-4D80-9D21-FB4443FAC9E1}" destId="{4A54CB93-2E42-4F13-9B0D-C44CEF557B64}" srcOrd="14" destOrd="0" presId="urn:microsoft.com/office/officeart/2005/8/layout/list1"/>
    <dgm:cxn modelId="{1D495A19-E8CB-4A97-9C69-3C8830FFB777}" type="presParOf" srcId="{49A8A3BB-92BA-4D80-9D21-FB4443FAC9E1}" destId="{D86ACC32-BF92-4E4F-8763-509ADA42855C}" srcOrd="15" destOrd="0" presId="urn:microsoft.com/office/officeart/2005/8/layout/list1"/>
    <dgm:cxn modelId="{5F788DD7-9AF1-4B3D-8B65-59AC74F2D59E}" type="presParOf" srcId="{49A8A3BB-92BA-4D80-9D21-FB4443FAC9E1}" destId="{46576251-C9C8-4151-BFDB-0C6FC4B2BAC9}" srcOrd="16" destOrd="0" presId="urn:microsoft.com/office/officeart/2005/8/layout/list1"/>
    <dgm:cxn modelId="{280A14CC-23A3-4E2F-B3EC-80D99F58FFF0}" type="presParOf" srcId="{46576251-C9C8-4151-BFDB-0C6FC4B2BAC9}" destId="{34A16AD0-4C7A-4CA9-9633-0F670F6F3E89}" srcOrd="0" destOrd="0" presId="urn:microsoft.com/office/officeart/2005/8/layout/list1"/>
    <dgm:cxn modelId="{CC9CB08B-DA04-48DD-B223-775AF5E6700E}" type="presParOf" srcId="{46576251-C9C8-4151-BFDB-0C6FC4B2BAC9}" destId="{4A10EAD6-C6AC-4344-9F69-AEC982B112AC}" srcOrd="1" destOrd="0" presId="urn:microsoft.com/office/officeart/2005/8/layout/list1"/>
    <dgm:cxn modelId="{5E5B6416-9524-4903-B0F7-F3A23B344595}" type="presParOf" srcId="{49A8A3BB-92BA-4D80-9D21-FB4443FAC9E1}" destId="{A4BC0247-E260-4C87-9D80-5FB69A4FA00C}" srcOrd="17" destOrd="0" presId="urn:microsoft.com/office/officeart/2005/8/layout/list1"/>
    <dgm:cxn modelId="{62609472-9769-427E-B2BE-5FAC71DBDA0B}" type="presParOf" srcId="{49A8A3BB-92BA-4D80-9D21-FB4443FAC9E1}" destId="{E04D741C-D6AF-434B-A29E-39DB3AC69206}" srcOrd="18" destOrd="0" presId="urn:microsoft.com/office/officeart/2005/8/layout/list1"/>
    <dgm:cxn modelId="{E701C388-AA97-4CC0-915F-2427C1C389F7}" type="presParOf" srcId="{49A8A3BB-92BA-4D80-9D21-FB4443FAC9E1}" destId="{BAB85F5C-8497-4A77-AB10-44F56B8C1B7F}" srcOrd="19" destOrd="0" presId="urn:microsoft.com/office/officeart/2005/8/layout/list1"/>
    <dgm:cxn modelId="{A7B9886A-CA1C-4D9D-B6D4-FDDBC9943351}" type="presParOf" srcId="{49A8A3BB-92BA-4D80-9D21-FB4443FAC9E1}" destId="{33C5CD2D-A3F0-455E-9A83-7701BEC77C4D}" srcOrd="20" destOrd="0" presId="urn:microsoft.com/office/officeart/2005/8/layout/list1"/>
    <dgm:cxn modelId="{20B8A9C3-9142-44AE-AC43-8E945CA2E187}" type="presParOf" srcId="{33C5CD2D-A3F0-455E-9A83-7701BEC77C4D}" destId="{4C0A851A-BF8A-445F-B026-ED1DFB254849}" srcOrd="0" destOrd="0" presId="urn:microsoft.com/office/officeart/2005/8/layout/list1"/>
    <dgm:cxn modelId="{BDBAC70B-4514-47AE-8879-085E196D8E2E}" type="presParOf" srcId="{33C5CD2D-A3F0-455E-9A83-7701BEC77C4D}" destId="{3E18DB36-146B-4642-80E4-4FC7DBBB8026}" srcOrd="1" destOrd="0" presId="urn:microsoft.com/office/officeart/2005/8/layout/list1"/>
    <dgm:cxn modelId="{24580796-9021-45B1-9D2F-1FB9A674FD4F}" type="presParOf" srcId="{49A8A3BB-92BA-4D80-9D21-FB4443FAC9E1}" destId="{F3E54B2F-C825-4365-BCD1-2E4E15BD782D}" srcOrd="21" destOrd="0" presId="urn:microsoft.com/office/officeart/2005/8/layout/list1"/>
    <dgm:cxn modelId="{827C71E9-1FAC-4FF9-8784-BE6AAE990C63}" type="presParOf" srcId="{49A8A3BB-92BA-4D80-9D21-FB4443FAC9E1}" destId="{42D7F064-8EBF-4CA4-B3E6-CE3BF10299C1}"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179AC9D-1CAC-4E52-9486-87209C52EA1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pt-MZ"/>
        </a:p>
      </dgm:t>
    </dgm:pt>
    <dgm:pt modelId="{7F779CF5-F5F4-4E9D-82DB-162165F0D61F}">
      <dgm:prSet/>
      <dgm:spPr/>
      <dgm:t>
        <a:bodyPr/>
        <a:lstStyle/>
        <a:p>
          <a:r>
            <a:rPr lang="pt-PT"/>
            <a:t>a) os resultados a ser obtidos são definidos; </a:t>
          </a:r>
          <a:endParaRPr lang="pt-MZ"/>
        </a:p>
      </dgm:t>
    </dgm:pt>
    <dgm:pt modelId="{A8D1B1EE-95D6-46CD-8B57-63FDB161466D}" type="parTrans" cxnId="{458AA90A-2F36-4677-8739-CF1EAC5F80C2}">
      <dgm:prSet/>
      <dgm:spPr/>
      <dgm:t>
        <a:bodyPr/>
        <a:lstStyle/>
        <a:p>
          <a:endParaRPr lang="pt-MZ"/>
        </a:p>
      </dgm:t>
    </dgm:pt>
    <dgm:pt modelId="{9A555288-A2EB-4C73-8416-851DFDF51C5B}" type="sibTrans" cxnId="{458AA90A-2F36-4677-8739-CF1EAC5F80C2}">
      <dgm:prSet/>
      <dgm:spPr/>
      <dgm:t>
        <a:bodyPr/>
        <a:lstStyle/>
        <a:p>
          <a:endParaRPr lang="pt-MZ"/>
        </a:p>
      </dgm:t>
    </dgm:pt>
    <dgm:pt modelId="{EA3D9167-9295-4A42-B33D-8FFA1FF1095C}">
      <dgm:prSet/>
      <dgm:spPr/>
      <dgm:t>
        <a:bodyPr/>
        <a:lstStyle/>
        <a:p>
          <a:r>
            <a:rPr lang="pt-PT" dirty="0"/>
            <a:t>b) as revisões são conduzidas para avaliar a aptidão dos resultados do design</a:t>
          </a:r>
          <a:endParaRPr lang="pt-MZ" dirty="0"/>
        </a:p>
      </dgm:t>
    </dgm:pt>
    <dgm:pt modelId="{83009E05-BE26-457D-AFD0-D535731A15D5}" type="parTrans" cxnId="{BDEE1F7C-95D6-442C-848A-0096B4529A77}">
      <dgm:prSet/>
      <dgm:spPr/>
      <dgm:t>
        <a:bodyPr/>
        <a:lstStyle/>
        <a:p>
          <a:endParaRPr lang="pt-MZ"/>
        </a:p>
      </dgm:t>
    </dgm:pt>
    <dgm:pt modelId="{D0801BA8-A16C-41D6-BA9C-067294ED593D}" type="sibTrans" cxnId="{BDEE1F7C-95D6-442C-848A-0096B4529A77}">
      <dgm:prSet/>
      <dgm:spPr/>
      <dgm:t>
        <a:bodyPr/>
        <a:lstStyle/>
        <a:p>
          <a:endParaRPr lang="pt-MZ"/>
        </a:p>
      </dgm:t>
    </dgm:pt>
    <dgm:pt modelId="{A14D5B4D-0090-4BFF-B843-112A90D07CC0}">
      <dgm:prSet/>
      <dgm:spPr/>
      <dgm:t>
        <a:bodyPr/>
        <a:lstStyle/>
        <a:p>
          <a:r>
            <a:rPr lang="pt-PT" dirty="0"/>
            <a:t>c) as atividades de verificação são conduzidas para assegurar que as saídas do design</a:t>
          </a:r>
          <a:endParaRPr lang="pt-MZ" dirty="0"/>
        </a:p>
      </dgm:t>
    </dgm:pt>
    <dgm:pt modelId="{9D887160-0AF2-412D-84C2-0FCE32618E5D}" type="parTrans" cxnId="{23EFF4AA-6433-4E15-AB9B-792B1AB813D1}">
      <dgm:prSet/>
      <dgm:spPr/>
      <dgm:t>
        <a:bodyPr/>
        <a:lstStyle/>
        <a:p>
          <a:endParaRPr lang="pt-MZ"/>
        </a:p>
      </dgm:t>
    </dgm:pt>
    <dgm:pt modelId="{FFA19AC3-2FBD-4E8A-B9C6-9DEDCED9B5C4}" type="sibTrans" cxnId="{23EFF4AA-6433-4E15-AB9B-792B1AB813D1}">
      <dgm:prSet/>
      <dgm:spPr/>
      <dgm:t>
        <a:bodyPr/>
        <a:lstStyle/>
        <a:p>
          <a:endParaRPr lang="pt-MZ"/>
        </a:p>
      </dgm:t>
    </dgm:pt>
    <dgm:pt modelId="{CB4502C1-22BE-41C6-9102-670E02FDF874}">
      <dgm:prSet/>
      <dgm:spPr/>
      <dgm:t>
        <a:bodyPr/>
        <a:lstStyle/>
        <a:p>
          <a:r>
            <a:rPr lang="pt-PT" dirty="0"/>
            <a:t>d) as atividades de validação são conduzidas para assegurar que os produtos</a:t>
          </a:r>
          <a:endParaRPr lang="pt-MZ" dirty="0"/>
        </a:p>
      </dgm:t>
    </dgm:pt>
    <dgm:pt modelId="{73930363-C2A0-4BA1-BE56-59163AB70213}" type="parTrans" cxnId="{D81726A8-1B2E-417E-939A-65BFC8CC4985}">
      <dgm:prSet/>
      <dgm:spPr/>
      <dgm:t>
        <a:bodyPr/>
        <a:lstStyle/>
        <a:p>
          <a:endParaRPr lang="pt-MZ"/>
        </a:p>
      </dgm:t>
    </dgm:pt>
    <dgm:pt modelId="{EE1E6E8D-0457-4E33-8B00-2EE11FE34868}" type="sibTrans" cxnId="{D81726A8-1B2E-417E-939A-65BFC8CC4985}">
      <dgm:prSet/>
      <dgm:spPr/>
      <dgm:t>
        <a:bodyPr/>
        <a:lstStyle/>
        <a:p>
          <a:endParaRPr lang="pt-MZ"/>
        </a:p>
      </dgm:t>
    </dgm:pt>
    <dgm:pt modelId="{CF75E6B7-8BDE-4E14-A841-BF813E101A3B}">
      <dgm:prSet/>
      <dgm:spPr/>
      <dgm:t>
        <a:bodyPr/>
        <a:lstStyle/>
        <a:p>
          <a:r>
            <a:rPr lang="pt-PT" dirty="0"/>
            <a:t>e) são empreendidas quaisquer ações necessárias relativas a problemas determinados no</a:t>
          </a:r>
          <a:endParaRPr lang="pt-MZ" dirty="0"/>
        </a:p>
      </dgm:t>
    </dgm:pt>
    <dgm:pt modelId="{1C3B2112-54CD-4E10-B697-235D63D1267E}" type="parTrans" cxnId="{02DAC5C6-0971-491F-904D-F4651E445257}">
      <dgm:prSet/>
      <dgm:spPr/>
      <dgm:t>
        <a:bodyPr/>
        <a:lstStyle/>
        <a:p>
          <a:endParaRPr lang="pt-MZ"/>
        </a:p>
      </dgm:t>
    </dgm:pt>
    <dgm:pt modelId="{403A51A6-9E26-44F5-914D-D15338A1DE8F}" type="sibTrans" cxnId="{02DAC5C6-0971-491F-904D-F4651E445257}">
      <dgm:prSet/>
      <dgm:spPr/>
      <dgm:t>
        <a:bodyPr/>
        <a:lstStyle/>
        <a:p>
          <a:endParaRPr lang="pt-MZ"/>
        </a:p>
      </dgm:t>
    </dgm:pt>
    <dgm:pt modelId="{B24C8441-452F-40DA-84DF-DED523E122B5}">
      <dgm:prSet/>
      <dgm:spPr/>
      <dgm:t>
        <a:bodyPr/>
        <a:lstStyle/>
        <a:p>
          <a:r>
            <a:rPr lang="pt-PT"/>
            <a:t>f) é retida informação documentada destas atividades</a:t>
          </a:r>
          <a:endParaRPr lang="pt-MZ"/>
        </a:p>
      </dgm:t>
    </dgm:pt>
    <dgm:pt modelId="{8787217C-3E8D-4BCC-8230-9EB598F4937D}" type="parTrans" cxnId="{9AE9E3ED-D068-4806-8518-ED41340DEC0F}">
      <dgm:prSet/>
      <dgm:spPr/>
      <dgm:t>
        <a:bodyPr/>
        <a:lstStyle/>
        <a:p>
          <a:endParaRPr lang="pt-MZ"/>
        </a:p>
      </dgm:t>
    </dgm:pt>
    <dgm:pt modelId="{B9C96256-33B0-4E03-824A-D4013196E27F}" type="sibTrans" cxnId="{9AE9E3ED-D068-4806-8518-ED41340DEC0F}">
      <dgm:prSet/>
      <dgm:spPr/>
      <dgm:t>
        <a:bodyPr/>
        <a:lstStyle/>
        <a:p>
          <a:endParaRPr lang="pt-MZ"/>
        </a:p>
      </dgm:t>
    </dgm:pt>
    <dgm:pt modelId="{411CD71F-D4ED-41C5-BC27-83F73869D51B}">
      <dgm:prSet/>
      <dgm:spPr/>
      <dgm:t>
        <a:bodyPr/>
        <a:lstStyle/>
        <a:p>
          <a:r>
            <a:rPr lang="pt-PT"/>
            <a:t>e </a:t>
          </a:r>
          <a:r>
            <a:rPr lang="pt-PT" dirty="0"/>
            <a:t>desenvolvimento para satisfazer os requisitos; </a:t>
          </a:r>
          <a:endParaRPr lang="pt-MZ" dirty="0"/>
        </a:p>
      </dgm:t>
    </dgm:pt>
    <dgm:pt modelId="{317B6BB1-37CB-41BE-815C-7DDDD2DE17E7}" type="parTrans" cxnId="{62E3C809-3DD8-4ABA-A314-825BCC220309}">
      <dgm:prSet/>
      <dgm:spPr/>
      <dgm:t>
        <a:bodyPr/>
        <a:lstStyle/>
        <a:p>
          <a:endParaRPr lang="pt-MZ"/>
        </a:p>
      </dgm:t>
    </dgm:pt>
    <dgm:pt modelId="{E13C7691-BE54-4ED9-9E16-477AE77BADD1}" type="sibTrans" cxnId="{62E3C809-3DD8-4ABA-A314-825BCC220309}">
      <dgm:prSet/>
      <dgm:spPr/>
      <dgm:t>
        <a:bodyPr/>
        <a:lstStyle/>
        <a:p>
          <a:endParaRPr lang="pt-MZ"/>
        </a:p>
      </dgm:t>
    </dgm:pt>
    <dgm:pt modelId="{A3B06D00-5876-4CEB-BB2C-C35AD7FD4BC5}">
      <dgm:prSet/>
      <dgm:spPr/>
      <dgm:t>
        <a:bodyPr/>
        <a:lstStyle/>
        <a:p>
          <a:r>
            <a:rPr lang="pt-PT"/>
            <a:t> </a:t>
          </a:r>
          <a:r>
            <a:rPr lang="pt-PT" dirty="0"/>
            <a:t>e desenvolvimento satisfazem os requisitos de entrada; </a:t>
          </a:r>
          <a:endParaRPr lang="pt-MZ" dirty="0"/>
        </a:p>
      </dgm:t>
    </dgm:pt>
    <dgm:pt modelId="{208B7E28-20CA-4C62-BBEF-56C411A9D562}" type="parTrans" cxnId="{0F335D4E-5E39-4F3D-8986-8E64B2FA416B}">
      <dgm:prSet/>
      <dgm:spPr/>
      <dgm:t>
        <a:bodyPr/>
        <a:lstStyle/>
        <a:p>
          <a:endParaRPr lang="pt-MZ"/>
        </a:p>
      </dgm:t>
    </dgm:pt>
    <dgm:pt modelId="{20048A1B-5167-4122-A42D-BB00AFEA2959}" type="sibTrans" cxnId="{0F335D4E-5E39-4F3D-8986-8E64B2FA416B}">
      <dgm:prSet/>
      <dgm:spPr/>
      <dgm:t>
        <a:bodyPr/>
        <a:lstStyle/>
        <a:p>
          <a:endParaRPr lang="pt-MZ"/>
        </a:p>
      </dgm:t>
    </dgm:pt>
    <dgm:pt modelId="{3ADA7110-D5F9-4517-8EC4-A690AC9639A0}">
      <dgm:prSet/>
      <dgm:spPr/>
      <dgm:t>
        <a:bodyPr/>
        <a:lstStyle/>
        <a:p>
          <a:r>
            <a:rPr lang="pt-PT"/>
            <a:t>e </a:t>
          </a:r>
          <a:r>
            <a:rPr lang="pt-PT" dirty="0"/>
            <a:t>serviços resultantes satisfazem os requisitos para a aplicação especificada ou a utilização pretendida; </a:t>
          </a:r>
          <a:endParaRPr lang="pt-MZ" dirty="0"/>
        </a:p>
      </dgm:t>
    </dgm:pt>
    <dgm:pt modelId="{51D76519-A4A6-4180-9464-F162F44ACF7B}" type="parTrans" cxnId="{B861DD62-5785-4C3C-9E2F-6068A41DFEF3}">
      <dgm:prSet/>
      <dgm:spPr/>
      <dgm:t>
        <a:bodyPr/>
        <a:lstStyle/>
        <a:p>
          <a:endParaRPr lang="pt-MZ"/>
        </a:p>
      </dgm:t>
    </dgm:pt>
    <dgm:pt modelId="{665E2633-5925-4DE4-BA8E-E01476F7FF4C}" type="sibTrans" cxnId="{B861DD62-5785-4C3C-9E2F-6068A41DFEF3}">
      <dgm:prSet/>
      <dgm:spPr/>
      <dgm:t>
        <a:bodyPr/>
        <a:lstStyle/>
        <a:p>
          <a:endParaRPr lang="pt-MZ"/>
        </a:p>
      </dgm:t>
    </dgm:pt>
    <dgm:pt modelId="{EE19B125-0023-400D-B471-AD9FC09ADE26}">
      <dgm:prSet/>
      <dgm:spPr/>
      <dgm:t>
        <a:bodyPr/>
        <a:lstStyle/>
        <a:p>
          <a:r>
            <a:rPr lang="pt-PT"/>
            <a:t> </a:t>
          </a:r>
          <a:r>
            <a:rPr lang="pt-PT" dirty="0"/>
            <a:t>decorrer das atividades de revisão, verificação ou validação; </a:t>
          </a:r>
          <a:endParaRPr lang="pt-MZ" dirty="0"/>
        </a:p>
      </dgm:t>
    </dgm:pt>
    <dgm:pt modelId="{EE582D90-F4DE-4476-B8BB-92F634D5C398}" type="parTrans" cxnId="{CFD4284D-43A6-4398-BBC1-13EFB3BB47BF}">
      <dgm:prSet/>
      <dgm:spPr/>
      <dgm:t>
        <a:bodyPr/>
        <a:lstStyle/>
        <a:p>
          <a:endParaRPr lang="pt-MZ"/>
        </a:p>
      </dgm:t>
    </dgm:pt>
    <dgm:pt modelId="{ECF85CAA-1334-4423-AD78-8E760ACCE229}" type="sibTrans" cxnId="{CFD4284D-43A6-4398-BBC1-13EFB3BB47BF}">
      <dgm:prSet/>
      <dgm:spPr/>
      <dgm:t>
        <a:bodyPr/>
        <a:lstStyle/>
        <a:p>
          <a:endParaRPr lang="pt-MZ"/>
        </a:p>
      </dgm:t>
    </dgm:pt>
    <dgm:pt modelId="{4DB17618-FC48-41E3-81C0-7915FE919FB5}" type="pres">
      <dgm:prSet presAssocID="{8179AC9D-1CAC-4E52-9486-87209C52EA14}" presName="linear" presStyleCnt="0">
        <dgm:presLayoutVars>
          <dgm:dir/>
          <dgm:animLvl val="lvl"/>
          <dgm:resizeHandles val="exact"/>
        </dgm:presLayoutVars>
      </dgm:prSet>
      <dgm:spPr/>
    </dgm:pt>
    <dgm:pt modelId="{AE6296E5-2F18-48AD-A98F-D37AB00F8A3B}" type="pres">
      <dgm:prSet presAssocID="{7F779CF5-F5F4-4E9D-82DB-162165F0D61F}" presName="parentLin" presStyleCnt="0"/>
      <dgm:spPr/>
    </dgm:pt>
    <dgm:pt modelId="{49296CA4-FEBC-4F08-B4E7-32CA9C810FBD}" type="pres">
      <dgm:prSet presAssocID="{7F779CF5-F5F4-4E9D-82DB-162165F0D61F}" presName="parentLeftMargin" presStyleLbl="node1" presStyleIdx="0" presStyleCnt="10"/>
      <dgm:spPr/>
    </dgm:pt>
    <dgm:pt modelId="{E061CF59-A241-44F9-9329-F63F1E85DF0C}" type="pres">
      <dgm:prSet presAssocID="{7F779CF5-F5F4-4E9D-82DB-162165F0D61F}" presName="parentText" presStyleLbl="node1" presStyleIdx="0" presStyleCnt="10">
        <dgm:presLayoutVars>
          <dgm:chMax val="0"/>
          <dgm:bulletEnabled val="1"/>
        </dgm:presLayoutVars>
      </dgm:prSet>
      <dgm:spPr/>
    </dgm:pt>
    <dgm:pt modelId="{6881BDA7-413A-474F-B058-6DC9E5E74BD6}" type="pres">
      <dgm:prSet presAssocID="{7F779CF5-F5F4-4E9D-82DB-162165F0D61F}" presName="negativeSpace" presStyleCnt="0"/>
      <dgm:spPr/>
    </dgm:pt>
    <dgm:pt modelId="{A14C0D43-0545-4E54-A3F2-7354FA753053}" type="pres">
      <dgm:prSet presAssocID="{7F779CF5-F5F4-4E9D-82DB-162165F0D61F}" presName="childText" presStyleLbl="conFgAcc1" presStyleIdx="0" presStyleCnt="10">
        <dgm:presLayoutVars>
          <dgm:bulletEnabled val="1"/>
        </dgm:presLayoutVars>
      </dgm:prSet>
      <dgm:spPr/>
    </dgm:pt>
    <dgm:pt modelId="{5476FE50-E172-43A4-9C64-87B099486CCC}" type="pres">
      <dgm:prSet presAssocID="{9A555288-A2EB-4C73-8416-851DFDF51C5B}" presName="spaceBetweenRectangles" presStyleCnt="0"/>
      <dgm:spPr/>
    </dgm:pt>
    <dgm:pt modelId="{29A09B5F-480C-4AD0-9D2D-B6A6A3C59A48}" type="pres">
      <dgm:prSet presAssocID="{EA3D9167-9295-4A42-B33D-8FFA1FF1095C}" presName="parentLin" presStyleCnt="0"/>
      <dgm:spPr/>
    </dgm:pt>
    <dgm:pt modelId="{A0ED8C78-C2C3-4D4C-9E31-E20177505101}" type="pres">
      <dgm:prSet presAssocID="{EA3D9167-9295-4A42-B33D-8FFA1FF1095C}" presName="parentLeftMargin" presStyleLbl="node1" presStyleIdx="0" presStyleCnt="10"/>
      <dgm:spPr/>
    </dgm:pt>
    <dgm:pt modelId="{A2571984-8E39-4657-BDF8-9A785FA16310}" type="pres">
      <dgm:prSet presAssocID="{EA3D9167-9295-4A42-B33D-8FFA1FF1095C}" presName="parentText" presStyleLbl="node1" presStyleIdx="1" presStyleCnt="10">
        <dgm:presLayoutVars>
          <dgm:chMax val="0"/>
          <dgm:bulletEnabled val="1"/>
        </dgm:presLayoutVars>
      </dgm:prSet>
      <dgm:spPr/>
    </dgm:pt>
    <dgm:pt modelId="{6DE5C2E7-E2DA-4591-A2C8-A814E7847F49}" type="pres">
      <dgm:prSet presAssocID="{EA3D9167-9295-4A42-B33D-8FFA1FF1095C}" presName="negativeSpace" presStyleCnt="0"/>
      <dgm:spPr/>
    </dgm:pt>
    <dgm:pt modelId="{69C7441D-5193-464C-9333-1B9A59627318}" type="pres">
      <dgm:prSet presAssocID="{EA3D9167-9295-4A42-B33D-8FFA1FF1095C}" presName="childText" presStyleLbl="conFgAcc1" presStyleIdx="1" presStyleCnt="10">
        <dgm:presLayoutVars>
          <dgm:bulletEnabled val="1"/>
        </dgm:presLayoutVars>
      </dgm:prSet>
      <dgm:spPr/>
    </dgm:pt>
    <dgm:pt modelId="{9B1739BA-B50E-4324-86EC-CD01A72AD1D9}" type="pres">
      <dgm:prSet presAssocID="{D0801BA8-A16C-41D6-BA9C-067294ED593D}" presName="spaceBetweenRectangles" presStyleCnt="0"/>
      <dgm:spPr/>
    </dgm:pt>
    <dgm:pt modelId="{70129B7D-83F0-458F-B4F3-BE34DA031CFE}" type="pres">
      <dgm:prSet presAssocID="{411CD71F-D4ED-41C5-BC27-83F73869D51B}" presName="parentLin" presStyleCnt="0"/>
      <dgm:spPr/>
    </dgm:pt>
    <dgm:pt modelId="{203DF0A2-8ECB-4C24-B3AB-CA630563A1ED}" type="pres">
      <dgm:prSet presAssocID="{411CD71F-D4ED-41C5-BC27-83F73869D51B}" presName="parentLeftMargin" presStyleLbl="node1" presStyleIdx="1" presStyleCnt="10"/>
      <dgm:spPr/>
    </dgm:pt>
    <dgm:pt modelId="{41EA9600-B894-4DAF-97DD-942FD18AA059}" type="pres">
      <dgm:prSet presAssocID="{411CD71F-D4ED-41C5-BC27-83F73869D51B}" presName="parentText" presStyleLbl="node1" presStyleIdx="2" presStyleCnt="10">
        <dgm:presLayoutVars>
          <dgm:chMax val="0"/>
          <dgm:bulletEnabled val="1"/>
        </dgm:presLayoutVars>
      </dgm:prSet>
      <dgm:spPr/>
    </dgm:pt>
    <dgm:pt modelId="{9C4803AD-1542-451D-956B-28A0476E9876}" type="pres">
      <dgm:prSet presAssocID="{411CD71F-D4ED-41C5-BC27-83F73869D51B}" presName="negativeSpace" presStyleCnt="0"/>
      <dgm:spPr/>
    </dgm:pt>
    <dgm:pt modelId="{9292FEB5-1875-4D49-857E-B0F6EA25B65B}" type="pres">
      <dgm:prSet presAssocID="{411CD71F-D4ED-41C5-BC27-83F73869D51B}" presName="childText" presStyleLbl="conFgAcc1" presStyleIdx="2" presStyleCnt="10">
        <dgm:presLayoutVars>
          <dgm:bulletEnabled val="1"/>
        </dgm:presLayoutVars>
      </dgm:prSet>
      <dgm:spPr/>
    </dgm:pt>
    <dgm:pt modelId="{F3EA5C44-CE16-4B4B-8279-E05D232FC9A5}" type="pres">
      <dgm:prSet presAssocID="{E13C7691-BE54-4ED9-9E16-477AE77BADD1}" presName="spaceBetweenRectangles" presStyleCnt="0"/>
      <dgm:spPr/>
    </dgm:pt>
    <dgm:pt modelId="{9F80CE0D-77F2-4619-BE49-4A0A5F6A3F84}" type="pres">
      <dgm:prSet presAssocID="{A14D5B4D-0090-4BFF-B843-112A90D07CC0}" presName="parentLin" presStyleCnt="0"/>
      <dgm:spPr/>
    </dgm:pt>
    <dgm:pt modelId="{1150D411-12A8-4B9D-A785-E73E83BC3BBC}" type="pres">
      <dgm:prSet presAssocID="{A14D5B4D-0090-4BFF-B843-112A90D07CC0}" presName="parentLeftMargin" presStyleLbl="node1" presStyleIdx="2" presStyleCnt="10"/>
      <dgm:spPr/>
    </dgm:pt>
    <dgm:pt modelId="{0A6763FC-87B9-4881-AFAB-38D3332F0CCA}" type="pres">
      <dgm:prSet presAssocID="{A14D5B4D-0090-4BFF-B843-112A90D07CC0}" presName="parentText" presStyleLbl="node1" presStyleIdx="3" presStyleCnt="10">
        <dgm:presLayoutVars>
          <dgm:chMax val="0"/>
          <dgm:bulletEnabled val="1"/>
        </dgm:presLayoutVars>
      </dgm:prSet>
      <dgm:spPr/>
    </dgm:pt>
    <dgm:pt modelId="{C22802D2-5716-4DDE-B912-2861C656571D}" type="pres">
      <dgm:prSet presAssocID="{A14D5B4D-0090-4BFF-B843-112A90D07CC0}" presName="negativeSpace" presStyleCnt="0"/>
      <dgm:spPr/>
    </dgm:pt>
    <dgm:pt modelId="{E44A10E4-C36B-4291-B031-AD11A22DFDB3}" type="pres">
      <dgm:prSet presAssocID="{A14D5B4D-0090-4BFF-B843-112A90D07CC0}" presName="childText" presStyleLbl="conFgAcc1" presStyleIdx="3" presStyleCnt="10">
        <dgm:presLayoutVars>
          <dgm:bulletEnabled val="1"/>
        </dgm:presLayoutVars>
      </dgm:prSet>
      <dgm:spPr/>
    </dgm:pt>
    <dgm:pt modelId="{A92CE835-A9BE-4681-A728-E6E9CB333D48}" type="pres">
      <dgm:prSet presAssocID="{FFA19AC3-2FBD-4E8A-B9C6-9DEDCED9B5C4}" presName="spaceBetweenRectangles" presStyleCnt="0"/>
      <dgm:spPr/>
    </dgm:pt>
    <dgm:pt modelId="{59D12AAC-710A-49FB-94F7-41356173797E}" type="pres">
      <dgm:prSet presAssocID="{A3B06D00-5876-4CEB-BB2C-C35AD7FD4BC5}" presName="parentLin" presStyleCnt="0"/>
      <dgm:spPr/>
    </dgm:pt>
    <dgm:pt modelId="{EBF51C9B-E414-490C-A17F-712ACFF76005}" type="pres">
      <dgm:prSet presAssocID="{A3B06D00-5876-4CEB-BB2C-C35AD7FD4BC5}" presName="parentLeftMargin" presStyleLbl="node1" presStyleIdx="3" presStyleCnt="10"/>
      <dgm:spPr/>
    </dgm:pt>
    <dgm:pt modelId="{A1747E1B-3279-4E26-9CB6-CFB0790D0FA5}" type="pres">
      <dgm:prSet presAssocID="{A3B06D00-5876-4CEB-BB2C-C35AD7FD4BC5}" presName="parentText" presStyleLbl="node1" presStyleIdx="4" presStyleCnt="10">
        <dgm:presLayoutVars>
          <dgm:chMax val="0"/>
          <dgm:bulletEnabled val="1"/>
        </dgm:presLayoutVars>
      </dgm:prSet>
      <dgm:spPr/>
    </dgm:pt>
    <dgm:pt modelId="{81D355E1-18C3-46DF-B247-6E59EFF99DE0}" type="pres">
      <dgm:prSet presAssocID="{A3B06D00-5876-4CEB-BB2C-C35AD7FD4BC5}" presName="negativeSpace" presStyleCnt="0"/>
      <dgm:spPr/>
    </dgm:pt>
    <dgm:pt modelId="{581B6388-09BF-45FD-9498-010683245136}" type="pres">
      <dgm:prSet presAssocID="{A3B06D00-5876-4CEB-BB2C-C35AD7FD4BC5}" presName="childText" presStyleLbl="conFgAcc1" presStyleIdx="4" presStyleCnt="10">
        <dgm:presLayoutVars>
          <dgm:bulletEnabled val="1"/>
        </dgm:presLayoutVars>
      </dgm:prSet>
      <dgm:spPr/>
    </dgm:pt>
    <dgm:pt modelId="{F7D60150-0394-4723-9228-4B087451948A}" type="pres">
      <dgm:prSet presAssocID="{20048A1B-5167-4122-A42D-BB00AFEA2959}" presName="spaceBetweenRectangles" presStyleCnt="0"/>
      <dgm:spPr/>
    </dgm:pt>
    <dgm:pt modelId="{FD3692D3-373A-49B7-973F-81D3253BCA37}" type="pres">
      <dgm:prSet presAssocID="{CB4502C1-22BE-41C6-9102-670E02FDF874}" presName="parentLin" presStyleCnt="0"/>
      <dgm:spPr/>
    </dgm:pt>
    <dgm:pt modelId="{7458576C-D609-4400-AE7F-4799C2B8DA33}" type="pres">
      <dgm:prSet presAssocID="{CB4502C1-22BE-41C6-9102-670E02FDF874}" presName="parentLeftMargin" presStyleLbl="node1" presStyleIdx="4" presStyleCnt="10"/>
      <dgm:spPr/>
    </dgm:pt>
    <dgm:pt modelId="{712251C6-8782-4D0D-A9D2-27D482AAC77C}" type="pres">
      <dgm:prSet presAssocID="{CB4502C1-22BE-41C6-9102-670E02FDF874}" presName="parentText" presStyleLbl="node1" presStyleIdx="5" presStyleCnt="10">
        <dgm:presLayoutVars>
          <dgm:chMax val="0"/>
          <dgm:bulletEnabled val="1"/>
        </dgm:presLayoutVars>
      </dgm:prSet>
      <dgm:spPr/>
    </dgm:pt>
    <dgm:pt modelId="{F9D22728-BE54-431A-AA26-93AB7D2DCE99}" type="pres">
      <dgm:prSet presAssocID="{CB4502C1-22BE-41C6-9102-670E02FDF874}" presName="negativeSpace" presStyleCnt="0"/>
      <dgm:spPr/>
    </dgm:pt>
    <dgm:pt modelId="{973B5217-DCBC-44FD-9DD6-37F801DEFE72}" type="pres">
      <dgm:prSet presAssocID="{CB4502C1-22BE-41C6-9102-670E02FDF874}" presName="childText" presStyleLbl="conFgAcc1" presStyleIdx="5" presStyleCnt="10">
        <dgm:presLayoutVars>
          <dgm:bulletEnabled val="1"/>
        </dgm:presLayoutVars>
      </dgm:prSet>
      <dgm:spPr/>
    </dgm:pt>
    <dgm:pt modelId="{B3513357-4232-44CF-A10A-25397B9E2023}" type="pres">
      <dgm:prSet presAssocID="{EE1E6E8D-0457-4E33-8B00-2EE11FE34868}" presName="spaceBetweenRectangles" presStyleCnt="0"/>
      <dgm:spPr/>
    </dgm:pt>
    <dgm:pt modelId="{EE78BDEF-1ED8-4424-90A0-6A2C11A9ECFA}" type="pres">
      <dgm:prSet presAssocID="{3ADA7110-D5F9-4517-8EC4-A690AC9639A0}" presName="parentLin" presStyleCnt="0"/>
      <dgm:spPr/>
    </dgm:pt>
    <dgm:pt modelId="{9C8F4E4F-0556-4EE1-91CB-E48AE4512572}" type="pres">
      <dgm:prSet presAssocID="{3ADA7110-D5F9-4517-8EC4-A690AC9639A0}" presName="parentLeftMargin" presStyleLbl="node1" presStyleIdx="5" presStyleCnt="10"/>
      <dgm:spPr/>
    </dgm:pt>
    <dgm:pt modelId="{882C32A5-CBDB-4E9C-828C-4297910B029C}" type="pres">
      <dgm:prSet presAssocID="{3ADA7110-D5F9-4517-8EC4-A690AC9639A0}" presName="parentText" presStyleLbl="node1" presStyleIdx="6" presStyleCnt="10">
        <dgm:presLayoutVars>
          <dgm:chMax val="0"/>
          <dgm:bulletEnabled val="1"/>
        </dgm:presLayoutVars>
      </dgm:prSet>
      <dgm:spPr/>
    </dgm:pt>
    <dgm:pt modelId="{BB53A073-A08C-417B-A846-A4693BD47A29}" type="pres">
      <dgm:prSet presAssocID="{3ADA7110-D5F9-4517-8EC4-A690AC9639A0}" presName="negativeSpace" presStyleCnt="0"/>
      <dgm:spPr/>
    </dgm:pt>
    <dgm:pt modelId="{88EFB555-8F3A-481F-91F8-F2DDEC5464A6}" type="pres">
      <dgm:prSet presAssocID="{3ADA7110-D5F9-4517-8EC4-A690AC9639A0}" presName="childText" presStyleLbl="conFgAcc1" presStyleIdx="6" presStyleCnt="10">
        <dgm:presLayoutVars>
          <dgm:bulletEnabled val="1"/>
        </dgm:presLayoutVars>
      </dgm:prSet>
      <dgm:spPr/>
    </dgm:pt>
    <dgm:pt modelId="{C8B23462-99B7-43DB-B84C-0599E5092F9A}" type="pres">
      <dgm:prSet presAssocID="{665E2633-5925-4DE4-BA8E-E01476F7FF4C}" presName="spaceBetweenRectangles" presStyleCnt="0"/>
      <dgm:spPr/>
    </dgm:pt>
    <dgm:pt modelId="{DD4F99F4-5397-4D3C-9391-BEC09F47820B}" type="pres">
      <dgm:prSet presAssocID="{CF75E6B7-8BDE-4E14-A841-BF813E101A3B}" presName="parentLin" presStyleCnt="0"/>
      <dgm:spPr/>
    </dgm:pt>
    <dgm:pt modelId="{5D0C2A86-B345-48E2-89C0-1CAC28927FCC}" type="pres">
      <dgm:prSet presAssocID="{CF75E6B7-8BDE-4E14-A841-BF813E101A3B}" presName="parentLeftMargin" presStyleLbl="node1" presStyleIdx="6" presStyleCnt="10"/>
      <dgm:spPr/>
    </dgm:pt>
    <dgm:pt modelId="{886C6E3F-61EB-41F0-8648-08B051B4CDD4}" type="pres">
      <dgm:prSet presAssocID="{CF75E6B7-8BDE-4E14-A841-BF813E101A3B}" presName="parentText" presStyleLbl="node1" presStyleIdx="7" presStyleCnt="10">
        <dgm:presLayoutVars>
          <dgm:chMax val="0"/>
          <dgm:bulletEnabled val="1"/>
        </dgm:presLayoutVars>
      </dgm:prSet>
      <dgm:spPr/>
    </dgm:pt>
    <dgm:pt modelId="{7C58BB1B-628B-4E4E-B8E3-495897EE5EE2}" type="pres">
      <dgm:prSet presAssocID="{CF75E6B7-8BDE-4E14-A841-BF813E101A3B}" presName="negativeSpace" presStyleCnt="0"/>
      <dgm:spPr/>
    </dgm:pt>
    <dgm:pt modelId="{C5375084-6A50-4BD9-B5E3-B51F20A78293}" type="pres">
      <dgm:prSet presAssocID="{CF75E6B7-8BDE-4E14-A841-BF813E101A3B}" presName="childText" presStyleLbl="conFgAcc1" presStyleIdx="7" presStyleCnt="10">
        <dgm:presLayoutVars>
          <dgm:bulletEnabled val="1"/>
        </dgm:presLayoutVars>
      </dgm:prSet>
      <dgm:spPr/>
    </dgm:pt>
    <dgm:pt modelId="{6610D608-DE18-41EE-AB50-F276760FC7B4}" type="pres">
      <dgm:prSet presAssocID="{403A51A6-9E26-44F5-914D-D15338A1DE8F}" presName="spaceBetweenRectangles" presStyleCnt="0"/>
      <dgm:spPr/>
    </dgm:pt>
    <dgm:pt modelId="{6252565F-575E-496F-9408-4372EF6310E7}" type="pres">
      <dgm:prSet presAssocID="{EE19B125-0023-400D-B471-AD9FC09ADE26}" presName="parentLin" presStyleCnt="0"/>
      <dgm:spPr/>
    </dgm:pt>
    <dgm:pt modelId="{205DA9B9-0083-45C8-BFA5-43671E7FD99B}" type="pres">
      <dgm:prSet presAssocID="{EE19B125-0023-400D-B471-AD9FC09ADE26}" presName="parentLeftMargin" presStyleLbl="node1" presStyleIdx="7" presStyleCnt="10"/>
      <dgm:spPr/>
    </dgm:pt>
    <dgm:pt modelId="{BD3FBCE9-3449-42F2-8EF7-54B61F1E2311}" type="pres">
      <dgm:prSet presAssocID="{EE19B125-0023-400D-B471-AD9FC09ADE26}" presName="parentText" presStyleLbl="node1" presStyleIdx="8" presStyleCnt="10">
        <dgm:presLayoutVars>
          <dgm:chMax val="0"/>
          <dgm:bulletEnabled val="1"/>
        </dgm:presLayoutVars>
      </dgm:prSet>
      <dgm:spPr/>
    </dgm:pt>
    <dgm:pt modelId="{14AC192C-51EC-4293-8704-44DA8F5D97E3}" type="pres">
      <dgm:prSet presAssocID="{EE19B125-0023-400D-B471-AD9FC09ADE26}" presName="negativeSpace" presStyleCnt="0"/>
      <dgm:spPr/>
    </dgm:pt>
    <dgm:pt modelId="{4328622A-6877-4E25-929C-02114944A182}" type="pres">
      <dgm:prSet presAssocID="{EE19B125-0023-400D-B471-AD9FC09ADE26}" presName="childText" presStyleLbl="conFgAcc1" presStyleIdx="8" presStyleCnt="10">
        <dgm:presLayoutVars>
          <dgm:bulletEnabled val="1"/>
        </dgm:presLayoutVars>
      </dgm:prSet>
      <dgm:spPr/>
    </dgm:pt>
    <dgm:pt modelId="{A83306FB-4C27-45B0-AFD9-EAA14A309F22}" type="pres">
      <dgm:prSet presAssocID="{ECF85CAA-1334-4423-AD78-8E760ACCE229}" presName="spaceBetweenRectangles" presStyleCnt="0"/>
      <dgm:spPr/>
    </dgm:pt>
    <dgm:pt modelId="{1EFA8F96-1BCF-41CD-9BAA-A4829C504BDA}" type="pres">
      <dgm:prSet presAssocID="{B24C8441-452F-40DA-84DF-DED523E122B5}" presName="parentLin" presStyleCnt="0"/>
      <dgm:spPr/>
    </dgm:pt>
    <dgm:pt modelId="{0CA0C647-EC96-4B7D-8CB6-68E1136C291A}" type="pres">
      <dgm:prSet presAssocID="{B24C8441-452F-40DA-84DF-DED523E122B5}" presName="parentLeftMargin" presStyleLbl="node1" presStyleIdx="8" presStyleCnt="10"/>
      <dgm:spPr/>
    </dgm:pt>
    <dgm:pt modelId="{17C2810B-316E-454F-B49B-C508122BBC38}" type="pres">
      <dgm:prSet presAssocID="{B24C8441-452F-40DA-84DF-DED523E122B5}" presName="parentText" presStyleLbl="node1" presStyleIdx="9" presStyleCnt="10">
        <dgm:presLayoutVars>
          <dgm:chMax val="0"/>
          <dgm:bulletEnabled val="1"/>
        </dgm:presLayoutVars>
      </dgm:prSet>
      <dgm:spPr/>
    </dgm:pt>
    <dgm:pt modelId="{5A366659-DC36-407A-9641-AA7636B2EC53}" type="pres">
      <dgm:prSet presAssocID="{B24C8441-452F-40DA-84DF-DED523E122B5}" presName="negativeSpace" presStyleCnt="0"/>
      <dgm:spPr/>
    </dgm:pt>
    <dgm:pt modelId="{85DFE4BD-0CC5-467F-94C7-AC5DB717D128}" type="pres">
      <dgm:prSet presAssocID="{B24C8441-452F-40DA-84DF-DED523E122B5}" presName="childText" presStyleLbl="conFgAcc1" presStyleIdx="9" presStyleCnt="10">
        <dgm:presLayoutVars>
          <dgm:bulletEnabled val="1"/>
        </dgm:presLayoutVars>
      </dgm:prSet>
      <dgm:spPr/>
    </dgm:pt>
  </dgm:ptLst>
  <dgm:cxnLst>
    <dgm:cxn modelId="{98B86707-971B-4128-AA4F-CCB5361193E1}" type="presOf" srcId="{8179AC9D-1CAC-4E52-9486-87209C52EA14}" destId="{4DB17618-FC48-41E3-81C0-7915FE919FB5}" srcOrd="0" destOrd="0" presId="urn:microsoft.com/office/officeart/2005/8/layout/list1"/>
    <dgm:cxn modelId="{61728F09-C517-4BE1-BEA9-4E380695C5F1}" type="presOf" srcId="{411CD71F-D4ED-41C5-BC27-83F73869D51B}" destId="{203DF0A2-8ECB-4C24-B3AB-CA630563A1ED}" srcOrd="0" destOrd="0" presId="urn:microsoft.com/office/officeart/2005/8/layout/list1"/>
    <dgm:cxn modelId="{62E3C809-3DD8-4ABA-A314-825BCC220309}" srcId="{8179AC9D-1CAC-4E52-9486-87209C52EA14}" destId="{411CD71F-D4ED-41C5-BC27-83F73869D51B}" srcOrd="2" destOrd="0" parTransId="{317B6BB1-37CB-41BE-815C-7DDDD2DE17E7}" sibTransId="{E13C7691-BE54-4ED9-9E16-477AE77BADD1}"/>
    <dgm:cxn modelId="{458AA90A-2F36-4677-8739-CF1EAC5F80C2}" srcId="{8179AC9D-1CAC-4E52-9486-87209C52EA14}" destId="{7F779CF5-F5F4-4E9D-82DB-162165F0D61F}" srcOrd="0" destOrd="0" parTransId="{A8D1B1EE-95D6-46CD-8B57-63FDB161466D}" sibTransId="{9A555288-A2EB-4C73-8416-851DFDF51C5B}"/>
    <dgm:cxn modelId="{A826D10A-6DDC-41A4-859A-231AE8212E17}" type="presOf" srcId="{CB4502C1-22BE-41C6-9102-670E02FDF874}" destId="{7458576C-D609-4400-AE7F-4799C2B8DA33}" srcOrd="0" destOrd="0" presId="urn:microsoft.com/office/officeart/2005/8/layout/list1"/>
    <dgm:cxn modelId="{0338DA1A-1ECC-475E-9A68-D83DE039E92B}" type="presOf" srcId="{7F779CF5-F5F4-4E9D-82DB-162165F0D61F}" destId="{49296CA4-FEBC-4F08-B4E7-32CA9C810FBD}" srcOrd="0" destOrd="0" presId="urn:microsoft.com/office/officeart/2005/8/layout/list1"/>
    <dgm:cxn modelId="{A4630E2E-F030-4742-A546-A3BD899BB310}" type="presOf" srcId="{A3B06D00-5876-4CEB-BB2C-C35AD7FD4BC5}" destId="{A1747E1B-3279-4E26-9CB6-CFB0790D0FA5}" srcOrd="1" destOrd="0" presId="urn:microsoft.com/office/officeart/2005/8/layout/list1"/>
    <dgm:cxn modelId="{AE08C242-3188-477C-8702-B11C2FB2D8F5}" type="presOf" srcId="{A3B06D00-5876-4CEB-BB2C-C35AD7FD4BC5}" destId="{EBF51C9B-E414-490C-A17F-712ACFF76005}" srcOrd="0" destOrd="0" presId="urn:microsoft.com/office/officeart/2005/8/layout/list1"/>
    <dgm:cxn modelId="{B861DD62-5785-4C3C-9E2F-6068A41DFEF3}" srcId="{8179AC9D-1CAC-4E52-9486-87209C52EA14}" destId="{3ADA7110-D5F9-4517-8EC4-A690AC9639A0}" srcOrd="6" destOrd="0" parTransId="{51D76519-A4A6-4180-9464-F162F44ACF7B}" sibTransId="{665E2633-5925-4DE4-BA8E-E01476F7FF4C}"/>
    <dgm:cxn modelId="{27803C63-2365-4BB1-913D-7BD63D6C8F38}" type="presOf" srcId="{A14D5B4D-0090-4BFF-B843-112A90D07CC0}" destId="{1150D411-12A8-4B9D-A785-E73E83BC3BBC}" srcOrd="0" destOrd="0" presId="urn:microsoft.com/office/officeart/2005/8/layout/list1"/>
    <dgm:cxn modelId="{CFD4284D-43A6-4398-BBC1-13EFB3BB47BF}" srcId="{8179AC9D-1CAC-4E52-9486-87209C52EA14}" destId="{EE19B125-0023-400D-B471-AD9FC09ADE26}" srcOrd="8" destOrd="0" parTransId="{EE582D90-F4DE-4476-B8BB-92F634D5C398}" sibTransId="{ECF85CAA-1334-4423-AD78-8E760ACCE229}"/>
    <dgm:cxn modelId="{9165EB6D-6442-4172-BD9F-8D5EF71652C7}" type="presOf" srcId="{EA3D9167-9295-4A42-B33D-8FFA1FF1095C}" destId="{A0ED8C78-C2C3-4D4C-9E31-E20177505101}" srcOrd="0" destOrd="0" presId="urn:microsoft.com/office/officeart/2005/8/layout/list1"/>
    <dgm:cxn modelId="{0F335D4E-5E39-4F3D-8986-8E64B2FA416B}" srcId="{8179AC9D-1CAC-4E52-9486-87209C52EA14}" destId="{A3B06D00-5876-4CEB-BB2C-C35AD7FD4BC5}" srcOrd="4" destOrd="0" parTransId="{208B7E28-20CA-4C62-BBEF-56C411A9D562}" sibTransId="{20048A1B-5167-4122-A42D-BB00AFEA2959}"/>
    <dgm:cxn modelId="{76CFF970-F487-4A4E-A8E7-4683544D0C1E}" type="presOf" srcId="{EA3D9167-9295-4A42-B33D-8FFA1FF1095C}" destId="{A2571984-8E39-4657-BDF8-9A785FA16310}" srcOrd="1" destOrd="0" presId="urn:microsoft.com/office/officeart/2005/8/layout/list1"/>
    <dgm:cxn modelId="{BDEE1F7C-95D6-442C-848A-0096B4529A77}" srcId="{8179AC9D-1CAC-4E52-9486-87209C52EA14}" destId="{EA3D9167-9295-4A42-B33D-8FFA1FF1095C}" srcOrd="1" destOrd="0" parTransId="{83009E05-BE26-457D-AFD0-D535731A15D5}" sibTransId="{D0801BA8-A16C-41D6-BA9C-067294ED593D}"/>
    <dgm:cxn modelId="{97405C80-046D-4EAC-8C85-2801550B92ED}" type="presOf" srcId="{7F779CF5-F5F4-4E9D-82DB-162165F0D61F}" destId="{E061CF59-A241-44F9-9329-F63F1E85DF0C}" srcOrd="1" destOrd="0" presId="urn:microsoft.com/office/officeart/2005/8/layout/list1"/>
    <dgm:cxn modelId="{66BE0381-A113-431E-9209-98A7AD551CBD}" type="presOf" srcId="{CF75E6B7-8BDE-4E14-A841-BF813E101A3B}" destId="{5D0C2A86-B345-48E2-89C0-1CAC28927FCC}" srcOrd="0" destOrd="0" presId="urn:microsoft.com/office/officeart/2005/8/layout/list1"/>
    <dgm:cxn modelId="{738FFB88-FD84-4E80-931B-208730A57F86}" type="presOf" srcId="{411CD71F-D4ED-41C5-BC27-83F73869D51B}" destId="{41EA9600-B894-4DAF-97DD-942FD18AA059}" srcOrd="1" destOrd="0" presId="urn:microsoft.com/office/officeart/2005/8/layout/list1"/>
    <dgm:cxn modelId="{A423408B-F014-4898-8F53-14028C624B4A}" type="presOf" srcId="{3ADA7110-D5F9-4517-8EC4-A690AC9639A0}" destId="{882C32A5-CBDB-4E9C-828C-4297910B029C}" srcOrd="1" destOrd="0" presId="urn:microsoft.com/office/officeart/2005/8/layout/list1"/>
    <dgm:cxn modelId="{F6D92799-F674-4093-9213-ADF29B74900D}" type="presOf" srcId="{3ADA7110-D5F9-4517-8EC4-A690AC9639A0}" destId="{9C8F4E4F-0556-4EE1-91CB-E48AE4512572}" srcOrd="0" destOrd="0" presId="urn:microsoft.com/office/officeart/2005/8/layout/list1"/>
    <dgm:cxn modelId="{D81726A8-1B2E-417E-939A-65BFC8CC4985}" srcId="{8179AC9D-1CAC-4E52-9486-87209C52EA14}" destId="{CB4502C1-22BE-41C6-9102-670E02FDF874}" srcOrd="5" destOrd="0" parTransId="{73930363-C2A0-4BA1-BE56-59163AB70213}" sibTransId="{EE1E6E8D-0457-4E33-8B00-2EE11FE34868}"/>
    <dgm:cxn modelId="{A33583A8-6B1D-47BA-A76F-7442AFF05215}" type="presOf" srcId="{CB4502C1-22BE-41C6-9102-670E02FDF874}" destId="{712251C6-8782-4D0D-A9D2-27D482AAC77C}" srcOrd="1" destOrd="0" presId="urn:microsoft.com/office/officeart/2005/8/layout/list1"/>
    <dgm:cxn modelId="{23EFF4AA-6433-4E15-AB9B-792B1AB813D1}" srcId="{8179AC9D-1CAC-4E52-9486-87209C52EA14}" destId="{A14D5B4D-0090-4BFF-B843-112A90D07CC0}" srcOrd="3" destOrd="0" parTransId="{9D887160-0AF2-412D-84C2-0FCE32618E5D}" sibTransId="{FFA19AC3-2FBD-4E8A-B9C6-9DEDCED9B5C4}"/>
    <dgm:cxn modelId="{6AFFC4BD-8C6C-4E4A-99CE-1215E79197E0}" type="presOf" srcId="{A14D5B4D-0090-4BFF-B843-112A90D07CC0}" destId="{0A6763FC-87B9-4881-AFAB-38D3332F0CCA}" srcOrd="1" destOrd="0" presId="urn:microsoft.com/office/officeart/2005/8/layout/list1"/>
    <dgm:cxn modelId="{02DAC5C6-0971-491F-904D-F4651E445257}" srcId="{8179AC9D-1CAC-4E52-9486-87209C52EA14}" destId="{CF75E6B7-8BDE-4E14-A841-BF813E101A3B}" srcOrd="7" destOrd="0" parTransId="{1C3B2112-54CD-4E10-B697-235D63D1267E}" sibTransId="{403A51A6-9E26-44F5-914D-D15338A1DE8F}"/>
    <dgm:cxn modelId="{EE2298C7-0E54-42A3-A8B3-0676450FF39B}" type="presOf" srcId="{B24C8441-452F-40DA-84DF-DED523E122B5}" destId="{17C2810B-316E-454F-B49B-C508122BBC38}" srcOrd="1" destOrd="0" presId="urn:microsoft.com/office/officeart/2005/8/layout/list1"/>
    <dgm:cxn modelId="{D8E760CC-5D3C-4C68-8AC2-116F7F080EF0}" type="presOf" srcId="{EE19B125-0023-400D-B471-AD9FC09ADE26}" destId="{205DA9B9-0083-45C8-BFA5-43671E7FD99B}" srcOrd="0" destOrd="0" presId="urn:microsoft.com/office/officeart/2005/8/layout/list1"/>
    <dgm:cxn modelId="{DFE30BE0-65B1-482F-ABFA-80E8FF1B7649}" type="presOf" srcId="{EE19B125-0023-400D-B471-AD9FC09ADE26}" destId="{BD3FBCE9-3449-42F2-8EF7-54B61F1E2311}" srcOrd="1" destOrd="0" presId="urn:microsoft.com/office/officeart/2005/8/layout/list1"/>
    <dgm:cxn modelId="{1EE978E9-1456-45B5-91A7-02A46839E22E}" type="presOf" srcId="{B24C8441-452F-40DA-84DF-DED523E122B5}" destId="{0CA0C647-EC96-4B7D-8CB6-68E1136C291A}" srcOrd="0" destOrd="0" presId="urn:microsoft.com/office/officeart/2005/8/layout/list1"/>
    <dgm:cxn modelId="{9AE9E3ED-D068-4806-8518-ED41340DEC0F}" srcId="{8179AC9D-1CAC-4E52-9486-87209C52EA14}" destId="{B24C8441-452F-40DA-84DF-DED523E122B5}" srcOrd="9" destOrd="0" parTransId="{8787217C-3E8D-4BCC-8230-9EB598F4937D}" sibTransId="{B9C96256-33B0-4E03-824A-D4013196E27F}"/>
    <dgm:cxn modelId="{7EBE8FF6-B6EF-4B87-A313-EC83216E2F85}" type="presOf" srcId="{CF75E6B7-8BDE-4E14-A841-BF813E101A3B}" destId="{886C6E3F-61EB-41F0-8648-08B051B4CDD4}" srcOrd="1" destOrd="0" presId="urn:microsoft.com/office/officeart/2005/8/layout/list1"/>
    <dgm:cxn modelId="{B97FE9CB-EC3D-452F-B72A-07507EC0089D}" type="presParOf" srcId="{4DB17618-FC48-41E3-81C0-7915FE919FB5}" destId="{AE6296E5-2F18-48AD-A98F-D37AB00F8A3B}" srcOrd="0" destOrd="0" presId="urn:microsoft.com/office/officeart/2005/8/layout/list1"/>
    <dgm:cxn modelId="{98F4668B-1DB1-4D4F-9C29-6AF802497ADD}" type="presParOf" srcId="{AE6296E5-2F18-48AD-A98F-D37AB00F8A3B}" destId="{49296CA4-FEBC-4F08-B4E7-32CA9C810FBD}" srcOrd="0" destOrd="0" presId="urn:microsoft.com/office/officeart/2005/8/layout/list1"/>
    <dgm:cxn modelId="{5C714645-BAA3-46E9-8758-A8001BDEF153}" type="presParOf" srcId="{AE6296E5-2F18-48AD-A98F-D37AB00F8A3B}" destId="{E061CF59-A241-44F9-9329-F63F1E85DF0C}" srcOrd="1" destOrd="0" presId="urn:microsoft.com/office/officeart/2005/8/layout/list1"/>
    <dgm:cxn modelId="{C47BB9D1-9847-4B0A-B347-82E015DCC808}" type="presParOf" srcId="{4DB17618-FC48-41E3-81C0-7915FE919FB5}" destId="{6881BDA7-413A-474F-B058-6DC9E5E74BD6}" srcOrd="1" destOrd="0" presId="urn:microsoft.com/office/officeart/2005/8/layout/list1"/>
    <dgm:cxn modelId="{D46EB942-AF55-4F2F-8C5C-6358A8F18C8D}" type="presParOf" srcId="{4DB17618-FC48-41E3-81C0-7915FE919FB5}" destId="{A14C0D43-0545-4E54-A3F2-7354FA753053}" srcOrd="2" destOrd="0" presId="urn:microsoft.com/office/officeart/2005/8/layout/list1"/>
    <dgm:cxn modelId="{A89E8DA1-941D-4D4D-ADD2-66E4435F9995}" type="presParOf" srcId="{4DB17618-FC48-41E3-81C0-7915FE919FB5}" destId="{5476FE50-E172-43A4-9C64-87B099486CCC}" srcOrd="3" destOrd="0" presId="urn:microsoft.com/office/officeart/2005/8/layout/list1"/>
    <dgm:cxn modelId="{3A7919C7-1894-4978-9C43-9725AC2A1495}" type="presParOf" srcId="{4DB17618-FC48-41E3-81C0-7915FE919FB5}" destId="{29A09B5F-480C-4AD0-9D2D-B6A6A3C59A48}" srcOrd="4" destOrd="0" presId="urn:microsoft.com/office/officeart/2005/8/layout/list1"/>
    <dgm:cxn modelId="{C89EF71F-FC0B-4288-80B5-E93E4A9F516D}" type="presParOf" srcId="{29A09B5F-480C-4AD0-9D2D-B6A6A3C59A48}" destId="{A0ED8C78-C2C3-4D4C-9E31-E20177505101}" srcOrd="0" destOrd="0" presId="urn:microsoft.com/office/officeart/2005/8/layout/list1"/>
    <dgm:cxn modelId="{89C22E02-4EB1-4223-8670-F5D7A705E44E}" type="presParOf" srcId="{29A09B5F-480C-4AD0-9D2D-B6A6A3C59A48}" destId="{A2571984-8E39-4657-BDF8-9A785FA16310}" srcOrd="1" destOrd="0" presId="urn:microsoft.com/office/officeart/2005/8/layout/list1"/>
    <dgm:cxn modelId="{99DE049A-D555-4073-91B6-2E2D7210AD60}" type="presParOf" srcId="{4DB17618-FC48-41E3-81C0-7915FE919FB5}" destId="{6DE5C2E7-E2DA-4591-A2C8-A814E7847F49}" srcOrd="5" destOrd="0" presId="urn:microsoft.com/office/officeart/2005/8/layout/list1"/>
    <dgm:cxn modelId="{46CB976A-1E9E-48D7-AC2D-5BEA52F90CB3}" type="presParOf" srcId="{4DB17618-FC48-41E3-81C0-7915FE919FB5}" destId="{69C7441D-5193-464C-9333-1B9A59627318}" srcOrd="6" destOrd="0" presId="urn:microsoft.com/office/officeart/2005/8/layout/list1"/>
    <dgm:cxn modelId="{26A57273-F186-4027-A9A6-0D7C7BE660BF}" type="presParOf" srcId="{4DB17618-FC48-41E3-81C0-7915FE919FB5}" destId="{9B1739BA-B50E-4324-86EC-CD01A72AD1D9}" srcOrd="7" destOrd="0" presId="urn:microsoft.com/office/officeart/2005/8/layout/list1"/>
    <dgm:cxn modelId="{0210C28E-F66F-4749-B1F3-FAF52BACBDAE}" type="presParOf" srcId="{4DB17618-FC48-41E3-81C0-7915FE919FB5}" destId="{70129B7D-83F0-458F-B4F3-BE34DA031CFE}" srcOrd="8" destOrd="0" presId="urn:microsoft.com/office/officeart/2005/8/layout/list1"/>
    <dgm:cxn modelId="{82CD4184-FD3B-444A-807C-601D947503D9}" type="presParOf" srcId="{70129B7D-83F0-458F-B4F3-BE34DA031CFE}" destId="{203DF0A2-8ECB-4C24-B3AB-CA630563A1ED}" srcOrd="0" destOrd="0" presId="urn:microsoft.com/office/officeart/2005/8/layout/list1"/>
    <dgm:cxn modelId="{A00FDD87-8798-4A0D-994B-C175C5243824}" type="presParOf" srcId="{70129B7D-83F0-458F-B4F3-BE34DA031CFE}" destId="{41EA9600-B894-4DAF-97DD-942FD18AA059}" srcOrd="1" destOrd="0" presId="urn:microsoft.com/office/officeart/2005/8/layout/list1"/>
    <dgm:cxn modelId="{D8136124-945F-4A2F-AD71-FD07EDE5C3D0}" type="presParOf" srcId="{4DB17618-FC48-41E3-81C0-7915FE919FB5}" destId="{9C4803AD-1542-451D-956B-28A0476E9876}" srcOrd="9" destOrd="0" presId="urn:microsoft.com/office/officeart/2005/8/layout/list1"/>
    <dgm:cxn modelId="{6E404D95-1CC4-40B3-9583-11DC84A59FAB}" type="presParOf" srcId="{4DB17618-FC48-41E3-81C0-7915FE919FB5}" destId="{9292FEB5-1875-4D49-857E-B0F6EA25B65B}" srcOrd="10" destOrd="0" presId="urn:microsoft.com/office/officeart/2005/8/layout/list1"/>
    <dgm:cxn modelId="{1EE95FBA-A95B-41D9-B13A-CABB164E5DB8}" type="presParOf" srcId="{4DB17618-FC48-41E3-81C0-7915FE919FB5}" destId="{F3EA5C44-CE16-4B4B-8279-E05D232FC9A5}" srcOrd="11" destOrd="0" presId="urn:microsoft.com/office/officeart/2005/8/layout/list1"/>
    <dgm:cxn modelId="{0FFA81EC-A0C5-4864-BD3B-27D870ECF771}" type="presParOf" srcId="{4DB17618-FC48-41E3-81C0-7915FE919FB5}" destId="{9F80CE0D-77F2-4619-BE49-4A0A5F6A3F84}" srcOrd="12" destOrd="0" presId="urn:microsoft.com/office/officeart/2005/8/layout/list1"/>
    <dgm:cxn modelId="{CBB2BFDB-3A19-4231-8695-538B1C70CCC5}" type="presParOf" srcId="{9F80CE0D-77F2-4619-BE49-4A0A5F6A3F84}" destId="{1150D411-12A8-4B9D-A785-E73E83BC3BBC}" srcOrd="0" destOrd="0" presId="urn:microsoft.com/office/officeart/2005/8/layout/list1"/>
    <dgm:cxn modelId="{A8706D4B-DC40-4CDA-A0F9-445782C6AF8E}" type="presParOf" srcId="{9F80CE0D-77F2-4619-BE49-4A0A5F6A3F84}" destId="{0A6763FC-87B9-4881-AFAB-38D3332F0CCA}" srcOrd="1" destOrd="0" presId="urn:microsoft.com/office/officeart/2005/8/layout/list1"/>
    <dgm:cxn modelId="{5F72E9C6-F4C7-4297-9F05-54FFEABF3F99}" type="presParOf" srcId="{4DB17618-FC48-41E3-81C0-7915FE919FB5}" destId="{C22802D2-5716-4DDE-B912-2861C656571D}" srcOrd="13" destOrd="0" presId="urn:microsoft.com/office/officeart/2005/8/layout/list1"/>
    <dgm:cxn modelId="{B9F6D3D7-D6D1-44C3-B5A6-CA185223F4DC}" type="presParOf" srcId="{4DB17618-FC48-41E3-81C0-7915FE919FB5}" destId="{E44A10E4-C36B-4291-B031-AD11A22DFDB3}" srcOrd="14" destOrd="0" presId="urn:microsoft.com/office/officeart/2005/8/layout/list1"/>
    <dgm:cxn modelId="{ED47FCC8-4828-42F7-9947-60399D1EA2FE}" type="presParOf" srcId="{4DB17618-FC48-41E3-81C0-7915FE919FB5}" destId="{A92CE835-A9BE-4681-A728-E6E9CB333D48}" srcOrd="15" destOrd="0" presId="urn:microsoft.com/office/officeart/2005/8/layout/list1"/>
    <dgm:cxn modelId="{0B600B14-1DD8-4832-98E0-2DE5CAB7011B}" type="presParOf" srcId="{4DB17618-FC48-41E3-81C0-7915FE919FB5}" destId="{59D12AAC-710A-49FB-94F7-41356173797E}" srcOrd="16" destOrd="0" presId="urn:microsoft.com/office/officeart/2005/8/layout/list1"/>
    <dgm:cxn modelId="{ABA160C2-69A3-498A-9897-424397C253AD}" type="presParOf" srcId="{59D12AAC-710A-49FB-94F7-41356173797E}" destId="{EBF51C9B-E414-490C-A17F-712ACFF76005}" srcOrd="0" destOrd="0" presId="urn:microsoft.com/office/officeart/2005/8/layout/list1"/>
    <dgm:cxn modelId="{F1EACF8B-1FAD-49F3-A6B7-BB8B574EF0DE}" type="presParOf" srcId="{59D12AAC-710A-49FB-94F7-41356173797E}" destId="{A1747E1B-3279-4E26-9CB6-CFB0790D0FA5}" srcOrd="1" destOrd="0" presId="urn:microsoft.com/office/officeart/2005/8/layout/list1"/>
    <dgm:cxn modelId="{CC889E21-3D0F-4983-AA1C-03A6170CE4D6}" type="presParOf" srcId="{4DB17618-FC48-41E3-81C0-7915FE919FB5}" destId="{81D355E1-18C3-46DF-B247-6E59EFF99DE0}" srcOrd="17" destOrd="0" presId="urn:microsoft.com/office/officeart/2005/8/layout/list1"/>
    <dgm:cxn modelId="{5765CF75-6637-4D2F-AE18-4A6F95374217}" type="presParOf" srcId="{4DB17618-FC48-41E3-81C0-7915FE919FB5}" destId="{581B6388-09BF-45FD-9498-010683245136}" srcOrd="18" destOrd="0" presId="urn:microsoft.com/office/officeart/2005/8/layout/list1"/>
    <dgm:cxn modelId="{B3E9B663-4E84-46A1-9E1D-6094A923AB15}" type="presParOf" srcId="{4DB17618-FC48-41E3-81C0-7915FE919FB5}" destId="{F7D60150-0394-4723-9228-4B087451948A}" srcOrd="19" destOrd="0" presId="urn:microsoft.com/office/officeart/2005/8/layout/list1"/>
    <dgm:cxn modelId="{7107A2A9-4413-419C-86C5-3E8B5B730A55}" type="presParOf" srcId="{4DB17618-FC48-41E3-81C0-7915FE919FB5}" destId="{FD3692D3-373A-49B7-973F-81D3253BCA37}" srcOrd="20" destOrd="0" presId="urn:microsoft.com/office/officeart/2005/8/layout/list1"/>
    <dgm:cxn modelId="{724275F3-AC3F-4B6C-A251-1F0DA24F0943}" type="presParOf" srcId="{FD3692D3-373A-49B7-973F-81D3253BCA37}" destId="{7458576C-D609-4400-AE7F-4799C2B8DA33}" srcOrd="0" destOrd="0" presId="urn:microsoft.com/office/officeart/2005/8/layout/list1"/>
    <dgm:cxn modelId="{00B7BBC5-A190-4B69-B7EB-7409C2E94654}" type="presParOf" srcId="{FD3692D3-373A-49B7-973F-81D3253BCA37}" destId="{712251C6-8782-4D0D-A9D2-27D482AAC77C}" srcOrd="1" destOrd="0" presId="urn:microsoft.com/office/officeart/2005/8/layout/list1"/>
    <dgm:cxn modelId="{E63C2B9A-1A27-49A4-B0F0-30C9A6BA8639}" type="presParOf" srcId="{4DB17618-FC48-41E3-81C0-7915FE919FB5}" destId="{F9D22728-BE54-431A-AA26-93AB7D2DCE99}" srcOrd="21" destOrd="0" presId="urn:microsoft.com/office/officeart/2005/8/layout/list1"/>
    <dgm:cxn modelId="{BCE88FBE-091A-4E81-A884-0D3D0F5335DF}" type="presParOf" srcId="{4DB17618-FC48-41E3-81C0-7915FE919FB5}" destId="{973B5217-DCBC-44FD-9DD6-37F801DEFE72}" srcOrd="22" destOrd="0" presId="urn:microsoft.com/office/officeart/2005/8/layout/list1"/>
    <dgm:cxn modelId="{D23F9C0D-C7A0-446E-803C-8643B1463C53}" type="presParOf" srcId="{4DB17618-FC48-41E3-81C0-7915FE919FB5}" destId="{B3513357-4232-44CF-A10A-25397B9E2023}" srcOrd="23" destOrd="0" presId="urn:microsoft.com/office/officeart/2005/8/layout/list1"/>
    <dgm:cxn modelId="{BE3489D4-A47E-4C4F-9DF5-BCB59F8ED677}" type="presParOf" srcId="{4DB17618-FC48-41E3-81C0-7915FE919FB5}" destId="{EE78BDEF-1ED8-4424-90A0-6A2C11A9ECFA}" srcOrd="24" destOrd="0" presId="urn:microsoft.com/office/officeart/2005/8/layout/list1"/>
    <dgm:cxn modelId="{7C8E3645-6282-4052-9CCE-2B309FADF425}" type="presParOf" srcId="{EE78BDEF-1ED8-4424-90A0-6A2C11A9ECFA}" destId="{9C8F4E4F-0556-4EE1-91CB-E48AE4512572}" srcOrd="0" destOrd="0" presId="urn:microsoft.com/office/officeart/2005/8/layout/list1"/>
    <dgm:cxn modelId="{B35F6363-CD25-4878-A8C0-6F31FA4341CE}" type="presParOf" srcId="{EE78BDEF-1ED8-4424-90A0-6A2C11A9ECFA}" destId="{882C32A5-CBDB-4E9C-828C-4297910B029C}" srcOrd="1" destOrd="0" presId="urn:microsoft.com/office/officeart/2005/8/layout/list1"/>
    <dgm:cxn modelId="{C7FDD854-E950-4801-B85E-D259596500AE}" type="presParOf" srcId="{4DB17618-FC48-41E3-81C0-7915FE919FB5}" destId="{BB53A073-A08C-417B-A846-A4693BD47A29}" srcOrd="25" destOrd="0" presId="urn:microsoft.com/office/officeart/2005/8/layout/list1"/>
    <dgm:cxn modelId="{AF340180-8F79-4754-9B13-8CDF9DC779CA}" type="presParOf" srcId="{4DB17618-FC48-41E3-81C0-7915FE919FB5}" destId="{88EFB555-8F3A-481F-91F8-F2DDEC5464A6}" srcOrd="26" destOrd="0" presId="urn:microsoft.com/office/officeart/2005/8/layout/list1"/>
    <dgm:cxn modelId="{9EC69160-D021-47A8-A6C1-C19255729FCB}" type="presParOf" srcId="{4DB17618-FC48-41E3-81C0-7915FE919FB5}" destId="{C8B23462-99B7-43DB-B84C-0599E5092F9A}" srcOrd="27" destOrd="0" presId="urn:microsoft.com/office/officeart/2005/8/layout/list1"/>
    <dgm:cxn modelId="{98612E9E-211A-44DE-8CAE-FD676B09FF15}" type="presParOf" srcId="{4DB17618-FC48-41E3-81C0-7915FE919FB5}" destId="{DD4F99F4-5397-4D3C-9391-BEC09F47820B}" srcOrd="28" destOrd="0" presId="urn:microsoft.com/office/officeart/2005/8/layout/list1"/>
    <dgm:cxn modelId="{3CE7316F-C5E1-4250-AACA-D02C3F4D6F50}" type="presParOf" srcId="{DD4F99F4-5397-4D3C-9391-BEC09F47820B}" destId="{5D0C2A86-B345-48E2-89C0-1CAC28927FCC}" srcOrd="0" destOrd="0" presId="urn:microsoft.com/office/officeart/2005/8/layout/list1"/>
    <dgm:cxn modelId="{4E9A7563-3DF3-41D8-8769-4268123565B9}" type="presParOf" srcId="{DD4F99F4-5397-4D3C-9391-BEC09F47820B}" destId="{886C6E3F-61EB-41F0-8648-08B051B4CDD4}" srcOrd="1" destOrd="0" presId="urn:microsoft.com/office/officeart/2005/8/layout/list1"/>
    <dgm:cxn modelId="{300179F6-2D4E-4CF8-A463-5E03AF9E7EEC}" type="presParOf" srcId="{4DB17618-FC48-41E3-81C0-7915FE919FB5}" destId="{7C58BB1B-628B-4E4E-B8E3-495897EE5EE2}" srcOrd="29" destOrd="0" presId="urn:microsoft.com/office/officeart/2005/8/layout/list1"/>
    <dgm:cxn modelId="{4C3F3B4D-048A-4226-BD15-C66B39A58105}" type="presParOf" srcId="{4DB17618-FC48-41E3-81C0-7915FE919FB5}" destId="{C5375084-6A50-4BD9-B5E3-B51F20A78293}" srcOrd="30" destOrd="0" presId="urn:microsoft.com/office/officeart/2005/8/layout/list1"/>
    <dgm:cxn modelId="{0723585F-77A8-492E-8977-9E3252BE9E74}" type="presParOf" srcId="{4DB17618-FC48-41E3-81C0-7915FE919FB5}" destId="{6610D608-DE18-41EE-AB50-F276760FC7B4}" srcOrd="31" destOrd="0" presId="urn:microsoft.com/office/officeart/2005/8/layout/list1"/>
    <dgm:cxn modelId="{65986640-6E4E-4498-BA0D-CAB967CA44A3}" type="presParOf" srcId="{4DB17618-FC48-41E3-81C0-7915FE919FB5}" destId="{6252565F-575E-496F-9408-4372EF6310E7}" srcOrd="32" destOrd="0" presId="urn:microsoft.com/office/officeart/2005/8/layout/list1"/>
    <dgm:cxn modelId="{2CB4523C-DE9E-4ABD-BA74-3A0C3AC4F50B}" type="presParOf" srcId="{6252565F-575E-496F-9408-4372EF6310E7}" destId="{205DA9B9-0083-45C8-BFA5-43671E7FD99B}" srcOrd="0" destOrd="0" presId="urn:microsoft.com/office/officeart/2005/8/layout/list1"/>
    <dgm:cxn modelId="{6AE0E692-88D0-45B9-A381-B51607E7FCD5}" type="presParOf" srcId="{6252565F-575E-496F-9408-4372EF6310E7}" destId="{BD3FBCE9-3449-42F2-8EF7-54B61F1E2311}" srcOrd="1" destOrd="0" presId="urn:microsoft.com/office/officeart/2005/8/layout/list1"/>
    <dgm:cxn modelId="{D81E1647-965B-47D0-B0BF-28DBE4D5DE41}" type="presParOf" srcId="{4DB17618-FC48-41E3-81C0-7915FE919FB5}" destId="{14AC192C-51EC-4293-8704-44DA8F5D97E3}" srcOrd="33" destOrd="0" presId="urn:microsoft.com/office/officeart/2005/8/layout/list1"/>
    <dgm:cxn modelId="{85154405-9D35-42A1-BF33-7BD3828B965E}" type="presParOf" srcId="{4DB17618-FC48-41E3-81C0-7915FE919FB5}" destId="{4328622A-6877-4E25-929C-02114944A182}" srcOrd="34" destOrd="0" presId="urn:microsoft.com/office/officeart/2005/8/layout/list1"/>
    <dgm:cxn modelId="{A6B32ACF-B32E-4467-9EBC-23088BE32C42}" type="presParOf" srcId="{4DB17618-FC48-41E3-81C0-7915FE919FB5}" destId="{A83306FB-4C27-45B0-AFD9-EAA14A309F22}" srcOrd="35" destOrd="0" presId="urn:microsoft.com/office/officeart/2005/8/layout/list1"/>
    <dgm:cxn modelId="{293B3B75-E548-49D9-96F8-F7B2885398ED}" type="presParOf" srcId="{4DB17618-FC48-41E3-81C0-7915FE919FB5}" destId="{1EFA8F96-1BCF-41CD-9BAA-A4829C504BDA}" srcOrd="36" destOrd="0" presId="urn:microsoft.com/office/officeart/2005/8/layout/list1"/>
    <dgm:cxn modelId="{52AB2AEE-F41D-433F-9E4F-2843A8B690E7}" type="presParOf" srcId="{1EFA8F96-1BCF-41CD-9BAA-A4829C504BDA}" destId="{0CA0C647-EC96-4B7D-8CB6-68E1136C291A}" srcOrd="0" destOrd="0" presId="urn:microsoft.com/office/officeart/2005/8/layout/list1"/>
    <dgm:cxn modelId="{F108A8D3-58EF-4B0C-B2F3-B9DEA1E9A248}" type="presParOf" srcId="{1EFA8F96-1BCF-41CD-9BAA-A4829C504BDA}" destId="{17C2810B-316E-454F-B49B-C508122BBC38}" srcOrd="1" destOrd="0" presId="urn:microsoft.com/office/officeart/2005/8/layout/list1"/>
    <dgm:cxn modelId="{36CD4069-5C68-4428-9265-85C872ADA43B}" type="presParOf" srcId="{4DB17618-FC48-41E3-81C0-7915FE919FB5}" destId="{5A366659-DC36-407A-9641-AA7636B2EC53}" srcOrd="37" destOrd="0" presId="urn:microsoft.com/office/officeart/2005/8/layout/list1"/>
    <dgm:cxn modelId="{89D5EB3A-324D-4100-B724-FD65BE91C5C5}" type="presParOf" srcId="{4DB17618-FC48-41E3-81C0-7915FE919FB5}" destId="{85DFE4BD-0CC5-467F-94C7-AC5DB717D128}" srcOrd="3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8FA9A51-6136-41B8-A4BB-4557E198CB5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pt-MZ"/>
        </a:p>
      </dgm:t>
    </dgm:pt>
    <dgm:pt modelId="{77242881-4666-4F53-84FB-85D42F9343D3}">
      <dgm:prSet/>
      <dgm:spPr/>
      <dgm:t>
        <a:bodyPr/>
        <a:lstStyle/>
        <a:p>
          <a:r>
            <a:rPr lang="pt-PT" dirty="0"/>
            <a:t>a) satisfazem os requisitos de entrada; </a:t>
          </a:r>
          <a:endParaRPr lang="pt-MZ" dirty="0"/>
        </a:p>
      </dgm:t>
    </dgm:pt>
    <dgm:pt modelId="{2D0DCACA-DEFE-4BF8-AA18-18AFB36D8A4B}" type="parTrans" cxnId="{A8320C76-6197-47F6-8871-6945A3CF2E15}">
      <dgm:prSet/>
      <dgm:spPr/>
      <dgm:t>
        <a:bodyPr/>
        <a:lstStyle/>
        <a:p>
          <a:endParaRPr lang="pt-MZ"/>
        </a:p>
      </dgm:t>
    </dgm:pt>
    <dgm:pt modelId="{F992D46B-8892-442B-99A0-15B68B250409}" type="sibTrans" cxnId="{A8320C76-6197-47F6-8871-6945A3CF2E15}">
      <dgm:prSet/>
      <dgm:spPr/>
      <dgm:t>
        <a:bodyPr/>
        <a:lstStyle/>
        <a:p>
          <a:endParaRPr lang="pt-MZ"/>
        </a:p>
      </dgm:t>
    </dgm:pt>
    <dgm:pt modelId="{3359BBC9-BEDC-4BC6-878F-8A5E647E0C80}">
      <dgm:prSet/>
      <dgm:spPr/>
      <dgm:t>
        <a:bodyPr/>
        <a:lstStyle/>
        <a:p>
          <a:r>
            <a:rPr lang="pt-PT" dirty="0"/>
            <a:t>b) são adequadas para os subsequentes processos de fornecimento de produtos e serviços; </a:t>
          </a:r>
          <a:endParaRPr lang="pt-MZ" dirty="0"/>
        </a:p>
      </dgm:t>
    </dgm:pt>
    <dgm:pt modelId="{D4016F28-36FB-4F67-BE56-1D38EC062E59}" type="parTrans" cxnId="{BD55F51C-BEB5-4B2C-9FF8-59EDBAF34932}">
      <dgm:prSet/>
      <dgm:spPr/>
      <dgm:t>
        <a:bodyPr/>
        <a:lstStyle/>
        <a:p>
          <a:endParaRPr lang="pt-MZ"/>
        </a:p>
      </dgm:t>
    </dgm:pt>
    <dgm:pt modelId="{822157D3-62A2-4B77-866B-1C7F944402E5}" type="sibTrans" cxnId="{BD55F51C-BEB5-4B2C-9FF8-59EDBAF34932}">
      <dgm:prSet/>
      <dgm:spPr/>
      <dgm:t>
        <a:bodyPr/>
        <a:lstStyle/>
        <a:p>
          <a:endParaRPr lang="pt-MZ"/>
        </a:p>
      </dgm:t>
    </dgm:pt>
    <dgm:pt modelId="{9D20A5AE-661B-4249-9878-7A42ADC516B2}">
      <dgm:prSet/>
      <dgm:spPr/>
      <dgm:t>
        <a:bodyPr/>
        <a:lstStyle/>
        <a:p>
          <a:r>
            <a:rPr lang="pt-PT" dirty="0"/>
            <a:t>c) incluem ou referem requisitos de monitorização</a:t>
          </a:r>
          <a:endParaRPr lang="pt-MZ" dirty="0"/>
        </a:p>
      </dgm:t>
    </dgm:pt>
    <dgm:pt modelId="{6573D11C-D4DB-46B7-B307-7BDB386AA5A8}" type="parTrans" cxnId="{30C345ED-E53F-49A3-9C04-CC1515D6AD71}">
      <dgm:prSet/>
      <dgm:spPr/>
      <dgm:t>
        <a:bodyPr/>
        <a:lstStyle/>
        <a:p>
          <a:endParaRPr lang="pt-MZ"/>
        </a:p>
      </dgm:t>
    </dgm:pt>
    <dgm:pt modelId="{0F5E7F8E-0F4B-4E06-AED1-CD543B150850}" type="sibTrans" cxnId="{30C345ED-E53F-49A3-9C04-CC1515D6AD71}">
      <dgm:prSet/>
      <dgm:spPr/>
      <dgm:t>
        <a:bodyPr/>
        <a:lstStyle/>
        <a:p>
          <a:endParaRPr lang="pt-MZ"/>
        </a:p>
      </dgm:t>
    </dgm:pt>
    <dgm:pt modelId="{046219C8-0488-493F-9C17-F7E26645F468}">
      <dgm:prSet/>
      <dgm:spPr/>
      <dgm:t>
        <a:bodyPr/>
        <a:lstStyle/>
        <a:p>
          <a:r>
            <a:rPr lang="pt-PT" dirty="0"/>
            <a:t>d) especificam as caraterísticas dos produtos e serviços que são essenciais para a utilização pretendida</a:t>
          </a:r>
          <a:endParaRPr lang="pt-MZ" dirty="0"/>
        </a:p>
      </dgm:t>
    </dgm:pt>
    <dgm:pt modelId="{D58F21AE-7069-4B62-81AA-E562B0805B14}" type="parTrans" cxnId="{DE051D8E-899F-4BD0-AD5E-E628FF552B4E}">
      <dgm:prSet/>
      <dgm:spPr/>
      <dgm:t>
        <a:bodyPr/>
        <a:lstStyle/>
        <a:p>
          <a:endParaRPr lang="pt-MZ"/>
        </a:p>
      </dgm:t>
    </dgm:pt>
    <dgm:pt modelId="{0CD0021C-77F8-43B6-87FB-4B53F07FD4ED}" type="sibTrans" cxnId="{DE051D8E-899F-4BD0-AD5E-E628FF552B4E}">
      <dgm:prSet/>
      <dgm:spPr/>
      <dgm:t>
        <a:bodyPr/>
        <a:lstStyle/>
        <a:p>
          <a:endParaRPr lang="pt-MZ"/>
        </a:p>
      </dgm:t>
    </dgm:pt>
    <dgm:pt modelId="{63761019-00BA-4502-B350-F97C8E0BC6CC}">
      <dgm:prSet/>
      <dgm:spPr/>
      <dgm:t>
        <a:bodyPr/>
        <a:lstStyle/>
        <a:p>
          <a:r>
            <a:rPr lang="pt-PT" dirty="0"/>
            <a:t>A organização deve reter informação documentada das saídas de design e desenvolvimento.</a:t>
          </a:r>
          <a:endParaRPr lang="pt-MZ" dirty="0"/>
        </a:p>
      </dgm:t>
    </dgm:pt>
    <dgm:pt modelId="{20ACB4B1-0EA0-49F0-A8A5-A5C52D1D895D}" type="parTrans" cxnId="{B654E77A-1777-4CE0-9FCF-C20379ECE5A5}">
      <dgm:prSet/>
      <dgm:spPr/>
      <dgm:t>
        <a:bodyPr/>
        <a:lstStyle/>
        <a:p>
          <a:endParaRPr lang="pt-MZ"/>
        </a:p>
      </dgm:t>
    </dgm:pt>
    <dgm:pt modelId="{98D8969C-16F7-4D1F-B700-929516BB237C}" type="sibTrans" cxnId="{B654E77A-1777-4CE0-9FCF-C20379ECE5A5}">
      <dgm:prSet/>
      <dgm:spPr/>
      <dgm:t>
        <a:bodyPr/>
        <a:lstStyle/>
        <a:p>
          <a:endParaRPr lang="pt-MZ"/>
        </a:p>
      </dgm:t>
    </dgm:pt>
    <dgm:pt modelId="{D0E55B99-35DD-4CB2-B759-3E304234AB3D}">
      <dgm:prSet/>
      <dgm:spPr/>
      <dgm:t>
        <a:bodyPr/>
        <a:lstStyle/>
        <a:p>
          <a:r>
            <a:rPr lang="pt-PT"/>
            <a:t> </a:t>
          </a:r>
          <a:r>
            <a:rPr lang="pt-PT" dirty="0"/>
            <a:t>e medição, conforme aplicável, bem como critérios de aceitação; </a:t>
          </a:r>
          <a:endParaRPr lang="pt-MZ" dirty="0"/>
        </a:p>
      </dgm:t>
    </dgm:pt>
    <dgm:pt modelId="{EA935C92-ACDC-4BBC-A8CB-AB605F2589B7}" type="parTrans" cxnId="{0884C582-9F7C-4A76-B107-3F708DDB3454}">
      <dgm:prSet/>
      <dgm:spPr/>
      <dgm:t>
        <a:bodyPr/>
        <a:lstStyle/>
        <a:p>
          <a:endParaRPr lang="pt-MZ"/>
        </a:p>
      </dgm:t>
    </dgm:pt>
    <dgm:pt modelId="{61D71A5C-9307-45C7-839B-02C388E63BCB}" type="sibTrans" cxnId="{0884C582-9F7C-4A76-B107-3F708DDB3454}">
      <dgm:prSet/>
      <dgm:spPr/>
      <dgm:t>
        <a:bodyPr/>
        <a:lstStyle/>
        <a:p>
          <a:endParaRPr lang="pt-MZ"/>
        </a:p>
      </dgm:t>
    </dgm:pt>
    <dgm:pt modelId="{9807B810-B927-4D3A-A176-4F8E245EC15E}">
      <dgm:prSet/>
      <dgm:spPr/>
      <dgm:t>
        <a:bodyPr/>
        <a:lstStyle/>
        <a:p>
          <a:r>
            <a:rPr lang="pt-PT"/>
            <a:t>e </a:t>
          </a:r>
          <a:r>
            <a:rPr lang="pt-PT" dirty="0"/>
            <a:t>para a prestação segura e adequada. </a:t>
          </a:r>
          <a:endParaRPr lang="pt-MZ" dirty="0"/>
        </a:p>
      </dgm:t>
    </dgm:pt>
    <dgm:pt modelId="{F3FBFC68-C073-4041-82A4-F749A4E4FD87}" type="parTrans" cxnId="{6686B2F5-25FA-479B-85AC-2027AF0ABA2B}">
      <dgm:prSet/>
      <dgm:spPr/>
      <dgm:t>
        <a:bodyPr/>
        <a:lstStyle/>
        <a:p>
          <a:endParaRPr lang="pt-MZ"/>
        </a:p>
      </dgm:t>
    </dgm:pt>
    <dgm:pt modelId="{D84187A5-87A4-429A-9A51-C5216B84139D}" type="sibTrans" cxnId="{6686B2F5-25FA-479B-85AC-2027AF0ABA2B}">
      <dgm:prSet/>
      <dgm:spPr/>
      <dgm:t>
        <a:bodyPr/>
        <a:lstStyle/>
        <a:p>
          <a:endParaRPr lang="pt-MZ"/>
        </a:p>
      </dgm:t>
    </dgm:pt>
    <dgm:pt modelId="{20A9EAF9-A21D-484D-A517-08A8F7CF5470}" type="pres">
      <dgm:prSet presAssocID="{F8FA9A51-6136-41B8-A4BB-4557E198CB5B}" presName="linear" presStyleCnt="0">
        <dgm:presLayoutVars>
          <dgm:dir/>
          <dgm:animLvl val="lvl"/>
          <dgm:resizeHandles val="exact"/>
        </dgm:presLayoutVars>
      </dgm:prSet>
      <dgm:spPr/>
    </dgm:pt>
    <dgm:pt modelId="{55A79880-6184-4B25-AE9B-FA4E314421DA}" type="pres">
      <dgm:prSet presAssocID="{77242881-4666-4F53-84FB-85D42F9343D3}" presName="parentLin" presStyleCnt="0"/>
      <dgm:spPr/>
    </dgm:pt>
    <dgm:pt modelId="{AE4A1307-8B74-4CC0-833A-94E0E733B31A}" type="pres">
      <dgm:prSet presAssocID="{77242881-4666-4F53-84FB-85D42F9343D3}" presName="parentLeftMargin" presStyleLbl="node1" presStyleIdx="0" presStyleCnt="7"/>
      <dgm:spPr/>
    </dgm:pt>
    <dgm:pt modelId="{949DEA1A-D4BD-4B9C-8462-3C93212A25B9}" type="pres">
      <dgm:prSet presAssocID="{77242881-4666-4F53-84FB-85D42F9343D3}" presName="parentText" presStyleLbl="node1" presStyleIdx="0" presStyleCnt="7">
        <dgm:presLayoutVars>
          <dgm:chMax val="0"/>
          <dgm:bulletEnabled val="1"/>
        </dgm:presLayoutVars>
      </dgm:prSet>
      <dgm:spPr/>
    </dgm:pt>
    <dgm:pt modelId="{88ACCDB1-4444-4220-843D-EA48918EC7FD}" type="pres">
      <dgm:prSet presAssocID="{77242881-4666-4F53-84FB-85D42F9343D3}" presName="negativeSpace" presStyleCnt="0"/>
      <dgm:spPr/>
    </dgm:pt>
    <dgm:pt modelId="{F107241A-5861-4F6D-B2EC-9ED9580E5077}" type="pres">
      <dgm:prSet presAssocID="{77242881-4666-4F53-84FB-85D42F9343D3}" presName="childText" presStyleLbl="conFgAcc1" presStyleIdx="0" presStyleCnt="7">
        <dgm:presLayoutVars>
          <dgm:bulletEnabled val="1"/>
        </dgm:presLayoutVars>
      </dgm:prSet>
      <dgm:spPr/>
    </dgm:pt>
    <dgm:pt modelId="{FB5E95CB-5930-4C52-A4DC-21FDEF2A596E}" type="pres">
      <dgm:prSet presAssocID="{F992D46B-8892-442B-99A0-15B68B250409}" presName="spaceBetweenRectangles" presStyleCnt="0"/>
      <dgm:spPr/>
    </dgm:pt>
    <dgm:pt modelId="{AD06CB2A-41F2-47FA-B5BD-6F2A4BF98E79}" type="pres">
      <dgm:prSet presAssocID="{3359BBC9-BEDC-4BC6-878F-8A5E647E0C80}" presName="parentLin" presStyleCnt="0"/>
      <dgm:spPr/>
    </dgm:pt>
    <dgm:pt modelId="{153E341E-6079-4E03-9C31-C73CABEEBF0F}" type="pres">
      <dgm:prSet presAssocID="{3359BBC9-BEDC-4BC6-878F-8A5E647E0C80}" presName="parentLeftMargin" presStyleLbl="node1" presStyleIdx="0" presStyleCnt="7"/>
      <dgm:spPr/>
    </dgm:pt>
    <dgm:pt modelId="{F8D5F56D-5AAE-427F-A227-429C22742D49}" type="pres">
      <dgm:prSet presAssocID="{3359BBC9-BEDC-4BC6-878F-8A5E647E0C80}" presName="parentText" presStyleLbl="node1" presStyleIdx="1" presStyleCnt="7">
        <dgm:presLayoutVars>
          <dgm:chMax val="0"/>
          <dgm:bulletEnabled val="1"/>
        </dgm:presLayoutVars>
      </dgm:prSet>
      <dgm:spPr/>
    </dgm:pt>
    <dgm:pt modelId="{41B5396B-0FF0-4F2B-B4F4-EDE73D2358C6}" type="pres">
      <dgm:prSet presAssocID="{3359BBC9-BEDC-4BC6-878F-8A5E647E0C80}" presName="negativeSpace" presStyleCnt="0"/>
      <dgm:spPr/>
    </dgm:pt>
    <dgm:pt modelId="{084844B2-2D49-49E7-AC3A-B62B953C2B62}" type="pres">
      <dgm:prSet presAssocID="{3359BBC9-BEDC-4BC6-878F-8A5E647E0C80}" presName="childText" presStyleLbl="conFgAcc1" presStyleIdx="1" presStyleCnt="7">
        <dgm:presLayoutVars>
          <dgm:bulletEnabled val="1"/>
        </dgm:presLayoutVars>
      </dgm:prSet>
      <dgm:spPr/>
    </dgm:pt>
    <dgm:pt modelId="{5B940B77-B1B5-42CB-ACEF-94608A3C7060}" type="pres">
      <dgm:prSet presAssocID="{822157D3-62A2-4B77-866B-1C7F944402E5}" presName="spaceBetweenRectangles" presStyleCnt="0"/>
      <dgm:spPr/>
    </dgm:pt>
    <dgm:pt modelId="{AD1F030C-6D69-4748-B89F-2767CDB77193}" type="pres">
      <dgm:prSet presAssocID="{9D20A5AE-661B-4249-9878-7A42ADC516B2}" presName="parentLin" presStyleCnt="0"/>
      <dgm:spPr/>
    </dgm:pt>
    <dgm:pt modelId="{D5C9E12A-DACB-41E0-A175-893378F69C20}" type="pres">
      <dgm:prSet presAssocID="{9D20A5AE-661B-4249-9878-7A42ADC516B2}" presName="parentLeftMargin" presStyleLbl="node1" presStyleIdx="1" presStyleCnt="7"/>
      <dgm:spPr/>
    </dgm:pt>
    <dgm:pt modelId="{11AF8C54-E86C-4873-B2DF-B5C5486D5FA4}" type="pres">
      <dgm:prSet presAssocID="{9D20A5AE-661B-4249-9878-7A42ADC516B2}" presName="parentText" presStyleLbl="node1" presStyleIdx="2" presStyleCnt="7">
        <dgm:presLayoutVars>
          <dgm:chMax val="0"/>
          <dgm:bulletEnabled val="1"/>
        </dgm:presLayoutVars>
      </dgm:prSet>
      <dgm:spPr/>
    </dgm:pt>
    <dgm:pt modelId="{6150FCA3-403E-41B9-8928-AC164DCF3EE2}" type="pres">
      <dgm:prSet presAssocID="{9D20A5AE-661B-4249-9878-7A42ADC516B2}" presName="negativeSpace" presStyleCnt="0"/>
      <dgm:spPr/>
    </dgm:pt>
    <dgm:pt modelId="{18E07783-FC86-4CF7-A64B-7E73CDA7BB2D}" type="pres">
      <dgm:prSet presAssocID="{9D20A5AE-661B-4249-9878-7A42ADC516B2}" presName="childText" presStyleLbl="conFgAcc1" presStyleIdx="2" presStyleCnt="7">
        <dgm:presLayoutVars>
          <dgm:bulletEnabled val="1"/>
        </dgm:presLayoutVars>
      </dgm:prSet>
      <dgm:spPr/>
    </dgm:pt>
    <dgm:pt modelId="{3A7EA1D8-47FC-4635-8F43-A38FDFDCC215}" type="pres">
      <dgm:prSet presAssocID="{0F5E7F8E-0F4B-4E06-AED1-CD543B150850}" presName="spaceBetweenRectangles" presStyleCnt="0"/>
      <dgm:spPr/>
    </dgm:pt>
    <dgm:pt modelId="{2EB56A33-E9D2-414E-8509-C735FA782568}" type="pres">
      <dgm:prSet presAssocID="{D0E55B99-35DD-4CB2-B759-3E304234AB3D}" presName="parentLin" presStyleCnt="0"/>
      <dgm:spPr/>
    </dgm:pt>
    <dgm:pt modelId="{A7C1C660-B459-4C84-B192-AC9C9BF7E930}" type="pres">
      <dgm:prSet presAssocID="{D0E55B99-35DD-4CB2-B759-3E304234AB3D}" presName="parentLeftMargin" presStyleLbl="node1" presStyleIdx="2" presStyleCnt="7"/>
      <dgm:spPr/>
    </dgm:pt>
    <dgm:pt modelId="{5BC521BF-C0D4-4A1B-96CF-42F289167B52}" type="pres">
      <dgm:prSet presAssocID="{D0E55B99-35DD-4CB2-B759-3E304234AB3D}" presName="parentText" presStyleLbl="node1" presStyleIdx="3" presStyleCnt="7">
        <dgm:presLayoutVars>
          <dgm:chMax val="0"/>
          <dgm:bulletEnabled val="1"/>
        </dgm:presLayoutVars>
      </dgm:prSet>
      <dgm:spPr/>
    </dgm:pt>
    <dgm:pt modelId="{0FEC21DE-078D-49C7-A4E7-E2CE75D53056}" type="pres">
      <dgm:prSet presAssocID="{D0E55B99-35DD-4CB2-B759-3E304234AB3D}" presName="negativeSpace" presStyleCnt="0"/>
      <dgm:spPr/>
    </dgm:pt>
    <dgm:pt modelId="{6893B6C5-B862-48FB-ADC1-0CFFA79DFCBF}" type="pres">
      <dgm:prSet presAssocID="{D0E55B99-35DD-4CB2-B759-3E304234AB3D}" presName="childText" presStyleLbl="conFgAcc1" presStyleIdx="3" presStyleCnt="7">
        <dgm:presLayoutVars>
          <dgm:bulletEnabled val="1"/>
        </dgm:presLayoutVars>
      </dgm:prSet>
      <dgm:spPr/>
    </dgm:pt>
    <dgm:pt modelId="{3E1AA262-9D7C-4ECA-A322-290562666812}" type="pres">
      <dgm:prSet presAssocID="{61D71A5C-9307-45C7-839B-02C388E63BCB}" presName="spaceBetweenRectangles" presStyleCnt="0"/>
      <dgm:spPr/>
    </dgm:pt>
    <dgm:pt modelId="{EC275464-97D3-414F-8A30-F287E1312848}" type="pres">
      <dgm:prSet presAssocID="{046219C8-0488-493F-9C17-F7E26645F468}" presName="parentLin" presStyleCnt="0"/>
      <dgm:spPr/>
    </dgm:pt>
    <dgm:pt modelId="{F909A908-EA3A-4A24-ADCA-5DEC62704289}" type="pres">
      <dgm:prSet presAssocID="{046219C8-0488-493F-9C17-F7E26645F468}" presName="parentLeftMargin" presStyleLbl="node1" presStyleIdx="3" presStyleCnt="7"/>
      <dgm:spPr/>
    </dgm:pt>
    <dgm:pt modelId="{784EE543-67EC-480E-908A-2C264A7B90EF}" type="pres">
      <dgm:prSet presAssocID="{046219C8-0488-493F-9C17-F7E26645F468}" presName="parentText" presStyleLbl="node1" presStyleIdx="4" presStyleCnt="7">
        <dgm:presLayoutVars>
          <dgm:chMax val="0"/>
          <dgm:bulletEnabled val="1"/>
        </dgm:presLayoutVars>
      </dgm:prSet>
      <dgm:spPr/>
    </dgm:pt>
    <dgm:pt modelId="{2044B1DD-1C87-46DE-A0D0-406106BE2D2B}" type="pres">
      <dgm:prSet presAssocID="{046219C8-0488-493F-9C17-F7E26645F468}" presName="negativeSpace" presStyleCnt="0"/>
      <dgm:spPr/>
    </dgm:pt>
    <dgm:pt modelId="{E3281ADA-5257-4B7F-8907-1F8B3C59B48A}" type="pres">
      <dgm:prSet presAssocID="{046219C8-0488-493F-9C17-F7E26645F468}" presName="childText" presStyleLbl="conFgAcc1" presStyleIdx="4" presStyleCnt="7">
        <dgm:presLayoutVars>
          <dgm:bulletEnabled val="1"/>
        </dgm:presLayoutVars>
      </dgm:prSet>
      <dgm:spPr/>
    </dgm:pt>
    <dgm:pt modelId="{FCB39964-05D7-480A-ACC4-6EC78F728A52}" type="pres">
      <dgm:prSet presAssocID="{0CD0021C-77F8-43B6-87FB-4B53F07FD4ED}" presName="spaceBetweenRectangles" presStyleCnt="0"/>
      <dgm:spPr/>
    </dgm:pt>
    <dgm:pt modelId="{63D0E281-09B8-4499-B95D-CDA773C6CDF7}" type="pres">
      <dgm:prSet presAssocID="{9807B810-B927-4D3A-A176-4F8E245EC15E}" presName="parentLin" presStyleCnt="0"/>
      <dgm:spPr/>
    </dgm:pt>
    <dgm:pt modelId="{18DAFAAD-5BD9-4EB1-9CCF-19361C54D7CF}" type="pres">
      <dgm:prSet presAssocID="{9807B810-B927-4D3A-A176-4F8E245EC15E}" presName="parentLeftMargin" presStyleLbl="node1" presStyleIdx="4" presStyleCnt="7"/>
      <dgm:spPr/>
    </dgm:pt>
    <dgm:pt modelId="{EA7A11C8-8A30-4A1E-A86D-EF837F68D208}" type="pres">
      <dgm:prSet presAssocID="{9807B810-B927-4D3A-A176-4F8E245EC15E}" presName="parentText" presStyleLbl="node1" presStyleIdx="5" presStyleCnt="7">
        <dgm:presLayoutVars>
          <dgm:chMax val="0"/>
          <dgm:bulletEnabled val="1"/>
        </dgm:presLayoutVars>
      </dgm:prSet>
      <dgm:spPr/>
    </dgm:pt>
    <dgm:pt modelId="{976A7597-427D-42D9-87FA-41EF7A58C307}" type="pres">
      <dgm:prSet presAssocID="{9807B810-B927-4D3A-A176-4F8E245EC15E}" presName="negativeSpace" presStyleCnt="0"/>
      <dgm:spPr/>
    </dgm:pt>
    <dgm:pt modelId="{76BE97FA-A592-4B64-9C72-7BCD2DFAFD09}" type="pres">
      <dgm:prSet presAssocID="{9807B810-B927-4D3A-A176-4F8E245EC15E}" presName="childText" presStyleLbl="conFgAcc1" presStyleIdx="5" presStyleCnt="7">
        <dgm:presLayoutVars>
          <dgm:bulletEnabled val="1"/>
        </dgm:presLayoutVars>
      </dgm:prSet>
      <dgm:spPr/>
    </dgm:pt>
    <dgm:pt modelId="{06ABF033-D3A4-467D-92A0-014060EFB195}" type="pres">
      <dgm:prSet presAssocID="{D84187A5-87A4-429A-9A51-C5216B84139D}" presName="spaceBetweenRectangles" presStyleCnt="0"/>
      <dgm:spPr/>
    </dgm:pt>
    <dgm:pt modelId="{F7595709-9C5B-4468-823B-516594C6F97A}" type="pres">
      <dgm:prSet presAssocID="{63761019-00BA-4502-B350-F97C8E0BC6CC}" presName="parentLin" presStyleCnt="0"/>
      <dgm:spPr/>
    </dgm:pt>
    <dgm:pt modelId="{355FFA1F-2E42-4F14-9925-E145BA9292F1}" type="pres">
      <dgm:prSet presAssocID="{63761019-00BA-4502-B350-F97C8E0BC6CC}" presName="parentLeftMargin" presStyleLbl="node1" presStyleIdx="5" presStyleCnt="7"/>
      <dgm:spPr/>
    </dgm:pt>
    <dgm:pt modelId="{8A920340-B0BE-4F13-83FA-AE2BE13671F0}" type="pres">
      <dgm:prSet presAssocID="{63761019-00BA-4502-B350-F97C8E0BC6CC}" presName="parentText" presStyleLbl="node1" presStyleIdx="6" presStyleCnt="7">
        <dgm:presLayoutVars>
          <dgm:chMax val="0"/>
          <dgm:bulletEnabled val="1"/>
        </dgm:presLayoutVars>
      </dgm:prSet>
      <dgm:spPr/>
    </dgm:pt>
    <dgm:pt modelId="{5FFA0297-8F1F-4801-BCDA-B0D4791D49E2}" type="pres">
      <dgm:prSet presAssocID="{63761019-00BA-4502-B350-F97C8E0BC6CC}" presName="negativeSpace" presStyleCnt="0"/>
      <dgm:spPr/>
    </dgm:pt>
    <dgm:pt modelId="{CB7F1778-A26E-4829-ABE1-318A7AEE8A4A}" type="pres">
      <dgm:prSet presAssocID="{63761019-00BA-4502-B350-F97C8E0BC6CC}" presName="childText" presStyleLbl="conFgAcc1" presStyleIdx="6" presStyleCnt="7">
        <dgm:presLayoutVars>
          <dgm:bulletEnabled val="1"/>
        </dgm:presLayoutVars>
      </dgm:prSet>
      <dgm:spPr/>
    </dgm:pt>
  </dgm:ptLst>
  <dgm:cxnLst>
    <dgm:cxn modelId="{36363106-ACB5-4F23-9FE3-29C820F52FF6}" type="presOf" srcId="{046219C8-0488-493F-9C17-F7E26645F468}" destId="{784EE543-67EC-480E-908A-2C264A7B90EF}" srcOrd="1" destOrd="0" presId="urn:microsoft.com/office/officeart/2005/8/layout/list1"/>
    <dgm:cxn modelId="{BD55F51C-BEB5-4B2C-9FF8-59EDBAF34932}" srcId="{F8FA9A51-6136-41B8-A4BB-4557E198CB5B}" destId="{3359BBC9-BEDC-4BC6-878F-8A5E647E0C80}" srcOrd="1" destOrd="0" parTransId="{D4016F28-36FB-4F67-BE56-1D38EC062E59}" sibTransId="{822157D3-62A2-4B77-866B-1C7F944402E5}"/>
    <dgm:cxn modelId="{E653D431-3ED3-4881-A09E-DD740A3E9A25}" type="presOf" srcId="{D0E55B99-35DD-4CB2-B759-3E304234AB3D}" destId="{5BC521BF-C0D4-4A1B-96CF-42F289167B52}" srcOrd="1" destOrd="0" presId="urn:microsoft.com/office/officeart/2005/8/layout/list1"/>
    <dgm:cxn modelId="{2ADE3C37-B2DD-4408-9BC0-016357E93A35}" type="presOf" srcId="{63761019-00BA-4502-B350-F97C8E0BC6CC}" destId="{355FFA1F-2E42-4F14-9925-E145BA9292F1}" srcOrd="0" destOrd="0" presId="urn:microsoft.com/office/officeart/2005/8/layout/list1"/>
    <dgm:cxn modelId="{93A86840-1C2B-4948-87BA-FA6888A880B9}" type="presOf" srcId="{F8FA9A51-6136-41B8-A4BB-4557E198CB5B}" destId="{20A9EAF9-A21D-484D-A517-08A8F7CF5470}" srcOrd="0" destOrd="0" presId="urn:microsoft.com/office/officeart/2005/8/layout/list1"/>
    <dgm:cxn modelId="{5433C261-5596-4213-A21E-584B165E333A}" type="presOf" srcId="{63761019-00BA-4502-B350-F97C8E0BC6CC}" destId="{8A920340-B0BE-4F13-83FA-AE2BE13671F0}" srcOrd="1" destOrd="0" presId="urn:microsoft.com/office/officeart/2005/8/layout/list1"/>
    <dgm:cxn modelId="{E0601862-4755-40C1-B81D-C206082B6615}" type="presOf" srcId="{046219C8-0488-493F-9C17-F7E26645F468}" destId="{F909A908-EA3A-4A24-ADCA-5DEC62704289}" srcOrd="0" destOrd="0" presId="urn:microsoft.com/office/officeart/2005/8/layout/list1"/>
    <dgm:cxn modelId="{A8320C76-6197-47F6-8871-6945A3CF2E15}" srcId="{F8FA9A51-6136-41B8-A4BB-4557E198CB5B}" destId="{77242881-4666-4F53-84FB-85D42F9343D3}" srcOrd="0" destOrd="0" parTransId="{2D0DCACA-DEFE-4BF8-AA18-18AFB36D8A4B}" sibTransId="{F992D46B-8892-442B-99A0-15B68B250409}"/>
    <dgm:cxn modelId="{CA507E56-3AA4-4644-8FEA-F9EC60567C55}" type="presOf" srcId="{77242881-4666-4F53-84FB-85D42F9343D3}" destId="{949DEA1A-D4BD-4B9C-8462-3C93212A25B9}" srcOrd="1" destOrd="0" presId="urn:microsoft.com/office/officeart/2005/8/layout/list1"/>
    <dgm:cxn modelId="{B654E77A-1777-4CE0-9FCF-C20379ECE5A5}" srcId="{F8FA9A51-6136-41B8-A4BB-4557E198CB5B}" destId="{63761019-00BA-4502-B350-F97C8E0BC6CC}" srcOrd="6" destOrd="0" parTransId="{20ACB4B1-0EA0-49F0-A8A5-A5C52D1D895D}" sibTransId="{98D8969C-16F7-4D1F-B700-929516BB237C}"/>
    <dgm:cxn modelId="{0884C582-9F7C-4A76-B107-3F708DDB3454}" srcId="{F8FA9A51-6136-41B8-A4BB-4557E198CB5B}" destId="{D0E55B99-35DD-4CB2-B759-3E304234AB3D}" srcOrd="3" destOrd="0" parTransId="{EA935C92-ACDC-4BBC-A8CB-AB605F2589B7}" sibTransId="{61D71A5C-9307-45C7-839B-02C388E63BCB}"/>
    <dgm:cxn modelId="{125CB58A-91DA-47FE-9BD9-A99412AF6EAD}" type="presOf" srcId="{9D20A5AE-661B-4249-9878-7A42ADC516B2}" destId="{11AF8C54-E86C-4873-B2DF-B5C5486D5FA4}" srcOrd="1" destOrd="0" presId="urn:microsoft.com/office/officeart/2005/8/layout/list1"/>
    <dgm:cxn modelId="{DE051D8E-899F-4BD0-AD5E-E628FF552B4E}" srcId="{F8FA9A51-6136-41B8-A4BB-4557E198CB5B}" destId="{046219C8-0488-493F-9C17-F7E26645F468}" srcOrd="4" destOrd="0" parTransId="{D58F21AE-7069-4B62-81AA-E562B0805B14}" sibTransId="{0CD0021C-77F8-43B6-87FB-4B53F07FD4ED}"/>
    <dgm:cxn modelId="{46940E97-5EED-4445-A3DA-A2F7C5529109}" type="presOf" srcId="{9D20A5AE-661B-4249-9878-7A42ADC516B2}" destId="{D5C9E12A-DACB-41E0-A175-893378F69C20}" srcOrd="0" destOrd="0" presId="urn:microsoft.com/office/officeart/2005/8/layout/list1"/>
    <dgm:cxn modelId="{9917C2A7-3B7A-4000-85C0-9DC4B4A6A289}" type="presOf" srcId="{9807B810-B927-4D3A-A176-4F8E245EC15E}" destId="{EA7A11C8-8A30-4A1E-A86D-EF837F68D208}" srcOrd="1" destOrd="0" presId="urn:microsoft.com/office/officeart/2005/8/layout/list1"/>
    <dgm:cxn modelId="{7688DDAF-CBC9-4724-B30F-F83985507210}" type="presOf" srcId="{77242881-4666-4F53-84FB-85D42F9343D3}" destId="{AE4A1307-8B74-4CC0-833A-94E0E733B31A}" srcOrd="0" destOrd="0" presId="urn:microsoft.com/office/officeart/2005/8/layout/list1"/>
    <dgm:cxn modelId="{80191EC4-E07C-489C-A130-C3FE6C333E74}" type="presOf" srcId="{D0E55B99-35DD-4CB2-B759-3E304234AB3D}" destId="{A7C1C660-B459-4C84-B192-AC9C9BF7E930}" srcOrd="0" destOrd="0" presId="urn:microsoft.com/office/officeart/2005/8/layout/list1"/>
    <dgm:cxn modelId="{576BE2D0-72AE-4128-BC08-CCD9056281BB}" type="presOf" srcId="{9807B810-B927-4D3A-A176-4F8E245EC15E}" destId="{18DAFAAD-5BD9-4EB1-9CCF-19361C54D7CF}" srcOrd="0" destOrd="0" presId="urn:microsoft.com/office/officeart/2005/8/layout/list1"/>
    <dgm:cxn modelId="{0765C3D6-7FE2-472C-AA9D-B484D72AA569}" type="presOf" srcId="{3359BBC9-BEDC-4BC6-878F-8A5E647E0C80}" destId="{F8D5F56D-5AAE-427F-A227-429C22742D49}" srcOrd="1" destOrd="0" presId="urn:microsoft.com/office/officeart/2005/8/layout/list1"/>
    <dgm:cxn modelId="{30C345ED-E53F-49A3-9C04-CC1515D6AD71}" srcId="{F8FA9A51-6136-41B8-A4BB-4557E198CB5B}" destId="{9D20A5AE-661B-4249-9878-7A42ADC516B2}" srcOrd="2" destOrd="0" parTransId="{6573D11C-D4DB-46B7-B307-7BDB386AA5A8}" sibTransId="{0F5E7F8E-0F4B-4E06-AED1-CD543B150850}"/>
    <dgm:cxn modelId="{6686B2F5-25FA-479B-85AC-2027AF0ABA2B}" srcId="{F8FA9A51-6136-41B8-A4BB-4557E198CB5B}" destId="{9807B810-B927-4D3A-A176-4F8E245EC15E}" srcOrd="5" destOrd="0" parTransId="{F3FBFC68-C073-4041-82A4-F749A4E4FD87}" sibTransId="{D84187A5-87A4-429A-9A51-C5216B84139D}"/>
    <dgm:cxn modelId="{745034FF-B9F9-4B19-A4A3-24FB33238C7E}" type="presOf" srcId="{3359BBC9-BEDC-4BC6-878F-8A5E647E0C80}" destId="{153E341E-6079-4E03-9C31-C73CABEEBF0F}" srcOrd="0" destOrd="0" presId="urn:microsoft.com/office/officeart/2005/8/layout/list1"/>
    <dgm:cxn modelId="{A307297F-3772-4E43-ADC0-76D789DB9CC9}" type="presParOf" srcId="{20A9EAF9-A21D-484D-A517-08A8F7CF5470}" destId="{55A79880-6184-4B25-AE9B-FA4E314421DA}" srcOrd="0" destOrd="0" presId="urn:microsoft.com/office/officeart/2005/8/layout/list1"/>
    <dgm:cxn modelId="{05D4B82D-8409-45F4-8C0A-DF0E81A027D1}" type="presParOf" srcId="{55A79880-6184-4B25-AE9B-FA4E314421DA}" destId="{AE4A1307-8B74-4CC0-833A-94E0E733B31A}" srcOrd="0" destOrd="0" presId="urn:microsoft.com/office/officeart/2005/8/layout/list1"/>
    <dgm:cxn modelId="{8A7B65FD-7988-4726-8B9F-F4EB371604D0}" type="presParOf" srcId="{55A79880-6184-4B25-AE9B-FA4E314421DA}" destId="{949DEA1A-D4BD-4B9C-8462-3C93212A25B9}" srcOrd="1" destOrd="0" presId="urn:microsoft.com/office/officeart/2005/8/layout/list1"/>
    <dgm:cxn modelId="{20D79A30-0624-4100-AB8E-41F2A09D7149}" type="presParOf" srcId="{20A9EAF9-A21D-484D-A517-08A8F7CF5470}" destId="{88ACCDB1-4444-4220-843D-EA48918EC7FD}" srcOrd="1" destOrd="0" presId="urn:microsoft.com/office/officeart/2005/8/layout/list1"/>
    <dgm:cxn modelId="{F2626775-0A94-42C7-995D-F6F75BC5ACDD}" type="presParOf" srcId="{20A9EAF9-A21D-484D-A517-08A8F7CF5470}" destId="{F107241A-5861-4F6D-B2EC-9ED9580E5077}" srcOrd="2" destOrd="0" presId="urn:microsoft.com/office/officeart/2005/8/layout/list1"/>
    <dgm:cxn modelId="{F35EA94F-01F8-4F6C-9BB7-8FED35070B80}" type="presParOf" srcId="{20A9EAF9-A21D-484D-A517-08A8F7CF5470}" destId="{FB5E95CB-5930-4C52-A4DC-21FDEF2A596E}" srcOrd="3" destOrd="0" presId="urn:microsoft.com/office/officeart/2005/8/layout/list1"/>
    <dgm:cxn modelId="{F588A3A8-5F81-4804-9049-BF6B41753413}" type="presParOf" srcId="{20A9EAF9-A21D-484D-A517-08A8F7CF5470}" destId="{AD06CB2A-41F2-47FA-B5BD-6F2A4BF98E79}" srcOrd="4" destOrd="0" presId="urn:microsoft.com/office/officeart/2005/8/layout/list1"/>
    <dgm:cxn modelId="{B2B7524B-9F8E-429B-B903-FE24A1D230CF}" type="presParOf" srcId="{AD06CB2A-41F2-47FA-B5BD-6F2A4BF98E79}" destId="{153E341E-6079-4E03-9C31-C73CABEEBF0F}" srcOrd="0" destOrd="0" presId="urn:microsoft.com/office/officeart/2005/8/layout/list1"/>
    <dgm:cxn modelId="{22DBDFBB-884D-41A2-97A0-9B24DBC94CD0}" type="presParOf" srcId="{AD06CB2A-41F2-47FA-B5BD-6F2A4BF98E79}" destId="{F8D5F56D-5AAE-427F-A227-429C22742D49}" srcOrd="1" destOrd="0" presId="urn:microsoft.com/office/officeart/2005/8/layout/list1"/>
    <dgm:cxn modelId="{0C3FBBFC-A27E-4298-988E-4720EDAEE018}" type="presParOf" srcId="{20A9EAF9-A21D-484D-A517-08A8F7CF5470}" destId="{41B5396B-0FF0-4F2B-B4F4-EDE73D2358C6}" srcOrd="5" destOrd="0" presId="urn:microsoft.com/office/officeart/2005/8/layout/list1"/>
    <dgm:cxn modelId="{1E7E62EF-D72F-499C-A91F-4EC649A16F69}" type="presParOf" srcId="{20A9EAF9-A21D-484D-A517-08A8F7CF5470}" destId="{084844B2-2D49-49E7-AC3A-B62B953C2B62}" srcOrd="6" destOrd="0" presId="urn:microsoft.com/office/officeart/2005/8/layout/list1"/>
    <dgm:cxn modelId="{B6F88E6A-FFF2-413A-9B94-72CA92B2CCB2}" type="presParOf" srcId="{20A9EAF9-A21D-484D-A517-08A8F7CF5470}" destId="{5B940B77-B1B5-42CB-ACEF-94608A3C7060}" srcOrd="7" destOrd="0" presId="urn:microsoft.com/office/officeart/2005/8/layout/list1"/>
    <dgm:cxn modelId="{BFCBB138-A1CE-417A-A172-27BD6B30BAA7}" type="presParOf" srcId="{20A9EAF9-A21D-484D-A517-08A8F7CF5470}" destId="{AD1F030C-6D69-4748-B89F-2767CDB77193}" srcOrd="8" destOrd="0" presId="urn:microsoft.com/office/officeart/2005/8/layout/list1"/>
    <dgm:cxn modelId="{AFFC23CF-AFF3-46F6-B627-10E23075169C}" type="presParOf" srcId="{AD1F030C-6D69-4748-B89F-2767CDB77193}" destId="{D5C9E12A-DACB-41E0-A175-893378F69C20}" srcOrd="0" destOrd="0" presId="urn:microsoft.com/office/officeart/2005/8/layout/list1"/>
    <dgm:cxn modelId="{056F7BC1-D34D-4C9F-A735-BE7F251EEBC9}" type="presParOf" srcId="{AD1F030C-6D69-4748-B89F-2767CDB77193}" destId="{11AF8C54-E86C-4873-B2DF-B5C5486D5FA4}" srcOrd="1" destOrd="0" presId="urn:microsoft.com/office/officeart/2005/8/layout/list1"/>
    <dgm:cxn modelId="{427378AF-13A7-4D9D-9485-CD0078602E64}" type="presParOf" srcId="{20A9EAF9-A21D-484D-A517-08A8F7CF5470}" destId="{6150FCA3-403E-41B9-8928-AC164DCF3EE2}" srcOrd="9" destOrd="0" presId="urn:microsoft.com/office/officeart/2005/8/layout/list1"/>
    <dgm:cxn modelId="{3D5CF1CC-5BC6-465C-9EFB-3A9EB22D8385}" type="presParOf" srcId="{20A9EAF9-A21D-484D-A517-08A8F7CF5470}" destId="{18E07783-FC86-4CF7-A64B-7E73CDA7BB2D}" srcOrd="10" destOrd="0" presId="urn:microsoft.com/office/officeart/2005/8/layout/list1"/>
    <dgm:cxn modelId="{F77EE02A-BA4D-45C2-A322-092E2888CF2A}" type="presParOf" srcId="{20A9EAF9-A21D-484D-A517-08A8F7CF5470}" destId="{3A7EA1D8-47FC-4635-8F43-A38FDFDCC215}" srcOrd="11" destOrd="0" presId="urn:microsoft.com/office/officeart/2005/8/layout/list1"/>
    <dgm:cxn modelId="{B9759964-1365-487E-A93C-DC516D442BB4}" type="presParOf" srcId="{20A9EAF9-A21D-484D-A517-08A8F7CF5470}" destId="{2EB56A33-E9D2-414E-8509-C735FA782568}" srcOrd="12" destOrd="0" presId="urn:microsoft.com/office/officeart/2005/8/layout/list1"/>
    <dgm:cxn modelId="{DCF11A4B-E0E5-4B04-B11C-909E22BB5002}" type="presParOf" srcId="{2EB56A33-E9D2-414E-8509-C735FA782568}" destId="{A7C1C660-B459-4C84-B192-AC9C9BF7E930}" srcOrd="0" destOrd="0" presId="urn:microsoft.com/office/officeart/2005/8/layout/list1"/>
    <dgm:cxn modelId="{B9BAAE4F-92FB-4A02-9492-0C3FB1CF5D70}" type="presParOf" srcId="{2EB56A33-E9D2-414E-8509-C735FA782568}" destId="{5BC521BF-C0D4-4A1B-96CF-42F289167B52}" srcOrd="1" destOrd="0" presId="urn:microsoft.com/office/officeart/2005/8/layout/list1"/>
    <dgm:cxn modelId="{68B669E9-D0A1-4AB5-AA85-D2A01F2F4836}" type="presParOf" srcId="{20A9EAF9-A21D-484D-A517-08A8F7CF5470}" destId="{0FEC21DE-078D-49C7-A4E7-E2CE75D53056}" srcOrd="13" destOrd="0" presId="urn:microsoft.com/office/officeart/2005/8/layout/list1"/>
    <dgm:cxn modelId="{F3D6D313-1FAA-4CA6-A896-BB64C6F55965}" type="presParOf" srcId="{20A9EAF9-A21D-484D-A517-08A8F7CF5470}" destId="{6893B6C5-B862-48FB-ADC1-0CFFA79DFCBF}" srcOrd="14" destOrd="0" presId="urn:microsoft.com/office/officeart/2005/8/layout/list1"/>
    <dgm:cxn modelId="{2B2F2E4A-E979-43EC-8963-A7C91896248B}" type="presParOf" srcId="{20A9EAF9-A21D-484D-A517-08A8F7CF5470}" destId="{3E1AA262-9D7C-4ECA-A322-290562666812}" srcOrd="15" destOrd="0" presId="urn:microsoft.com/office/officeart/2005/8/layout/list1"/>
    <dgm:cxn modelId="{4167726A-1404-4D0C-BF42-54BDC9D3CD7B}" type="presParOf" srcId="{20A9EAF9-A21D-484D-A517-08A8F7CF5470}" destId="{EC275464-97D3-414F-8A30-F287E1312848}" srcOrd="16" destOrd="0" presId="urn:microsoft.com/office/officeart/2005/8/layout/list1"/>
    <dgm:cxn modelId="{77515048-AB7C-40B9-B1CF-86EA782332B9}" type="presParOf" srcId="{EC275464-97D3-414F-8A30-F287E1312848}" destId="{F909A908-EA3A-4A24-ADCA-5DEC62704289}" srcOrd="0" destOrd="0" presId="urn:microsoft.com/office/officeart/2005/8/layout/list1"/>
    <dgm:cxn modelId="{C4C15887-1C97-495A-913F-B409A6B77ADC}" type="presParOf" srcId="{EC275464-97D3-414F-8A30-F287E1312848}" destId="{784EE543-67EC-480E-908A-2C264A7B90EF}" srcOrd="1" destOrd="0" presId="urn:microsoft.com/office/officeart/2005/8/layout/list1"/>
    <dgm:cxn modelId="{EA0543AA-A27B-4894-B651-C01517FE4F45}" type="presParOf" srcId="{20A9EAF9-A21D-484D-A517-08A8F7CF5470}" destId="{2044B1DD-1C87-46DE-A0D0-406106BE2D2B}" srcOrd="17" destOrd="0" presId="urn:microsoft.com/office/officeart/2005/8/layout/list1"/>
    <dgm:cxn modelId="{FA4FFCF9-CFB9-4FFC-BA7E-B12F471A8824}" type="presParOf" srcId="{20A9EAF9-A21D-484D-A517-08A8F7CF5470}" destId="{E3281ADA-5257-4B7F-8907-1F8B3C59B48A}" srcOrd="18" destOrd="0" presId="urn:microsoft.com/office/officeart/2005/8/layout/list1"/>
    <dgm:cxn modelId="{94DFAC7E-8A75-4B95-93CC-ABC0D8C98D56}" type="presParOf" srcId="{20A9EAF9-A21D-484D-A517-08A8F7CF5470}" destId="{FCB39964-05D7-480A-ACC4-6EC78F728A52}" srcOrd="19" destOrd="0" presId="urn:microsoft.com/office/officeart/2005/8/layout/list1"/>
    <dgm:cxn modelId="{3131E84A-DFF0-471C-8B74-275968C7E206}" type="presParOf" srcId="{20A9EAF9-A21D-484D-A517-08A8F7CF5470}" destId="{63D0E281-09B8-4499-B95D-CDA773C6CDF7}" srcOrd="20" destOrd="0" presId="urn:microsoft.com/office/officeart/2005/8/layout/list1"/>
    <dgm:cxn modelId="{499B250F-205B-4F18-9C86-1FD4A30FA669}" type="presParOf" srcId="{63D0E281-09B8-4499-B95D-CDA773C6CDF7}" destId="{18DAFAAD-5BD9-4EB1-9CCF-19361C54D7CF}" srcOrd="0" destOrd="0" presId="urn:microsoft.com/office/officeart/2005/8/layout/list1"/>
    <dgm:cxn modelId="{A8B83746-8EEE-4FAF-B54B-B0C2F1F660EC}" type="presParOf" srcId="{63D0E281-09B8-4499-B95D-CDA773C6CDF7}" destId="{EA7A11C8-8A30-4A1E-A86D-EF837F68D208}" srcOrd="1" destOrd="0" presId="urn:microsoft.com/office/officeart/2005/8/layout/list1"/>
    <dgm:cxn modelId="{BB876564-1DB8-413F-ABC4-1771F16DDD53}" type="presParOf" srcId="{20A9EAF9-A21D-484D-A517-08A8F7CF5470}" destId="{976A7597-427D-42D9-87FA-41EF7A58C307}" srcOrd="21" destOrd="0" presId="urn:microsoft.com/office/officeart/2005/8/layout/list1"/>
    <dgm:cxn modelId="{F226F227-2510-4CBB-A245-ABDC5A5250B4}" type="presParOf" srcId="{20A9EAF9-A21D-484D-A517-08A8F7CF5470}" destId="{76BE97FA-A592-4B64-9C72-7BCD2DFAFD09}" srcOrd="22" destOrd="0" presId="urn:microsoft.com/office/officeart/2005/8/layout/list1"/>
    <dgm:cxn modelId="{2569DBCA-972F-494F-A1C3-700AE8EA331D}" type="presParOf" srcId="{20A9EAF9-A21D-484D-A517-08A8F7CF5470}" destId="{06ABF033-D3A4-467D-92A0-014060EFB195}" srcOrd="23" destOrd="0" presId="urn:microsoft.com/office/officeart/2005/8/layout/list1"/>
    <dgm:cxn modelId="{86924BA3-6945-4865-AA92-B5539BD7A6C4}" type="presParOf" srcId="{20A9EAF9-A21D-484D-A517-08A8F7CF5470}" destId="{F7595709-9C5B-4468-823B-516594C6F97A}" srcOrd="24" destOrd="0" presId="urn:microsoft.com/office/officeart/2005/8/layout/list1"/>
    <dgm:cxn modelId="{00558EE4-2337-4904-B097-89FB72D9DD48}" type="presParOf" srcId="{F7595709-9C5B-4468-823B-516594C6F97A}" destId="{355FFA1F-2E42-4F14-9925-E145BA9292F1}" srcOrd="0" destOrd="0" presId="urn:microsoft.com/office/officeart/2005/8/layout/list1"/>
    <dgm:cxn modelId="{DF129E83-ECEB-434B-9655-9C14D87EF275}" type="presParOf" srcId="{F7595709-9C5B-4468-823B-516594C6F97A}" destId="{8A920340-B0BE-4F13-83FA-AE2BE13671F0}" srcOrd="1" destOrd="0" presId="urn:microsoft.com/office/officeart/2005/8/layout/list1"/>
    <dgm:cxn modelId="{F1889FB6-3714-4A85-9163-53DB245C3720}" type="presParOf" srcId="{20A9EAF9-A21D-484D-A517-08A8F7CF5470}" destId="{5FFA0297-8F1F-4801-BCDA-B0D4791D49E2}" srcOrd="25" destOrd="0" presId="urn:microsoft.com/office/officeart/2005/8/layout/list1"/>
    <dgm:cxn modelId="{7550A8AC-9A02-41BF-B0FD-5E152C985813}" type="presParOf" srcId="{20A9EAF9-A21D-484D-A517-08A8F7CF5470}" destId="{CB7F1778-A26E-4829-ABE1-318A7AEE8A4A}"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C9B4AD7-6DFD-4A64-9A82-A9A8A6D17AE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pt-MZ"/>
        </a:p>
      </dgm:t>
    </dgm:pt>
    <dgm:pt modelId="{841A2374-CE7A-45C4-9A22-8625FDD718BC}">
      <dgm:prSet phldrT="[Texto]"/>
      <dgm:spPr/>
      <dgm:t>
        <a:bodyPr/>
        <a:lstStyle/>
        <a:p>
          <a:r>
            <a:rPr lang="pt-PT"/>
            <a:t>A organização deve reter informação documentada relativa a: </a:t>
          </a:r>
          <a:endParaRPr lang="pt-MZ"/>
        </a:p>
      </dgm:t>
    </dgm:pt>
    <dgm:pt modelId="{A332F02D-E1B6-4279-A0B2-20F74667E46D}" type="parTrans" cxnId="{6E4CFEC0-27BA-4A95-B967-A56A5AB3F8F4}">
      <dgm:prSet/>
      <dgm:spPr/>
      <dgm:t>
        <a:bodyPr/>
        <a:lstStyle/>
        <a:p>
          <a:endParaRPr lang="pt-MZ"/>
        </a:p>
      </dgm:t>
    </dgm:pt>
    <dgm:pt modelId="{AC8CFFA1-6F0D-4173-838D-7A987AFBC09D}" type="sibTrans" cxnId="{6E4CFEC0-27BA-4A95-B967-A56A5AB3F8F4}">
      <dgm:prSet/>
      <dgm:spPr/>
      <dgm:t>
        <a:bodyPr/>
        <a:lstStyle/>
        <a:p>
          <a:endParaRPr lang="pt-MZ"/>
        </a:p>
      </dgm:t>
    </dgm:pt>
    <dgm:pt modelId="{33302EFF-2CBB-4716-B0BC-34A9CF220814}">
      <dgm:prSet/>
      <dgm:spPr/>
      <dgm:t>
        <a:bodyPr/>
        <a:lstStyle/>
        <a:p>
          <a:r>
            <a:rPr lang="pt-PT"/>
            <a:t>a) alterações no design e desenvolvimento; </a:t>
          </a:r>
          <a:endParaRPr lang="pt-MZ"/>
        </a:p>
      </dgm:t>
    </dgm:pt>
    <dgm:pt modelId="{E99DF7EC-0F19-4854-87BE-21FE3A2EBB52}" type="parTrans" cxnId="{90F645B2-87B6-4995-B9BC-1F6F6002FD25}">
      <dgm:prSet/>
      <dgm:spPr/>
      <dgm:t>
        <a:bodyPr/>
        <a:lstStyle/>
        <a:p>
          <a:endParaRPr lang="pt-MZ"/>
        </a:p>
      </dgm:t>
    </dgm:pt>
    <dgm:pt modelId="{E7A6B7C6-BDE4-41AC-BEC0-71878316E5B9}" type="sibTrans" cxnId="{90F645B2-87B6-4995-B9BC-1F6F6002FD25}">
      <dgm:prSet/>
      <dgm:spPr/>
      <dgm:t>
        <a:bodyPr/>
        <a:lstStyle/>
        <a:p>
          <a:endParaRPr lang="pt-MZ"/>
        </a:p>
      </dgm:t>
    </dgm:pt>
    <dgm:pt modelId="{CCFDD39B-B93B-471D-8DE4-A8CFDB1172E6}">
      <dgm:prSet/>
      <dgm:spPr/>
      <dgm:t>
        <a:bodyPr/>
        <a:lstStyle/>
        <a:p>
          <a:r>
            <a:rPr lang="pt-PT"/>
            <a:t>b) resultados das revisões; </a:t>
          </a:r>
          <a:endParaRPr lang="pt-MZ"/>
        </a:p>
      </dgm:t>
    </dgm:pt>
    <dgm:pt modelId="{F3D13221-DE2A-4EFB-87F7-C024469830A3}" type="parTrans" cxnId="{5DEE5A18-61AD-4A11-8298-46AED090AEFA}">
      <dgm:prSet/>
      <dgm:spPr/>
      <dgm:t>
        <a:bodyPr/>
        <a:lstStyle/>
        <a:p>
          <a:endParaRPr lang="pt-MZ"/>
        </a:p>
      </dgm:t>
    </dgm:pt>
    <dgm:pt modelId="{4EDA69CD-F54F-4296-9204-6964F2E98010}" type="sibTrans" cxnId="{5DEE5A18-61AD-4A11-8298-46AED090AEFA}">
      <dgm:prSet/>
      <dgm:spPr/>
      <dgm:t>
        <a:bodyPr/>
        <a:lstStyle/>
        <a:p>
          <a:endParaRPr lang="pt-MZ"/>
        </a:p>
      </dgm:t>
    </dgm:pt>
    <dgm:pt modelId="{D6113A23-B96E-4EE6-AFDF-8D8BC02DA9D8}">
      <dgm:prSet/>
      <dgm:spPr/>
      <dgm:t>
        <a:bodyPr/>
        <a:lstStyle/>
        <a:p>
          <a:r>
            <a:rPr lang="pt-PT"/>
            <a:t>c) autorizações para as alterações; </a:t>
          </a:r>
          <a:endParaRPr lang="pt-MZ"/>
        </a:p>
      </dgm:t>
    </dgm:pt>
    <dgm:pt modelId="{21A42C82-C15E-47C0-A253-F58F56928C97}" type="parTrans" cxnId="{E0F46D70-F40A-4C4B-B46B-D2407CE44570}">
      <dgm:prSet/>
      <dgm:spPr/>
      <dgm:t>
        <a:bodyPr/>
        <a:lstStyle/>
        <a:p>
          <a:endParaRPr lang="pt-MZ"/>
        </a:p>
      </dgm:t>
    </dgm:pt>
    <dgm:pt modelId="{22D02BF3-BFE9-4B09-B391-FA88FC126A18}" type="sibTrans" cxnId="{E0F46D70-F40A-4C4B-B46B-D2407CE44570}">
      <dgm:prSet/>
      <dgm:spPr/>
      <dgm:t>
        <a:bodyPr/>
        <a:lstStyle/>
        <a:p>
          <a:endParaRPr lang="pt-MZ"/>
        </a:p>
      </dgm:t>
    </dgm:pt>
    <dgm:pt modelId="{3B11D7C2-ED7D-4729-9BE2-5D0FA6D5B7E8}">
      <dgm:prSet/>
      <dgm:spPr/>
      <dgm:t>
        <a:bodyPr/>
        <a:lstStyle/>
        <a:p>
          <a:r>
            <a:rPr lang="pt-PT"/>
            <a:t>d) ações empreendidas para prevenir impactos adversos.</a:t>
          </a:r>
          <a:endParaRPr lang="pt-MZ"/>
        </a:p>
      </dgm:t>
    </dgm:pt>
    <dgm:pt modelId="{078A4228-AD45-4F80-8C1C-3260DE9D3AFA}" type="parTrans" cxnId="{FF88EAF8-62A2-412E-9679-ED89CFC06BBF}">
      <dgm:prSet/>
      <dgm:spPr/>
      <dgm:t>
        <a:bodyPr/>
        <a:lstStyle/>
        <a:p>
          <a:endParaRPr lang="pt-MZ"/>
        </a:p>
      </dgm:t>
    </dgm:pt>
    <dgm:pt modelId="{B87A281A-9714-4582-AF0F-546729A4CA1E}" type="sibTrans" cxnId="{FF88EAF8-62A2-412E-9679-ED89CFC06BBF}">
      <dgm:prSet/>
      <dgm:spPr/>
      <dgm:t>
        <a:bodyPr/>
        <a:lstStyle/>
        <a:p>
          <a:endParaRPr lang="pt-MZ"/>
        </a:p>
      </dgm:t>
    </dgm:pt>
    <dgm:pt modelId="{1E4D315E-019C-49D3-B33E-629C52FE4D51}" type="pres">
      <dgm:prSet presAssocID="{7C9B4AD7-6DFD-4A64-9A82-A9A8A6D17AE4}" presName="linear" presStyleCnt="0">
        <dgm:presLayoutVars>
          <dgm:dir/>
          <dgm:animLvl val="lvl"/>
          <dgm:resizeHandles val="exact"/>
        </dgm:presLayoutVars>
      </dgm:prSet>
      <dgm:spPr/>
    </dgm:pt>
    <dgm:pt modelId="{DCFBB396-9768-46D9-9261-448E09A6D993}" type="pres">
      <dgm:prSet presAssocID="{841A2374-CE7A-45C4-9A22-8625FDD718BC}" presName="parentLin" presStyleCnt="0"/>
      <dgm:spPr/>
    </dgm:pt>
    <dgm:pt modelId="{5AB117A8-C221-4CB4-AFCB-E73228E60648}" type="pres">
      <dgm:prSet presAssocID="{841A2374-CE7A-45C4-9A22-8625FDD718BC}" presName="parentLeftMargin" presStyleLbl="node1" presStyleIdx="0" presStyleCnt="5"/>
      <dgm:spPr/>
    </dgm:pt>
    <dgm:pt modelId="{7A3DDB35-F226-43C5-BBFC-DE1385B4A01F}" type="pres">
      <dgm:prSet presAssocID="{841A2374-CE7A-45C4-9A22-8625FDD718BC}" presName="parentText" presStyleLbl="node1" presStyleIdx="0" presStyleCnt="5">
        <dgm:presLayoutVars>
          <dgm:chMax val="0"/>
          <dgm:bulletEnabled val="1"/>
        </dgm:presLayoutVars>
      </dgm:prSet>
      <dgm:spPr/>
    </dgm:pt>
    <dgm:pt modelId="{0027A6EE-EA37-4D97-A2E0-1487663A1361}" type="pres">
      <dgm:prSet presAssocID="{841A2374-CE7A-45C4-9A22-8625FDD718BC}" presName="negativeSpace" presStyleCnt="0"/>
      <dgm:spPr/>
    </dgm:pt>
    <dgm:pt modelId="{5198A603-7556-49C1-8E08-97014ABB4A30}" type="pres">
      <dgm:prSet presAssocID="{841A2374-CE7A-45C4-9A22-8625FDD718BC}" presName="childText" presStyleLbl="conFgAcc1" presStyleIdx="0" presStyleCnt="5">
        <dgm:presLayoutVars>
          <dgm:bulletEnabled val="1"/>
        </dgm:presLayoutVars>
      </dgm:prSet>
      <dgm:spPr/>
    </dgm:pt>
    <dgm:pt modelId="{5BA25793-72F0-48E2-A2EC-53CA8E072C44}" type="pres">
      <dgm:prSet presAssocID="{AC8CFFA1-6F0D-4173-838D-7A987AFBC09D}" presName="spaceBetweenRectangles" presStyleCnt="0"/>
      <dgm:spPr/>
    </dgm:pt>
    <dgm:pt modelId="{BF2C4FBA-7A68-483E-8C48-99D7C247CD6A}" type="pres">
      <dgm:prSet presAssocID="{33302EFF-2CBB-4716-B0BC-34A9CF220814}" presName="parentLin" presStyleCnt="0"/>
      <dgm:spPr/>
    </dgm:pt>
    <dgm:pt modelId="{B5794EB3-DD04-4EBC-AB82-79DB2059FB23}" type="pres">
      <dgm:prSet presAssocID="{33302EFF-2CBB-4716-B0BC-34A9CF220814}" presName="parentLeftMargin" presStyleLbl="node1" presStyleIdx="0" presStyleCnt="5"/>
      <dgm:spPr/>
    </dgm:pt>
    <dgm:pt modelId="{4BE335D1-7ABE-4A2A-82F3-6E6AB8043358}" type="pres">
      <dgm:prSet presAssocID="{33302EFF-2CBB-4716-B0BC-34A9CF220814}" presName="parentText" presStyleLbl="node1" presStyleIdx="1" presStyleCnt="5">
        <dgm:presLayoutVars>
          <dgm:chMax val="0"/>
          <dgm:bulletEnabled val="1"/>
        </dgm:presLayoutVars>
      </dgm:prSet>
      <dgm:spPr/>
    </dgm:pt>
    <dgm:pt modelId="{3D114B5C-CED6-4523-8C49-06AF16F09613}" type="pres">
      <dgm:prSet presAssocID="{33302EFF-2CBB-4716-B0BC-34A9CF220814}" presName="negativeSpace" presStyleCnt="0"/>
      <dgm:spPr/>
    </dgm:pt>
    <dgm:pt modelId="{359A467A-CEAC-4424-B1A6-EF80524D0C90}" type="pres">
      <dgm:prSet presAssocID="{33302EFF-2CBB-4716-B0BC-34A9CF220814}" presName="childText" presStyleLbl="conFgAcc1" presStyleIdx="1" presStyleCnt="5">
        <dgm:presLayoutVars>
          <dgm:bulletEnabled val="1"/>
        </dgm:presLayoutVars>
      </dgm:prSet>
      <dgm:spPr/>
    </dgm:pt>
    <dgm:pt modelId="{61410452-50F5-40D4-8550-3F635108A99E}" type="pres">
      <dgm:prSet presAssocID="{E7A6B7C6-BDE4-41AC-BEC0-71878316E5B9}" presName="spaceBetweenRectangles" presStyleCnt="0"/>
      <dgm:spPr/>
    </dgm:pt>
    <dgm:pt modelId="{4AEDB483-9DD0-4FE0-A2FE-79FFCA66087C}" type="pres">
      <dgm:prSet presAssocID="{CCFDD39B-B93B-471D-8DE4-A8CFDB1172E6}" presName="parentLin" presStyleCnt="0"/>
      <dgm:spPr/>
    </dgm:pt>
    <dgm:pt modelId="{9EFEF47B-181A-4EA5-871F-D31FA2456025}" type="pres">
      <dgm:prSet presAssocID="{CCFDD39B-B93B-471D-8DE4-A8CFDB1172E6}" presName="parentLeftMargin" presStyleLbl="node1" presStyleIdx="1" presStyleCnt="5"/>
      <dgm:spPr/>
    </dgm:pt>
    <dgm:pt modelId="{555F3477-FF1A-49AD-ACCE-CCD3FEA23509}" type="pres">
      <dgm:prSet presAssocID="{CCFDD39B-B93B-471D-8DE4-A8CFDB1172E6}" presName="parentText" presStyleLbl="node1" presStyleIdx="2" presStyleCnt="5">
        <dgm:presLayoutVars>
          <dgm:chMax val="0"/>
          <dgm:bulletEnabled val="1"/>
        </dgm:presLayoutVars>
      </dgm:prSet>
      <dgm:spPr/>
    </dgm:pt>
    <dgm:pt modelId="{6424D9AE-F524-492E-8AC4-5FA92B2C7FBE}" type="pres">
      <dgm:prSet presAssocID="{CCFDD39B-B93B-471D-8DE4-A8CFDB1172E6}" presName="negativeSpace" presStyleCnt="0"/>
      <dgm:spPr/>
    </dgm:pt>
    <dgm:pt modelId="{FD6FD192-BAE7-4710-A4AD-A413A3E82517}" type="pres">
      <dgm:prSet presAssocID="{CCFDD39B-B93B-471D-8DE4-A8CFDB1172E6}" presName="childText" presStyleLbl="conFgAcc1" presStyleIdx="2" presStyleCnt="5">
        <dgm:presLayoutVars>
          <dgm:bulletEnabled val="1"/>
        </dgm:presLayoutVars>
      </dgm:prSet>
      <dgm:spPr/>
    </dgm:pt>
    <dgm:pt modelId="{ECC0A6D1-6410-4734-8F18-112F2515B3F0}" type="pres">
      <dgm:prSet presAssocID="{4EDA69CD-F54F-4296-9204-6964F2E98010}" presName="spaceBetweenRectangles" presStyleCnt="0"/>
      <dgm:spPr/>
    </dgm:pt>
    <dgm:pt modelId="{F68EDE5E-386E-4031-A29C-5FC0EE9BBB66}" type="pres">
      <dgm:prSet presAssocID="{D6113A23-B96E-4EE6-AFDF-8D8BC02DA9D8}" presName="parentLin" presStyleCnt="0"/>
      <dgm:spPr/>
    </dgm:pt>
    <dgm:pt modelId="{252B5A81-A3A9-4A1C-AD33-5A4C68A6611A}" type="pres">
      <dgm:prSet presAssocID="{D6113A23-B96E-4EE6-AFDF-8D8BC02DA9D8}" presName="parentLeftMargin" presStyleLbl="node1" presStyleIdx="2" presStyleCnt="5"/>
      <dgm:spPr/>
    </dgm:pt>
    <dgm:pt modelId="{4327CC5A-904E-403D-88EC-4862C972CF79}" type="pres">
      <dgm:prSet presAssocID="{D6113A23-B96E-4EE6-AFDF-8D8BC02DA9D8}" presName="parentText" presStyleLbl="node1" presStyleIdx="3" presStyleCnt="5">
        <dgm:presLayoutVars>
          <dgm:chMax val="0"/>
          <dgm:bulletEnabled val="1"/>
        </dgm:presLayoutVars>
      </dgm:prSet>
      <dgm:spPr/>
    </dgm:pt>
    <dgm:pt modelId="{4CC1712D-C432-4F6B-B9EE-CF28CC38F838}" type="pres">
      <dgm:prSet presAssocID="{D6113A23-B96E-4EE6-AFDF-8D8BC02DA9D8}" presName="negativeSpace" presStyleCnt="0"/>
      <dgm:spPr/>
    </dgm:pt>
    <dgm:pt modelId="{3199D82A-A152-4B2D-86F6-CB2EB5984F9B}" type="pres">
      <dgm:prSet presAssocID="{D6113A23-B96E-4EE6-AFDF-8D8BC02DA9D8}" presName="childText" presStyleLbl="conFgAcc1" presStyleIdx="3" presStyleCnt="5">
        <dgm:presLayoutVars>
          <dgm:bulletEnabled val="1"/>
        </dgm:presLayoutVars>
      </dgm:prSet>
      <dgm:spPr/>
    </dgm:pt>
    <dgm:pt modelId="{FC3563E7-9150-4BE5-881F-99D1E63B2946}" type="pres">
      <dgm:prSet presAssocID="{22D02BF3-BFE9-4B09-B391-FA88FC126A18}" presName="spaceBetweenRectangles" presStyleCnt="0"/>
      <dgm:spPr/>
    </dgm:pt>
    <dgm:pt modelId="{4125AD50-82CF-467D-A6F9-CE374BD6180D}" type="pres">
      <dgm:prSet presAssocID="{3B11D7C2-ED7D-4729-9BE2-5D0FA6D5B7E8}" presName="parentLin" presStyleCnt="0"/>
      <dgm:spPr/>
    </dgm:pt>
    <dgm:pt modelId="{E66CDE19-F277-47D1-B53F-84C5E6A4C7A3}" type="pres">
      <dgm:prSet presAssocID="{3B11D7C2-ED7D-4729-9BE2-5D0FA6D5B7E8}" presName="parentLeftMargin" presStyleLbl="node1" presStyleIdx="3" presStyleCnt="5"/>
      <dgm:spPr/>
    </dgm:pt>
    <dgm:pt modelId="{95EACDB1-06FC-43DC-9CF8-B56A6BB6A57C}" type="pres">
      <dgm:prSet presAssocID="{3B11D7C2-ED7D-4729-9BE2-5D0FA6D5B7E8}" presName="parentText" presStyleLbl="node1" presStyleIdx="4" presStyleCnt="5">
        <dgm:presLayoutVars>
          <dgm:chMax val="0"/>
          <dgm:bulletEnabled val="1"/>
        </dgm:presLayoutVars>
      </dgm:prSet>
      <dgm:spPr/>
    </dgm:pt>
    <dgm:pt modelId="{D9E681AF-76A1-4A73-9910-A7EC36171AD8}" type="pres">
      <dgm:prSet presAssocID="{3B11D7C2-ED7D-4729-9BE2-5D0FA6D5B7E8}" presName="negativeSpace" presStyleCnt="0"/>
      <dgm:spPr/>
    </dgm:pt>
    <dgm:pt modelId="{472FC07D-7514-4645-B2B8-6F93DEEB2918}" type="pres">
      <dgm:prSet presAssocID="{3B11D7C2-ED7D-4729-9BE2-5D0FA6D5B7E8}" presName="childText" presStyleLbl="conFgAcc1" presStyleIdx="4" presStyleCnt="5">
        <dgm:presLayoutVars>
          <dgm:bulletEnabled val="1"/>
        </dgm:presLayoutVars>
      </dgm:prSet>
      <dgm:spPr/>
    </dgm:pt>
  </dgm:ptLst>
  <dgm:cxnLst>
    <dgm:cxn modelId="{F5FFF909-B7C0-431F-AFD3-B279521ACA80}" type="presOf" srcId="{3B11D7C2-ED7D-4729-9BE2-5D0FA6D5B7E8}" destId="{E66CDE19-F277-47D1-B53F-84C5E6A4C7A3}" srcOrd="0" destOrd="0" presId="urn:microsoft.com/office/officeart/2005/8/layout/list1"/>
    <dgm:cxn modelId="{0932730A-8C52-419A-BE9E-DF9695263C66}" type="presOf" srcId="{841A2374-CE7A-45C4-9A22-8625FDD718BC}" destId="{7A3DDB35-F226-43C5-BBFC-DE1385B4A01F}" srcOrd="1" destOrd="0" presId="urn:microsoft.com/office/officeart/2005/8/layout/list1"/>
    <dgm:cxn modelId="{5DEE5A18-61AD-4A11-8298-46AED090AEFA}" srcId="{7C9B4AD7-6DFD-4A64-9A82-A9A8A6D17AE4}" destId="{CCFDD39B-B93B-471D-8DE4-A8CFDB1172E6}" srcOrd="2" destOrd="0" parTransId="{F3D13221-DE2A-4EFB-87F7-C024469830A3}" sibTransId="{4EDA69CD-F54F-4296-9204-6964F2E98010}"/>
    <dgm:cxn modelId="{8ED2BE1A-349D-434A-BCF2-20DB9F92D466}" type="presOf" srcId="{D6113A23-B96E-4EE6-AFDF-8D8BC02DA9D8}" destId="{4327CC5A-904E-403D-88EC-4862C972CF79}" srcOrd="1" destOrd="0" presId="urn:microsoft.com/office/officeart/2005/8/layout/list1"/>
    <dgm:cxn modelId="{BC0D853B-CB4D-485B-8A84-F1377CDDC1E3}" type="presOf" srcId="{CCFDD39B-B93B-471D-8DE4-A8CFDB1172E6}" destId="{9EFEF47B-181A-4EA5-871F-D31FA2456025}" srcOrd="0" destOrd="0" presId="urn:microsoft.com/office/officeart/2005/8/layout/list1"/>
    <dgm:cxn modelId="{E0F46D70-F40A-4C4B-B46B-D2407CE44570}" srcId="{7C9B4AD7-6DFD-4A64-9A82-A9A8A6D17AE4}" destId="{D6113A23-B96E-4EE6-AFDF-8D8BC02DA9D8}" srcOrd="3" destOrd="0" parTransId="{21A42C82-C15E-47C0-A253-F58F56928C97}" sibTransId="{22D02BF3-BFE9-4B09-B391-FA88FC126A18}"/>
    <dgm:cxn modelId="{31D9EA76-A5F5-4554-AFE5-2BC531FD25CE}" type="presOf" srcId="{D6113A23-B96E-4EE6-AFDF-8D8BC02DA9D8}" destId="{252B5A81-A3A9-4A1C-AD33-5A4C68A6611A}" srcOrd="0" destOrd="0" presId="urn:microsoft.com/office/officeart/2005/8/layout/list1"/>
    <dgm:cxn modelId="{30E71079-66BD-4AD0-AAFA-E7427CB6AD0A}" type="presOf" srcId="{841A2374-CE7A-45C4-9A22-8625FDD718BC}" destId="{5AB117A8-C221-4CB4-AFCB-E73228E60648}" srcOrd="0" destOrd="0" presId="urn:microsoft.com/office/officeart/2005/8/layout/list1"/>
    <dgm:cxn modelId="{30A1728F-9C88-4A3E-91DF-BCB2927B1DBB}" type="presOf" srcId="{3B11D7C2-ED7D-4729-9BE2-5D0FA6D5B7E8}" destId="{95EACDB1-06FC-43DC-9CF8-B56A6BB6A57C}" srcOrd="1" destOrd="0" presId="urn:microsoft.com/office/officeart/2005/8/layout/list1"/>
    <dgm:cxn modelId="{9C51DC92-FC03-4725-8307-0E442A2D0AAD}" type="presOf" srcId="{33302EFF-2CBB-4716-B0BC-34A9CF220814}" destId="{4BE335D1-7ABE-4A2A-82F3-6E6AB8043358}" srcOrd="1" destOrd="0" presId="urn:microsoft.com/office/officeart/2005/8/layout/list1"/>
    <dgm:cxn modelId="{467399A2-C0DB-4E9A-A9D7-01D0B2507EC5}" type="presOf" srcId="{33302EFF-2CBB-4716-B0BC-34A9CF220814}" destId="{B5794EB3-DD04-4EBC-AB82-79DB2059FB23}" srcOrd="0" destOrd="0" presId="urn:microsoft.com/office/officeart/2005/8/layout/list1"/>
    <dgm:cxn modelId="{90F645B2-87B6-4995-B9BC-1F6F6002FD25}" srcId="{7C9B4AD7-6DFD-4A64-9A82-A9A8A6D17AE4}" destId="{33302EFF-2CBB-4716-B0BC-34A9CF220814}" srcOrd="1" destOrd="0" parTransId="{E99DF7EC-0F19-4854-87BE-21FE3A2EBB52}" sibTransId="{E7A6B7C6-BDE4-41AC-BEC0-71878316E5B9}"/>
    <dgm:cxn modelId="{0F0F00BB-4518-4A24-91F6-50340C2DCAD1}" type="presOf" srcId="{CCFDD39B-B93B-471D-8DE4-A8CFDB1172E6}" destId="{555F3477-FF1A-49AD-ACCE-CCD3FEA23509}" srcOrd="1" destOrd="0" presId="urn:microsoft.com/office/officeart/2005/8/layout/list1"/>
    <dgm:cxn modelId="{6E4CFEC0-27BA-4A95-B967-A56A5AB3F8F4}" srcId="{7C9B4AD7-6DFD-4A64-9A82-A9A8A6D17AE4}" destId="{841A2374-CE7A-45C4-9A22-8625FDD718BC}" srcOrd="0" destOrd="0" parTransId="{A332F02D-E1B6-4279-A0B2-20F74667E46D}" sibTransId="{AC8CFFA1-6F0D-4173-838D-7A987AFBC09D}"/>
    <dgm:cxn modelId="{90F562EE-F84B-49F8-B52C-D11846B9E35F}" type="presOf" srcId="{7C9B4AD7-6DFD-4A64-9A82-A9A8A6D17AE4}" destId="{1E4D315E-019C-49D3-B33E-629C52FE4D51}" srcOrd="0" destOrd="0" presId="urn:microsoft.com/office/officeart/2005/8/layout/list1"/>
    <dgm:cxn modelId="{FF88EAF8-62A2-412E-9679-ED89CFC06BBF}" srcId="{7C9B4AD7-6DFD-4A64-9A82-A9A8A6D17AE4}" destId="{3B11D7C2-ED7D-4729-9BE2-5D0FA6D5B7E8}" srcOrd="4" destOrd="0" parTransId="{078A4228-AD45-4F80-8C1C-3260DE9D3AFA}" sibTransId="{B87A281A-9714-4582-AF0F-546729A4CA1E}"/>
    <dgm:cxn modelId="{7A19B319-8359-48FA-94BD-A7AA389F76F3}" type="presParOf" srcId="{1E4D315E-019C-49D3-B33E-629C52FE4D51}" destId="{DCFBB396-9768-46D9-9261-448E09A6D993}" srcOrd="0" destOrd="0" presId="urn:microsoft.com/office/officeart/2005/8/layout/list1"/>
    <dgm:cxn modelId="{BB699ACA-2D3E-444B-81CA-480867C4BC6C}" type="presParOf" srcId="{DCFBB396-9768-46D9-9261-448E09A6D993}" destId="{5AB117A8-C221-4CB4-AFCB-E73228E60648}" srcOrd="0" destOrd="0" presId="urn:microsoft.com/office/officeart/2005/8/layout/list1"/>
    <dgm:cxn modelId="{5901B0E2-5473-43F7-B6CF-96096586117B}" type="presParOf" srcId="{DCFBB396-9768-46D9-9261-448E09A6D993}" destId="{7A3DDB35-F226-43C5-BBFC-DE1385B4A01F}" srcOrd="1" destOrd="0" presId="urn:microsoft.com/office/officeart/2005/8/layout/list1"/>
    <dgm:cxn modelId="{565FF5DE-9D25-45A8-AE1A-53D724E4682E}" type="presParOf" srcId="{1E4D315E-019C-49D3-B33E-629C52FE4D51}" destId="{0027A6EE-EA37-4D97-A2E0-1487663A1361}" srcOrd="1" destOrd="0" presId="urn:microsoft.com/office/officeart/2005/8/layout/list1"/>
    <dgm:cxn modelId="{C82C66AE-C236-4E03-A1BC-0FDD98A356C6}" type="presParOf" srcId="{1E4D315E-019C-49D3-B33E-629C52FE4D51}" destId="{5198A603-7556-49C1-8E08-97014ABB4A30}" srcOrd="2" destOrd="0" presId="urn:microsoft.com/office/officeart/2005/8/layout/list1"/>
    <dgm:cxn modelId="{F1660ABB-929D-4220-9DA1-FBF08C60FB59}" type="presParOf" srcId="{1E4D315E-019C-49D3-B33E-629C52FE4D51}" destId="{5BA25793-72F0-48E2-A2EC-53CA8E072C44}" srcOrd="3" destOrd="0" presId="urn:microsoft.com/office/officeart/2005/8/layout/list1"/>
    <dgm:cxn modelId="{F555450C-19E0-4CC1-A738-D5363AC627FF}" type="presParOf" srcId="{1E4D315E-019C-49D3-B33E-629C52FE4D51}" destId="{BF2C4FBA-7A68-483E-8C48-99D7C247CD6A}" srcOrd="4" destOrd="0" presId="urn:microsoft.com/office/officeart/2005/8/layout/list1"/>
    <dgm:cxn modelId="{2B5C83E3-B05C-4FEF-B3AF-53E04585749A}" type="presParOf" srcId="{BF2C4FBA-7A68-483E-8C48-99D7C247CD6A}" destId="{B5794EB3-DD04-4EBC-AB82-79DB2059FB23}" srcOrd="0" destOrd="0" presId="urn:microsoft.com/office/officeart/2005/8/layout/list1"/>
    <dgm:cxn modelId="{BC44D30E-98B5-4383-A025-91E6410FA37A}" type="presParOf" srcId="{BF2C4FBA-7A68-483E-8C48-99D7C247CD6A}" destId="{4BE335D1-7ABE-4A2A-82F3-6E6AB8043358}" srcOrd="1" destOrd="0" presId="urn:microsoft.com/office/officeart/2005/8/layout/list1"/>
    <dgm:cxn modelId="{09E94CB4-8FAE-4BA0-9C67-466034FA295D}" type="presParOf" srcId="{1E4D315E-019C-49D3-B33E-629C52FE4D51}" destId="{3D114B5C-CED6-4523-8C49-06AF16F09613}" srcOrd="5" destOrd="0" presId="urn:microsoft.com/office/officeart/2005/8/layout/list1"/>
    <dgm:cxn modelId="{6A33FA14-9A0F-4625-BD24-69B3B57865ED}" type="presParOf" srcId="{1E4D315E-019C-49D3-B33E-629C52FE4D51}" destId="{359A467A-CEAC-4424-B1A6-EF80524D0C90}" srcOrd="6" destOrd="0" presId="urn:microsoft.com/office/officeart/2005/8/layout/list1"/>
    <dgm:cxn modelId="{1A7CADBB-A5F0-490D-B133-63479526585F}" type="presParOf" srcId="{1E4D315E-019C-49D3-B33E-629C52FE4D51}" destId="{61410452-50F5-40D4-8550-3F635108A99E}" srcOrd="7" destOrd="0" presId="urn:microsoft.com/office/officeart/2005/8/layout/list1"/>
    <dgm:cxn modelId="{72E3CD15-1264-4EDA-8686-989BE1B4F06C}" type="presParOf" srcId="{1E4D315E-019C-49D3-B33E-629C52FE4D51}" destId="{4AEDB483-9DD0-4FE0-A2FE-79FFCA66087C}" srcOrd="8" destOrd="0" presId="urn:microsoft.com/office/officeart/2005/8/layout/list1"/>
    <dgm:cxn modelId="{AF3329C1-5873-4FBC-898F-C52D0CC120C9}" type="presParOf" srcId="{4AEDB483-9DD0-4FE0-A2FE-79FFCA66087C}" destId="{9EFEF47B-181A-4EA5-871F-D31FA2456025}" srcOrd="0" destOrd="0" presId="urn:microsoft.com/office/officeart/2005/8/layout/list1"/>
    <dgm:cxn modelId="{5251A27E-BF09-4936-B8CC-A0297724FA81}" type="presParOf" srcId="{4AEDB483-9DD0-4FE0-A2FE-79FFCA66087C}" destId="{555F3477-FF1A-49AD-ACCE-CCD3FEA23509}" srcOrd="1" destOrd="0" presId="urn:microsoft.com/office/officeart/2005/8/layout/list1"/>
    <dgm:cxn modelId="{658E706F-925E-4075-B7EF-699F686CAAB4}" type="presParOf" srcId="{1E4D315E-019C-49D3-B33E-629C52FE4D51}" destId="{6424D9AE-F524-492E-8AC4-5FA92B2C7FBE}" srcOrd="9" destOrd="0" presId="urn:microsoft.com/office/officeart/2005/8/layout/list1"/>
    <dgm:cxn modelId="{1930E463-192B-4142-B3A2-0D0E5C734509}" type="presParOf" srcId="{1E4D315E-019C-49D3-B33E-629C52FE4D51}" destId="{FD6FD192-BAE7-4710-A4AD-A413A3E82517}" srcOrd="10" destOrd="0" presId="urn:microsoft.com/office/officeart/2005/8/layout/list1"/>
    <dgm:cxn modelId="{31035E26-FBCA-4E7D-BC35-3EEBF6CD9BF5}" type="presParOf" srcId="{1E4D315E-019C-49D3-B33E-629C52FE4D51}" destId="{ECC0A6D1-6410-4734-8F18-112F2515B3F0}" srcOrd="11" destOrd="0" presId="urn:microsoft.com/office/officeart/2005/8/layout/list1"/>
    <dgm:cxn modelId="{F4B02957-FB35-4BBA-8EBE-22404264BCE8}" type="presParOf" srcId="{1E4D315E-019C-49D3-B33E-629C52FE4D51}" destId="{F68EDE5E-386E-4031-A29C-5FC0EE9BBB66}" srcOrd="12" destOrd="0" presId="urn:microsoft.com/office/officeart/2005/8/layout/list1"/>
    <dgm:cxn modelId="{B6A7E7DF-6DBD-4A24-82D6-933748959E3D}" type="presParOf" srcId="{F68EDE5E-386E-4031-A29C-5FC0EE9BBB66}" destId="{252B5A81-A3A9-4A1C-AD33-5A4C68A6611A}" srcOrd="0" destOrd="0" presId="urn:microsoft.com/office/officeart/2005/8/layout/list1"/>
    <dgm:cxn modelId="{9971E49A-32C1-4810-B3E0-37C59C6BD993}" type="presParOf" srcId="{F68EDE5E-386E-4031-A29C-5FC0EE9BBB66}" destId="{4327CC5A-904E-403D-88EC-4862C972CF79}" srcOrd="1" destOrd="0" presId="urn:microsoft.com/office/officeart/2005/8/layout/list1"/>
    <dgm:cxn modelId="{D3375617-C70F-4530-ACC5-0B0B3D9E2A84}" type="presParOf" srcId="{1E4D315E-019C-49D3-B33E-629C52FE4D51}" destId="{4CC1712D-C432-4F6B-B9EE-CF28CC38F838}" srcOrd="13" destOrd="0" presId="urn:microsoft.com/office/officeart/2005/8/layout/list1"/>
    <dgm:cxn modelId="{54387A96-4960-40F9-A572-353835BDADA9}" type="presParOf" srcId="{1E4D315E-019C-49D3-B33E-629C52FE4D51}" destId="{3199D82A-A152-4B2D-86F6-CB2EB5984F9B}" srcOrd="14" destOrd="0" presId="urn:microsoft.com/office/officeart/2005/8/layout/list1"/>
    <dgm:cxn modelId="{B6CAA91E-CA1D-40C9-86ED-645E298C5DFC}" type="presParOf" srcId="{1E4D315E-019C-49D3-B33E-629C52FE4D51}" destId="{FC3563E7-9150-4BE5-881F-99D1E63B2946}" srcOrd="15" destOrd="0" presId="urn:microsoft.com/office/officeart/2005/8/layout/list1"/>
    <dgm:cxn modelId="{32F0F840-3544-4C58-B012-51306C5FF65E}" type="presParOf" srcId="{1E4D315E-019C-49D3-B33E-629C52FE4D51}" destId="{4125AD50-82CF-467D-A6F9-CE374BD6180D}" srcOrd="16" destOrd="0" presId="urn:microsoft.com/office/officeart/2005/8/layout/list1"/>
    <dgm:cxn modelId="{A58AE7B9-74DD-4F4F-A395-8C8D2D70163D}" type="presParOf" srcId="{4125AD50-82CF-467D-A6F9-CE374BD6180D}" destId="{E66CDE19-F277-47D1-B53F-84C5E6A4C7A3}" srcOrd="0" destOrd="0" presId="urn:microsoft.com/office/officeart/2005/8/layout/list1"/>
    <dgm:cxn modelId="{3CD72941-56E3-4C84-B2B3-F508D42D4CA3}" type="presParOf" srcId="{4125AD50-82CF-467D-A6F9-CE374BD6180D}" destId="{95EACDB1-06FC-43DC-9CF8-B56A6BB6A57C}" srcOrd="1" destOrd="0" presId="urn:microsoft.com/office/officeart/2005/8/layout/list1"/>
    <dgm:cxn modelId="{5C577B33-261D-4EB2-AEF8-EA1B7499EE07}" type="presParOf" srcId="{1E4D315E-019C-49D3-B33E-629C52FE4D51}" destId="{D9E681AF-76A1-4A73-9910-A7EC36171AD8}" srcOrd="17" destOrd="0" presId="urn:microsoft.com/office/officeart/2005/8/layout/list1"/>
    <dgm:cxn modelId="{89A2ED23-5BC5-4930-B6B9-CE4C1524ABA5}" type="presParOf" srcId="{1E4D315E-019C-49D3-B33E-629C52FE4D51}" destId="{472FC07D-7514-4645-B2B8-6F93DEEB2918}"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E3FF41-8B82-4DA1-BA6E-C26A6FEE209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pt-MZ"/>
        </a:p>
      </dgm:t>
    </dgm:pt>
    <dgm:pt modelId="{710C4558-F6C5-4148-A4F9-6EED330FE5CB}">
      <dgm:prSet phldrT="[Texto]"/>
      <dgm:spPr/>
      <dgm:t>
        <a:bodyPr/>
        <a:lstStyle/>
        <a:p>
          <a:r>
            <a:rPr lang="en-US"/>
            <a:t>a) determinar os requisitos para os produtos e serviços; </a:t>
          </a:r>
          <a:endParaRPr lang="pt-MZ"/>
        </a:p>
      </dgm:t>
    </dgm:pt>
    <dgm:pt modelId="{6DF7814E-65A4-4A45-AA59-0F2142625AF2}" type="parTrans" cxnId="{491D24AC-A9A0-4D21-8592-727BEF9177A2}">
      <dgm:prSet/>
      <dgm:spPr/>
      <dgm:t>
        <a:bodyPr/>
        <a:lstStyle/>
        <a:p>
          <a:endParaRPr lang="pt-MZ"/>
        </a:p>
      </dgm:t>
    </dgm:pt>
    <dgm:pt modelId="{0F45F5F5-7DA4-489E-9C9D-5D2B2E484142}" type="sibTrans" cxnId="{491D24AC-A9A0-4D21-8592-727BEF9177A2}">
      <dgm:prSet/>
      <dgm:spPr/>
      <dgm:t>
        <a:bodyPr/>
        <a:lstStyle/>
        <a:p>
          <a:endParaRPr lang="pt-MZ"/>
        </a:p>
      </dgm:t>
    </dgm:pt>
    <dgm:pt modelId="{A31C4C37-150D-4F74-A2B9-495CD1B94618}">
      <dgm:prSet/>
      <dgm:spPr/>
      <dgm:t>
        <a:bodyPr/>
        <a:lstStyle/>
        <a:p>
          <a:r>
            <a:rPr lang="en-US"/>
            <a:t>b) estabelecer critérios para: </a:t>
          </a:r>
          <a:endParaRPr lang="pt-MZ"/>
        </a:p>
      </dgm:t>
    </dgm:pt>
    <dgm:pt modelId="{B10CC488-F7F3-4290-AAD7-4B4C488D77AD}" type="parTrans" cxnId="{E67321D5-7982-49D6-A415-FD18D3CADA43}">
      <dgm:prSet/>
      <dgm:spPr/>
      <dgm:t>
        <a:bodyPr/>
        <a:lstStyle/>
        <a:p>
          <a:endParaRPr lang="pt-MZ"/>
        </a:p>
      </dgm:t>
    </dgm:pt>
    <dgm:pt modelId="{E38557D4-DD00-4BCC-B14C-EDE3585CEF4F}" type="sibTrans" cxnId="{E67321D5-7982-49D6-A415-FD18D3CADA43}">
      <dgm:prSet/>
      <dgm:spPr/>
      <dgm:t>
        <a:bodyPr/>
        <a:lstStyle/>
        <a:p>
          <a:endParaRPr lang="pt-MZ"/>
        </a:p>
      </dgm:t>
    </dgm:pt>
    <dgm:pt modelId="{69B32301-7183-4509-98EE-D3B0DEFCA656}">
      <dgm:prSet/>
      <dgm:spPr/>
      <dgm:t>
        <a:bodyPr/>
        <a:lstStyle/>
        <a:p>
          <a:r>
            <a:rPr lang="en-US"/>
            <a:t>1) os processos; </a:t>
          </a:r>
          <a:endParaRPr lang="pt-MZ"/>
        </a:p>
      </dgm:t>
    </dgm:pt>
    <dgm:pt modelId="{375104D3-4778-4A04-88DF-CDA2CCB760BC}" type="parTrans" cxnId="{0AE9773A-51E6-4EE4-852E-7C9F7FB07B9D}">
      <dgm:prSet/>
      <dgm:spPr/>
      <dgm:t>
        <a:bodyPr/>
        <a:lstStyle/>
        <a:p>
          <a:endParaRPr lang="pt-MZ"/>
        </a:p>
      </dgm:t>
    </dgm:pt>
    <dgm:pt modelId="{7CDEEA2A-F6FA-4953-BE46-F849E15F4BF6}" type="sibTrans" cxnId="{0AE9773A-51E6-4EE4-852E-7C9F7FB07B9D}">
      <dgm:prSet/>
      <dgm:spPr/>
      <dgm:t>
        <a:bodyPr/>
        <a:lstStyle/>
        <a:p>
          <a:endParaRPr lang="pt-MZ"/>
        </a:p>
      </dgm:t>
    </dgm:pt>
    <dgm:pt modelId="{40BD18E6-AC04-41BB-8EB4-53F8797FC750}">
      <dgm:prSet/>
      <dgm:spPr/>
      <dgm:t>
        <a:bodyPr/>
        <a:lstStyle/>
        <a:p>
          <a:r>
            <a:rPr lang="en-US"/>
            <a:t>2) para a aceitação de produtos e serviços, </a:t>
          </a:r>
          <a:endParaRPr lang="pt-MZ"/>
        </a:p>
      </dgm:t>
    </dgm:pt>
    <dgm:pt modelId="{B5ED7DAD-0618-4783-A815-41C6998E59F4}" type="parTrans" cxnId="{7BEF0301-4A4C-4539-BF48-4434A4B7FCB5}">
      <dgm:prSet/>
      <dgm:spPr/>
      <dgm:t>
        <a:bodyPr/>
        <a:lstStyle/>
        <a:p>
          <a:endParaRPr lang="pt-MZ"/>
        </a:p>
      </dgm:t>
    </dgm:pt>
    <dgm:pt modelId="{CC58FDA3-7877-4D06-B67D-E197A7B9A982}" type="sibTrans" cxnId="{7BEF0301-4A4C-4539-BF48-4434A4B7FCB5}">
      <dgm:prSet/>
      <dgm:spPr/>
      <dgm:t>
        <a:bodyPr/>
        <a:lstStyle/>
        <a:p>
          <a:endParaRPr lang="pt-MZ"/>
        </a:p>
      </dgm:t>
    </dgm:pt>
    <dgm:pt modelId="{60B7EA1E-BCE6-44C3-9753-9DC8D8BE4F6A}">
      <dgm:prSet/>
      <dgm:spPr/>
      <dgm:t>
        <a:bodyPr/>
        <a:lstStyle/>
        <a:p>
          <a:r>
            <a:rPr lang="en-US"/>
            <a:t>c) determinar os recursos necessários para obter a conformidade com os requisitos de produto e serviço; </a:t>
          </a:r>
          <a:endParaRPr lang="pt-MZ"/>
        </a:p>
      </dgm:t>
    </dgm:pt>
    <dgm:pt modelId="{FDA2FFE0-A858-4972-9C81-BCBD43BDC6B9}" type="parTrans" cxnId="{2E8F219A-F8B2-4F90-842E-1C7BD577F461}">
      <dgm:prSet/>
      <dgm:spPr/>
      <dgm:t>
        <a:bodyPr/>
        <a:lstStyle/>
        <a:p>
          <a:endParaRPr lang="pt-MZ"/>
        </a:p>
      </dgm:t>
    </dgm:pt>
    <dgm:pt modelId="{B6E8D62D-1E81-48AA-9083-1D5D0AE0415E}" type="sibTrans" cxnId="{2E8F219A-F8B2-4F90-842E-1C7BD577F461}">
      <dgm:prSet/>
      <dgm:spPr/>
      <dgm:t>
        <a:bodyPr/>
        <a:lstStyle/>
        <a:p>
          <a:endParaRPr lang="pt-MZ"/>
        </a:p>
      </dgm:t>
    </dgm:pt>
    <dgm:pt modelId="{540C17CE-6623-4ED5-9F44-3262658297CC}">
      <dgm:prSet/>
      <dgm:spPr/>
      <dgm:t>
        <a:bodyPr/>
        <a:lstStyle/>
        <a:p>
          <a:r>
            <a:rPr lang="en-US"/>
            <a:t>d) implementar o controlo dos processos de acordo com os critérios; </a:t>
          </a:r>
          <a:endParaRPr lang="pt-MZ"/>
        </a:p>
      </dgm:t>
    </dgm:pt>
    <dgm:pt modelId="{888F3511-55FC-4120-90CA-82791B46C470}" type="parTrans" cxnId="{EA967533-F2FF-4803-BD26-EAF825AB00B2}">
      <dgm:prSet/>
      <dgm:spPr/>
      <dgm:t>
        <a:bodyPr/>
        <a:lstStyle/>
        <a:p>
          <a:endParaRPr lang="pt-MZ"/>
        </a:p>
      </dgm:t>
    </dgm:pt>
    <dgm:pt modelId="{DC3D6FF7-C85B-48FA-89A4-002E4A49BFD8}" type="sibTrans" cxnId="{EA967533-F2FF-4803-BD26-EAF825AB00B2}">
      <dgm:prSet/>
      <dgm:spPr/>
      <dgm:t>
        <a:bodyPr/>
        <a:lstStyle/>
        <a:p>
          <a:endParaRPr lang="pt-MZ"/>
        </a:p>
      </dgm:t>
    </dgm:pt>
    <dgm:pt modelId="{DF3F1CBD-9E8A-47C5-9715-5C2AEE78420C}">
      <dgm:prSet/>
      <dgm:spPr/>
      <dgm:t>
        <a:bodyPr/>
        <a:lstStyle/>
        <a:p>
          <a:r>
            <a:rPr lang="en-US"/>
            <a:t>e) determinar, manter e reter informação documentada na medida do necessário: </a:t>
          </a:r>
          <a:endParaRPr lang="pt-MZ"/>
        </a:p>
      </dgm:t>
    </dgm:pt>
    <dgm:pt modelId="{B697195A-6F25-4F52-86F9-3A0DE6020D20}" type="parTrans" cxnId="{0A01F063-E799-4D95-B06B-D4105EA95360}">
      <dgm:prSet/>
      <dgm:spPr/>
      <dgm:t>
        <a:bodyPr/>
        <a:lstStyle/>
        <a:p>
          <a:endParaRPr lang="pt-MZ"/>
        </a:p>
      </dgm:t>
    </dgm:pt>
    <dgm:pt modelId="{45C2437E-624D-4494-BD52-755EC66016B9}" type="sibTrans" cxnId="{0A01F063-E799-4D95-B06B-D4105EA95360}">
      <dgm:prSet/>
      <dgm:spPr/>
      <dgm:t>
        <a:bodyPr/>
        <a:lstStyle/>
        <a:p>
          <a:endParaRPr lang="pt-MZ"/>
        </a:p>
      </dgm:t>
    </dgm:pt>
    <dgm:pt modelId="{CDC3268A-A1F5-4007-90A9-8891A100E66A}">
      <dgm:prSet/>
      <dgm:spPr/>
      <dgm:t>
        <a:bodyPr/>
        <a:lstStyle/>
        <a:p>
          <a:r>
            <a:rPr lang="en-US" dirty="0"/>
            <a:t>1) para </a:t>
          </a:r>
          <a:r>
            <a:rPr lang="en-US" dirty="0" err="1"/>
            <a:t>ter</a:t>
          </a:r>
          <a:r>
            <a:rPr lang="en-US" dirty="0"/>
            <a:t> a </a:t>
          </a:r>
          <a:r>
            <a:rPr lang="en-US" dirty="0" err="1"/>
            <a:t>confiança</a:t>
          </a:r>
          <a:r>
            <a:rPr lang="en-US" dirty="0"/>
            <a:t> de que </a:t>
          </a:r>
          <a:r>
            <a:rPr lang="en-US" dirty="0" err="1"/>
            <a:t>os</a:t>
          </a:r>
          <a:r>
            <a:rPr lang="en-US" dirty="0"/>
            <a:t> </a:t>
          </a:r>
          <a:r>
            <a:rPr lang="en-US" dirty="0" err="1"/>
            <a:t>processos</a:t>
          </a:r>
          <a:r>
            <a:rPr lang="en-US" dirty="0"/>
            <a:t> </a:t>
          </a:r>
          <a:r>
            <a:rPr lang="en-US" dirty="0" err="1"/>
            <a:t>foram</a:t>
          </a:r>
          <a:r>
            <a:rPr lang="en-US" dirty="0"/>
            <a:t> </a:t>
          </a:r>
          <a:r>
            <a:rPr lang="en-US" dirty="0" err="1"/>
            <a:t>realizados</a:t>
          </a:r>
          <a:r>
            <a:rPr lang="en-US" dirty="0"/>
            <a:t> </a:t>
          </a:r>
          <a:r>
            <a:rPr lang="en-US" dirty="0" err="1"/>
            <a:t>conforme</a:t>
          </a:r>
          <a:r>
            <a:rPr lang="en-US" dirty="0"/>
            <a:t> </a:t>
          </a:r>
          <a:r>
            <a:rPr lang="en-US" dirty="0" err="1"/>
            <a:t>planeado</a:t>
          </a:r>
          <a:r>
            <a:rPr lang="en-US" dirty="0"/>
            <a:t>; </a:t>
          </a:r>
          <a:endParaRPr lang="pt-MZ" dirty="0"/>
        </a:p>
      </dgm:t>
    </dgm:pt>
    <dgm:pt modelId="{3C7BD37D-7B62-4625-A751-82EB001AC0F9}" type="parTrans" cxnId="{CAB10458-CD34-4F79-BBD2-81D07D07919B}">
      <dgm:prSet/>
      <dgm:spPr/>
      <dgm:t>
        <a:bodyPr/>
        <a:lstStyle/>
        <a:p>
          <a:endParaRPr lang="pt-MZ"/>
        </a:p>
      </dgm:t>
    </dgm:pt>
    <dgm:pt modelId="{59003030-EE39-41C6-9A8C-5424971D5929}" type="sibTrans" cxnId="{CAB10458-CD34-4F79-BBD2-81D07D07919B}">
      <dgm:prSet/>
      <dgm:spPr/>
      <dgm:t>
        <a:bodyPr/>
        <a:lstStyle/>
        <a:p>
          <a:endParaRPr lang="pt-MZ"/>
        </a:p>
      </dgm:t>
    </dgm:pt>
    <dgm:pt modelId="{D2F1F679-E80D-4D4E-9760-BDA4CE279416}">
      <dgm:prSet/>
      <dgm:spPr/>
      <dgm:t>
        <a:bodyPr/>
        <a:lstStyle/>
        <a:p>
          <a:r>
            <a:rPr lang="en-US" dirty="0"/>
            <a:t>2) para </a:t>
          </a:r>
          <a:r>
            <a:rPr lang="en-US" dirty="0" err="1"/>
            <a:t>demonstrar</a:t>
          </a:r>
          <a:r>
            <a:rPr lang="en-US" dirty="0"/>
            <a:t> a </a:t>
          </a:r>
          <a:r>
            <a:rPr lang="en-US" dirty="0" err="1"/>
            <a:t>conformidade</a:t>
          </a:r>
          <a:r>
            <a:rPr lang="en-US" dirty="0"/>
            <a:t> de </a:t>
          </a:r>
          <a:r>
            <a:rPr lang="en-US" dirty="0" err="1"/>
            <a:t>produtos</a:t>
          </a:r>
          <a:r>
            <a:rPr lang="en-US" dirty="0"/>
            <a:t> e </a:t>
          </a:r>
          <a:r>
            <a:rPr lang="en-US" dirty="0" err="1"/>
            <a:t>serviços</a:t>
          </a:r>
          <a:r>
            <a:rPr lang="en-US" dirty="0"/>
            <a:t> com </a:t>
          </a:r>
          <a:r>
            <a:rPr lang="en-US" dirty="0" err="1"/>
            <a:t>os</a:t>
          </a:r>
          <a:r>
            <a:rPr lang="en-US" dirty="0"/>
            <a:t> </a:t>
          </a:r>
          <a:r>
            <a:rPr lang="en-US" dirty="0" err="1"/>
            <a:t>respetivos</a:t>
          </a:r>
          <a:r>
            <a:rPr lang="en-US" dirty="0"/>
            <a:t> </a:t>
          </a:r>
          <a:r>
            <a:rPr lang="en-US" dirty="0" err="1"/>
            <a:t>requisitos</a:t>
          </a:r>
          <a:r>
            <a:rPr lang="en-US" dirty="0"/>
            <a:t>.</a:t>
          </a:r>
          <a:endParaRPr lang="pt-MZ" dirty="0"/>
        </a:p>
      </dgm:t>
    </dgm:pt>
    <dgm:pt modelId="{EA26688B-FC46-4139-B3FD-F8F9D9756DF8}" type="parTrans" cxnId="{0CE5DB1B-9051-408B-A93D-69DF444B282D}">
      <dgm:prSet/>
      <dgm:spPr/>
      <dgm:t>
        <a:bodyPr/>
        <a:lstStyle/>
        <a:p>
          <a:endParaRPr lang="pt-MZ"/>
        </a:p>
      </dgm:t>
    </dgm:pt>
    <dgm:pt modelId="{CFAD8FD4-ACDC-41AE-90A2-9EBBA17D0EEC}" type="sibTrans" cxnId="{0CE5DB1B-9051-408B-A93D-69DF444B282D}">
      <dgm:prSet/>
      <dgm:spPr/>
      <dgm:t>
        <a:bodyPr/>
        <a:lstStyle/>
        <a:p>
          <a:endParaRPr lang="pt-MZ"/>
        </a:p>
      </dgm:t>
    </dgm:pt>
    <dgm:pt modelId="{8A17A23E-EC13-4A85-9630-F4EC2F977DDE}" type="pres">
      <dgm:prSet presAssocID="{3CE3FF41-8B82-4DA1-BA6E-C26A6FEE2099}" presName="linear" presStyleCnt="0">
        <dgm:presLayoutVars>
          <dgm:dir/>
          <dgm:animLvl val="lvl"/>
          <dgm:resizeHandles val="exact"/>
        </dgm:presLayoutVars>
      </dgm:prSet>
      <dgm:spPr/>
    </dgm:pt>
    <dgm:pt modelId="{A137E05C-5A32-4C05-9597-B96DB514CE3F}" type="pres">
      <dgm:prSet presAssocID="{710C4558-F6C5-4148-A4F9-6EED330FE5CB}" presName="parentLin" presStyleCnt="0"/>
      <dgm:spPr/>
    </dgm:pt>
    <dgm:pt modelId="{E7F33D08-4D0C-4B1D-B8DF-2DF3111EAC8A}" type="pres">
      <dgm:prSet presAssocID="{710C4558-F6C5-4148-A4F9-6EED330FE5CB}" presName="parentLeftMargin" presStyleLbl="node1" presStyleIdx="0" presStyleCnt="5"/>
      <dgm:spPr/>
    </dgm:pt>
    <dgm:pt modelId="{7E7092F1-7F89-4419-89B1-FD5BE13E75B7}" type="pres">
      <dgm:prSet presAssocID="{710C4558-F6C5-4148-A4F9-6EED330FE5CB}" presName="parentText" presStyleLbl="node1" presStyleIdx="0" presStyleCnt="5">
        <dgm:presLayoutVars>
          <dgm:chMax val="0"/>
          <dgm:bulletEnabled val="1"/>
        </dgm:presLayoutVars>
      </dgm:prSet>
      <dgm:spPr/>
    </dgm:pt>
    <dgm:pt modelId="{162E5B7B-FAB2-4ACD-810F-72A6F964CCDD}" type="pres">
      <dgm:prSet presAssocID="{710C4558-F6C5-4148-A4F9-6EED330FE5CB}" presName="negativeSpace" presStyleCnt="0"/>
      <dgm:spPr/>
    </dgm:pt>
    <dgm:pt modelId="{A9DC3925-EA92-442A-B9F0-C1CB70E6236B}" type="pres">
      <dgm:prSet presAssocID="{710C4558-F6C5-4148-A4F9-6EED330FE5CB}" presName="childText" presStyleLbl="conFgAcc1" presStyleIdx="0" presStyleCnt="5">
        <dgm:presLayoutVars>
          <dgm:bulletEnabled val="1"/>
        </dgm:presLayoutVars>
      </dgm:prSet>
      <dgm:spPr/>
    </dgm:pt>
    <dgm:pt modelId="{BA1DB37A-8233-4162-B2D5-22E70ADED2C2}" type="pres">
      <dgm:prSet presAssocID="{0F45F5F5-7DA4-489E-9C9D-5D2B2E484142}" presName="spaceBetweenRectangles" presStyleCnt="0"/>
      <dgm:spPr/>
    </dgm:pt>
    <dgm:pt modelId="{F2ED0673-A174-4205-A44E-9B62DE0152B5}" type="pres">
      <dgm:prSet presAssocID="{A31C4C37-150D-4F74-A2B9-495CD1B94618}" presName="parentLin" presStyleCnt="0"/>
      <dgm:spPr/>
    </dgm:pt>
    <dgm:pt modelId="{0B6EC683-FB17-4D81-83E6-9D39BC1C7227}" type="pres">
      <dgm:prSet presAssocID="{A31C4C37-150D-4F74-A2B9-495CD1B94618}" presName="parentLeftMargin" presStyleLbl="node1" presStyleIdx="0" presStyleCnt="5"/>
      <dgm:spPr/>
    </dgm:pt>
    <dgm:pt modelId="{B3FBE1AA-AA00-4B7F-9AC2-94E5CC292660}" type="pres">
      <dgm:prSet presAssocID="{A31C4C37-150D-4F74-A2B9-495CD1B94618}" presName="parentText" presStyleLbl="node1" presStyleIdx="1" presStyleCnt="5">
        <dgm:presLayoutVars>
          <dgm:chMax val="0"/>
          <dgm:bulletEnabled val="1"/>
        </dgm:presLayoutVars>
      </dgm:prSet>
      <dgm:spPr/>
    </dgm:pt>
    <dgm:pt modelId="{B1C6B34E-9185-4DA9-87EE-4E3595A454BE}" type="pres">
      <dgm:prSet presAssocID="{A31C4C37-150D-4F74-A2B9-495CD1B94618}" presName="negativeSpace" presStyleCnt="0"/>
      <dgm:spPr/>
    </dgm:pt>
    <dgm:pt modelId="{D6BD2306-A9B2-49C6-86CF-8AEBF5C9E618}" type="pres">
      <dgm:prSet presAssocID="{A31C4C37-150D-4F74-A2B9-495CD1B94618}" presName="childText" presStyleLbl="conFgAcc1" presStyleIdx="1" presStyleCnt="5">
        <dgm:presLayoutVars>
          <dgm:bulletEnabled val="1"/>
        </dgm:presLayoutVars>
      </dgm:prSet>
      <dgm:spPr/>
    </dgm:pt>
    <dgm:pt modelId="{8013C4B3-78D8-41BD-BDF2-2B505F9C9476}" type="pres">
      <dgm:prSet presAssocID="{E38557D4-DD00-4BCC-B14C-EDE3585CEF4F}" presName="spaceBetweenRectangles" presStyleCnt="0"/>
      <dgm:spPr/>
    </dgm:pt>
    <dgm:pt modelId="{BE3C0747-9D0C-4277-AB06-D4D6A591F554}" type="pres">
      <dgm:prSet presAssocID="{60B7EA1E-BCE6-44C3-9753-9DC8D8BE4F6A}" presName="parentLin" presStyleCnt="0"/>
      <dgm:spPr/>
    </dgm:pt>
    <dgm:pt modelId="{13156156-290C-45A4-98FC-359806E7D2DD}" type="pres">
      <dgm:prSet presAssocID="{60B7EA1E-BCE6-44C3-9753-9DC8D8BE4F6A}" presName="parentLeftMargin" presStyleLbl="node1" presStyleIdx="1" presStyleCnt="5"/>
      <dgm:spPr/>
    </dgm:pt>
    <dgm:pt modelId="{B9D98199-681C-4AEC-B283-7BAAA6288642}" type="pres">
      <dgm:prSet presAssocID="{60B7EA1E-BCE6-44C3-9753-9DC8D8BE4F6A}" presName="parentText" presStyleLbl="node1" presStyleIdx="2" presStyleCnt="5">
        <dgm:presLayoutVars>
          <dgm:chMax val="0"/>
          <dgm:bulletEnabled val="1"/>
        </dgm:presLayoutVars>
      </dgm:prSet>
      <dgm:spPr/>
    </dgm:pt>
    <dgm:pt modelId="{63CBFF57-B947-4440-B8CD-9D5264F675EE}" type="pres">
      <dgm:prSet presAssocID="{60B7EA1E-BCE6-44C3-9753-9DC8D8BE4F6A}" presName="negativeSpace" presStyleCnt="0"/>
      <dgm:spPr/>
    </dgm:pt>
    <dgm:pt modelId="{199B8D58-FA40-4F95-AA76-D4810F7CEC01}" type="pres">
      <dgm:prSet presAssocID="{60B7EA1E-BCE6-44C3-9753-9DC8D8BE4F6A}" presName="childText" presStyleLbl="conFgAcc1" presStyleIdx="2" presStyleCnt="5">
        <dgm:presLayoutVars>
          <dgm:bulletEnabled val="1"/>
        </dgm:presLayoutVars>
      </dgm:prSet>
      <dgm:spPr/>
    </dgm:pt>
    <dgm:pt modelId="{BED2D60A-4D6D-4B51-81D3-40BEF08A88EF}" type="pres">
      <dgm:prSet presAssocID="{B6E8D62D-1E81-48AA-9083-1D5D0AE0415E}" presName="spaceBetweenRectangles" presStyleCnt="0"/>
      <dgm:spPr/>
    </dgm:pt>
    <dgm:pt modelId="{0743CE2D-F8E7-4289-9B41-1B512BDF5397}" type="pres">
      <dgm:prSet presAssocID="{540C17CE-6623-4ED5-9F44-3262658297CC}" presName="parentLin" presStyleCnt="0"/>
      <dgm:spPr/>
    </dgm:pt>
    <dgm:pt modelId="{822B8B80-F8EC-43D6-91B1-6F670FE14948}" type="pres">
      <dgm:prSet presAssocID="{540C17CE-6623-4ED5-9F44-3262658297CC}" presName="parentLeftMargin" presStyleLbl="node1" presStyleIdx="2" presStyleCnt="5"/>
      <dgm:spPr/>
    </dgm:pt>
    <dgm:pt modelId="{711C7418-2B72-42CF-97AC-A981837502D7}" type="pres">
      <dgm:prSet presAssocID="{540C17CE-6623-4ED5-9F44-3262658297CC}" presName="parentText" presStyleLbl="node1" presStyleIdx="3" presStyleCnt="5">
        <dgm:presLayoutVars>
          <dgm:chMax val="0"/>
          <dgm:bulletEnabled val="1"/>
        </dgm:presLayoutVars>
      </dgm:prSet>
      <dgm:spPr/>
    </dgm:pt>
    <dgm:pt modelId="{334E7188-856D-4BC3-99D9-040373490C53}" type="pres">
      <dgm:prSet presAssocID="{540C17CE-6623-4ED5-9F44-3262658297CC}" presName="negativeSpace" presStyleCnt="0"/>
      <dgm:spPr/>
    </dgm:pt>
    <dgm:pt modelId="{30491CF4-5E79-4B82-B776-C958DB726FE7}" type="pres">
      <dgm:prSet presAssocID="{540C17CE-6623-4ED5-9F44-3262658297CC}" presName="childText" presStyleLbl="conFgAcc1" presStyleIdx="3" presStyleCnt="5">
        <dgm:presLayoutVars>
          <dgm:bulletEnabled val="1"/>
        </dgm:presLayoutVars>
      </dgm:prSet>
      <dgm:spPr/>
    </dgm:pt>
    <dgm:pt modelId="{31176420-68DE-4D80-AB2A-4C680BBF7907}" type="pres">
      <dgm:prSet presAssocID="{DC3D6FF7-C85B-48FA-89A4-002E4A49BFD8}" presName="spaceBetweenRectangles" presStyleCnt="0"/>
      <dgm:spPr/>
    </dgm:pt>
    <dgm:pt modelId="{0E8A0F59-D434-4361-9DBD-EED2A2E87C6D}" type="pres">
      <dgm:prSet presAssocID="{DF3F1CBD-9E8A-47C5-9715-5C2AEE78420C}" presName="parentLin" presStyleCnt="0"/>
      <dgm:spPr/>
    </dgm:pt>
    <dgm:pt modelId="{49BD1495-01E2-42A6-A1C9-AAB407266DE6}" type="pres">
      <dgm:prSet presAssocID="{DF3F1CBD-9E8A-47C5-9715-5C2AEE78420C}" presName="parentLeftMargin" presStyleLbl="node1" presStyleIdx="3" presStyleCnt="5"/>
      <dgm:spPr/>
    </dgm:pt>
    <dgm:pt modelId="{37870002-32E9-45BA-8BE7-856396721691}" type="pres">
      <dgm:prSet presAssocID="{DF3F1CBD-9E8A-47C5-9715-5C2AEE78420C}" presName="parentText" presStyleLbl="node1" presStyleIdx="4" presStyleCnt="5">
        <dgm:presLayoutVars>
          <dgm:chMax val="0"/>
          <dgm:bulletEnabled val="1"/>
        </dgm:presLayoutVars>
      </dgm:prSet>
      <dgm:spPr/>
    </dgm:pt>
    <dgm:pt modelId="{70B4FDA6-C264-4EFA-8623-DDDD574B8510}" type="pres">
      <dgm:prSet presAssocID="{DF3F1CBD-9E8A-47C5-9715-5C2AEE78420C}" presName="negativeSpace" presStyleCnt="0"/>
      <dgm:spPr/>
    </dgm:pt>
    <dgm:pt modelId="{0931E081-096F-456C-8072-163EB11214A1}" type="pres">
      <dgm:prSet presAssocID="{DF3F1CBD-9E8A-47C5-9715-5C2AEE78420C}" presName="childText" presStyleLbl="conFgAcc1" presStyleIdx="4" presStyleCnt="5">
        <dgm:presLayoutVars>
          <dgm:bulletEnabled val="1"/>
        </dgm:presLayoutVars>
      </dgm:prSet>
      <dgm:spPr/>
    </dgm:pt>
  </dgm:ptLst>
  <dgm:cxnLst>
    <dgm:cxn modelId="{7BEF0301-4A4C-4539-BF48-4434A4B7FCB5}" srcId="{A31C4C37-150D-4F74-A2B9-495CD1B94618}" destId="{40BD18E6-AC04-41BB-8EB4-53F8797FC750}" srcOrd="1" destOrd="0" parTransId="{B5ED7DAD-0618-4783-A815-41C6998E59F4}" sibTransId="{CC58FDA3-7877-4D06-B67D-E197A7B9A982}"/>
    <dgm:cxn modelId="{F9DFBB0D-41E6-4D1F-894C-63F1F7CF7299}" type="presOf" srcId="{540C17CE-6623-4ED5-9F44-3262658297CC}" destId="{822B8B80-F8EC-43D6-91B1-6F670FE14948}" srcOrd="0" destOrd="0" presId="urn:microsoft.com/office/officeart/2005/8/layout/list1"/>
    <dgm:cxn modelId="{0CE5DB1B-9051-408B-A93D-69DF444B282D}" srcId="{DF3F1CBD-9E8A-47C5-9715-5C2AEE78420C}" destId="{D2F1F679-E80D-4D4E-9760-BDA4CE279416}" srcOrd="1" destOrd="0" parTransId="{EA26688B-FC46-4139-B3FD-F8F9D9756DF8}" sibTransId="{CFAD8FD4-ACDC-41AE-90A2-9EBBA17D0EEC}"/>
    <dgm:cxn modelId="{27C02B1F-7AB1-46EF-A7EE-3FD1FA6692B6}" type="presOf" srcId="{540C17CE-6623-4ED5-9F44-3262658297CC}" destId="{711C7418-2B72-42CF-97AC-A981837502D7}" srcOrd="1" destOrd="0" presId="urn:microsoft.com/office/officeart/2005/8/layout/list1"/>
    <dgm:cxn modelId="{77D16F30-F210-4E07-8E31-AC8F87CAC4F9}" type="presOf" srcId="{40BD18E6-AC04-41BB-8EB4-53F8797FC750}" destId="{D6BD2306-A9B2-49C6-86CF-8AEBF5C9E618}" srcOrd="0" destOrd="1" presId="urn:microsoft.com/office/officeart/2005/8/layout/list1"/>
    <dgm:cxn modelId="{EA967533-F2FF-4803-BD26-EAF825AB00B2}" srcId="{3CE3FF41-8B82-4DA1-BA6E-C26A6FEE2099}" destId="{540C17CE-6623-4ED5-9F44-3262658297CC}" srcOrd="3" destOrd="0" parTransId="{888F3511-55FC-4120-90CA-82791B46C470}" sibTransId="{DC3D6FF7-C85B-48FA-89A4-002E4A49BFD8}"/>
    <dgm:cxn modelId="{0AE9773A-51E6-4EE4-852E-7C9F7FB07B9D}" srcId="{A31C4C37-150D-4F74-A2B9-495CD1B94618}" destId="{69B32301-7183-4509-98EE-D3B0DEFCA656}" srcOrd="0" destOrd="0" parTransId="{375104D3-4778-4A04-88DF-CDA2CCB760BC}" sibTransId="{7CDEEA2A-F6FA-4953-BE46-F849E15F4BF6}"/>
    <dgm:cxn modelId="{0A01F063-E799-4D95-B06B-D4105EA95360}" srcId="{3CE3FF41-8B82-4DA1-BA6E-C26A6FEE2099}" destId="{DF3F1CBD-9E8A-47C5-9715-5C2AEE78420C}" srcOrd="4" destOrd="0" parTransId="{B697195A-6F25-4F52-86F9-3A0DE6020D20}" sibTransId="{45C2437E-624D-4494-BD52-755EC66016B9}"/>
    <dgm:cxn modelId="{0F35E14E-DDE5-4217-8E02-1FA21A7E2B7A}" type="presOf" srcId="{DF3F1CBD-9E8A-47C5-9715-5C2AEE78420C}" destId="{37870002-32E9-45BA-8BE7-856396721691}" srcOrd="1" destOrd="0" presId="urn:microsoft.com/office/officeart/2005/8/layout/list1"/>
    <dgm:cxn modelId="{63177F70-F122-4151-A671-9E0246D50E28}" type="presOf" srcId="{3CE3FF41-8B82-4DA1-BA6E-C26A6FEE2099}" destId="{8A17A23E-EC13-4A85-9630-F4EC2F977DDE}" srcOrd="0" destOrd="0" presId="urn:microsoft.com/office/officeart/2005/8/layout/list1"/>
    <dgm:cxn modelId="{72CAD472-8B30-4E98-B939-BA38A86D8D40}" type="presOf" srcId="{A31C4C37-150D-4F74-A2B9-495CD1B94618}" destId="{0B6EC683-FB17-4D81-83E6-9D39BC1C7227}" srcOrd="0" destOrd="0" presId="urn:microsoft.com/office/officeart/2005/8/layout/list1"/>
    <dgm:cxn modelId="{15806374-DF84-4DF7-83D0-C12904227371}" type="presOf" srcId="{A31C4C37-150D-4F74-A2B9-495CD1B94618}" destId="{B3FBE1AA-AA00-4B7F-9AC2-94E5CC292660}" srcOrd="1" destOrd="0" presId="urn:microsoft.com/office/officeart/2005/8/layout/list1"/>
    <dgm:cxn modelId="{DBA60976-CB6F-428D-9B14-98F9F7EEE0B9}" type="presOf" srcId="{60B7EA1E-BCE6-44C3-9753-9DC8D8BE4F6A}" destId="{13156156-290C-45A4-98FC-359806E7D2DD}" srcOrd="0" destOrd="0" presId="urn:microsoft.com/office/officeart/2005/8/layout/list1"/>
    <dgm:cxn modelId="{DC3F9A56-0B2B-4DF0-A494-D61F9F8E8073}" type="presOf" srcId="{69B32301-7183-4509-98EE-D3B0DEFCA656}" destId="{D6BD2306-A9B2-49C6-86CF-8AEBF5C9E618}" srcOrd="0" destOrd="0" presId="urn:microsoft.com/office/officeart/2005/8/layout/list1"/>
    <dgm:cxn modelId="{CAB10458-CD34-4F79-BBD2-81D07D07919B}" srcId="{DF3F1CBD-9E8A-47C5-9715-5C2AEE78420C}" destId="{CDC3268A-A1F5-4007-90A9-8891A100E66A}" srcOrd="0" destOrd="0" parTransId="{3C7BD37D-7B62-4625-A751-82EB001AC0F9}" sibTransId="{59003030-EE39-41C6-9A8C-5424971D5929}"/>
    <dgm:cxn modelId="{DAAF908E-F4B8-4BD9-A4CB-F11ABD207698}" type="presOf" srcId="{60B7EA1E-BCE6-44C3-9753-9DC8D8BE4F6A}" destId="{B9D98199-681C-4AEC-B283-7BAAA6288642}" srcOrd="1" destOrd="0" presId="urn:microsoft.com/office/officeart/2005/8/layout/list1"/>
    <dgm:cxn modelId="{2E8F219A-F8B2-4F90-842E-1C7BD577F461}" srcId="{3CE3FF41-8B82-4DA1-BA6E-C26A6FEE2099}" destId="{60B7EA1E-BCE6-44C3-9753-9DC8D8BE4F6A}" srcOrd="2" destOrd="0" parTransId="{FDA2FFE0-A858-4972-9C81-BCBD43BDC6B9}" sibTransId="{B6E8D62D-1E81-48AA-9083-1D5D0AE0415E}"/>
    <dgm:cxn modelId="{E4845BA9-31BE-41C7-922F-FF662827DC1B}" type="presOf" srcId="{710C4558-F6C5-4148-A4F9-6EED330FE5CB}" destId="{7E7092F1-7F89-4419-89B1-FD5BE13E75B7}" srcOrd="1" destOrd="0" presId="urn:microsoft.com/office/officeart/2005/8/layout/list1"/>
    <dgm:cxn modelId="{491D24AC-A9A0-4D21-8592-727BEF9177A2}" srcId="{3CE3FF41-8B82-4DA1-BA6E-C26A6FEE2099}" destId="{710C4558-F6C5-4148-A4F9-6EED330FE5CB}" srcOrd="0" destOrd="0" parTransId="{6DF7814E-65A4-4A45-AA59-0F2142625AF2}" sibTransId="{0F45F5F5-7DA4-489E-9C9D-5D2B2E484142}"/>
    <dgm:cxn modelId="{102EFEB2-966D-4858-9D08-1AFF16BF90F7}" type="presOf" srcId="{D2F1F679-E80D-4D4E-9760-BDA4CE279416}" destId="{0931E081-096F-456C-8072-163EB11214A1}" srcOrd="0" destOrd="1" presId="urn:microsoft.com/office/officeart/2005/8/layout/list1"/>
    <dgm:cxn modelId="{E67321D5-7982-49D6-A415-FD18D3CADA43}" srcId="{3CE3FF41-8B82-4DA1-BA6E-C26A6FEE2099}" destId="{A31C4C37-150D-4F74-A2B9-495CD1B94618}" srcOrd="1" destOrd="0" parTransId="{B10CC488-F7F3-4290-AAD7-4B4C488D77AD}" sibTransId="{E38557D4-DD00-4BCC-B14C-EDE3585CEF4F}"/>
    <dgm:cxn modelId="{8A5213EE-FA47-4426-A843-21FB219FD205}" type="presOf" srcId="{710C4558-F6C5-4148-A4F9-6EED330FE5CB}" destId="{E7F33D08-4D0C-4B1D-B8DF-2DF3111EAC8A}" srcOrd="0" destOrd="0" presId="urn:microsoft.com/office/officeart/2005/8/layout/list1"/>
    <dgm:cxn modelId="{4E2DEEF5-F7FD-49D4-9D8E-0F0F56FF022A}" type="presOf" srcId="{DF3F1CBD-9E8A-47C5-9715-5C2AEE78420C}" destId="{49BD1495-01E2-42A6-A1C9-AAB407266DE6}" srcOrd="0" destOrd="0" presId="urn:microsoft.com/office/officeart/2005/8/layout/list1"/>
    <dgm:cxn modelId="{A51A7BF9-FAFF-46ED-BC42-888CD64E5ACC}" type="presOf" srcId="{CDC3268A-A1F5-4007-90A9-8891A100E66A}" destId="{0931E081-096F-456C-8072-163EB11214A1}" srcOrd="0" destOrd="0" presId="urn:microsoft.com/office/officeart/2005/8/layout/list1"/>
    <dgm:cxn modelId="{77469893-CEC9-4EE8-9BE7-B2BECA6F9C38}" type="presParOf" srcId="{8A17A23E-EC13-4A85-9630-F4EC2F977DDE}" destId="{A137E05C-5A32-4C05-9597-B96DB514CE3F}" srcOrd="0" destOrd="0" presId="urn:microsoft.com/office/officeart/2005/8/layout/list1"/>
    <dgm:cxn modelId="{2C026E1E-0776-473E-BE88-6A2548927361}" type="presParOf" srcId="{A137E05C-5A32-4C05-9597-B96DB514CE3F}" destId="{E7F33D08-4D0C-4B1D-B8DF-2DF3111EAC8A}" srcOrd="0" destOrd="0" presId="urn:microsoft.com/office/officeart/2005/8/layout/list1"/>
    <dgm:cxn modelId="{04EEB545-6518-4ED8-A702-9E0A4F646128}" type="presParOf" srcId="{A137E05C-5A32-4C05-9597-B96DB514CE3F}" destId="{7E7092F1-7F89-4419-89B1-FD5BE13E75B7}" srcOrd="1" destOrd="0" presId="urn:microsoft.com/office/officeart/2005/8/layout/list1"/>
    <dgm:cxn modelId="{931E784C-5F17-4D7A-AF0A-7F826BBEBD6C}" type="presParOf" srcId="{8A17A23E-EC13-4A85-9630-F4EC2F977DDE}" destId="{162E5B7B-FAB2-4ACD-810F-72A6F964CCDD}" srcOrd="1" destOrd="0" presId="urn:microsoft.com/office/officeart/2005/8/layout/list1"/>
    <dgm:cxn modelId="{03DCAAFA-A1E9-42A8-8594-BF1819962CF9}" type="presParOf" srcId="{8A17A23E-EC13-4A85-9630-F4EC2F977DDE}" destId="{A9DC3925-EA92-442A-B9F0-C1CB70E6236B}" srcOrd="2" destOrd="0" presId="urn:microsoft.com/office/officeart/2005/8/layout/list1"/>
    <dgm:cxn modelId="{B9495AB9-081A-4B12-BDB8-02394544A5AD}" type="presParOf" srcId="{8A17A23E-EC13-4A85-9630-F4EC2F977DDE}" destId="{BA1DB37A-8233-4162-B2D5-22E70ADED2C2}" srcOrd="3" destOrd="0" presId="urn:microsoft.com/office/officeart/2005/8/layout/list1"/>
    <dgm:cxn modelId="{5FF8ADBC-B7F6-41E2-8A29-0CAFC4E8217B}" type="presParOf" srcId="{8A17A23E-EC13-4A85-9630-F4EC2F977DDE}" destId="{F2ED0673-A174-4205-A44E-9B62DE0152B5}" srcOrd="4" destOrd="0" presId="urn:microsoft.com/office/officeart/2005/8/layout/list1"/>
    <dgm:cxn modelId="{BA614C38-392A-485D-84E3-345851D8031F}" type="presParOf" srcId="{F2ED0673-A174-4205-A44E-9B62DE0152B5}" destId="{0B6EC683-FB17-4D81-83E6-9D39BC1C7227}" srcOrd="0" destOrd="0" presId="urn:microsoft.com/office/officeart/2005/8/layout/list1"/>
    <dgm:cxn modelId="{CDF77212-06A2-479F-A6EC-3206A8C04E84}" type="presParOf" srcId="{F2ED0673-A174-4205-A44E-9B62DE0152B5}" destId="{B3FBE1AA-AA00-4B7F-9AC2-94E5CC292660}" srcOrd="1" destOrd="0" presId="urn:microsoft.com/office/officeart/2005/8/layout/list1"/>
    <dgm:cxn modelId="{63C8D737-4B19-45BB-AF60-95A85E3E8B65}" type="presParOf" srcId="{8A17A23E-EC13-4A85-9630-F4EC2F977DDE}" destId="{B1C6B34E-9185-4DA9-87EE-4E3595A454BE}" srcOrd="5" destOrd="0" presId="urn:microsoft.com/office/officeart/2005/8/layout/list1"/>
    <dgm:cxn modelId="{120C5B45-051B-442C-85C5-00F79BFE5C36}" type="presParOf" srcId="{8A17A23E-EC13-4A85-9630-F4EC2F977DDE}" destId="{D6BD2306-A9B2-49C6-86CF-8AEBF5C9E618}" srcOrd="6" destOrd="0" presId="urn:microsoft.com/office/officeart/2005/8/layout/list1"/>
    <dgm:cxn modelId="{90B8767D-9C7F-43AD-B94A-52F70AD8AB7C}" type="presParOf" srcId="{8A17A23E-EC13-4A85-9630-F4EC2F977DDE}" destId="{8013C4B3-78D8-41BD-BDF2-2B505F9C9476}" srcOrd="7" destOrd="0" presId="urn:microsoft.com/office/officeart/2005/8/layout/list1"/>
    <dgm:cxn modelId="{9CDD1019-A03A-49EB-A537-831639B4A917}" type="presParOf" srcId="{8A17A23E-EC13-4A85-9630-F4EC2F977DDE}" destId="{BE3C0747-9D0C-4277-AB06-D4D6A591F554}" srcOrd="8" destOrd="0" presId="urn:microsoft.com/office/officeart/2005/8/layout/list1"/>
    <dgm:cxn modelId="{DF4982D1-AC7A-4E69-B89E-23F33B40BEC8}" type="presParOf" srcId="{BE3C0747-9D0C-4277-AB06-D4D6A591F554}" destId="{13156156-290C-45A4-98FC-359806E7D2DD}" srcOrd="0" destOrd="0" presId="urn:microsoft.com/office/officeart/2005/8/layout/list1"/>
    <dgm:cxn modelId="{9885A666-6047-4DEA-8558-C50470353176}" type="presParOf" srcId="{BE3C0747-9D0C-4277-AB06-D4D6A591F554}" destId="{B9D98199-681C-4AEC-B283-7BAAA6288642}" srcOrd="1" destOrd="0" presId="urn:microsoft.com/office/officeart/2005/8/layout/list1"/>
    <dgm:cxn modelId="{401A0A6D-4E7C-4EBF-A0CC-445320D13771}" type="presParOf" srcId="{8A17A23E-EC13-4A85-9630-F4EC2F977DDE}" destId="{63CBFF57-B947-4440-B8CD-9D5264F675EE}" srcOrd="9" destOrd="0" presId="urn:microsoft.com/office/officeart/2005/8/layout/list1"/>
    <dgm:cxn modelId="{A5F394F0-0173-446A-AAF4-920FA74C3769}" type="presParOf" srcId="{8A17A23E-EC13-4A85-9630-F4EC2F977DDE}" destId="{199B8D58-FA40-4F95-AA76-D4810F7CEC01}" srcOrd="10" destOrd="0" presId="urn:microsoft.com/office/officeart/2005/8/layout/list1"/>
    <dgm:cxn modelId="{8D8488DD-01B6-483F-B18F-5ADE19549DC4}" type="presParOf" srcId="{8A17A23E-EC13-4A85-9630-F4EC2F977DDE}" destId="{BED2D60A-4D6D-4B51-81D3-40BEF08A88EF}" srcOrd="11" destOrd="0" presId="urn:microsoft.com/office/officeart/2005/8/layout/list1"/>
    <dgm:cxn modelId="{1AA267FC-05BA-4CFD-A719-7DB5A1A506A8}" type="presParOf" srcId="{8A17A23E-EC13-4A85-9630-F4EC2F977DDE}" destId="{0743CE2D-F8E7-4289-9B41-1B512BDF5397}" srcOrd="12" destOrd="0" presId="urn:microsoft.com/office/officeart/2005/8/layout/list1"/>
    <dgm:cxn modelId="{97E26E42-E324-4EAA-B6F4-F7B717560DE2}" type="presParOf" srcId="{0743CE2D-F8E7-4289-9B41-1B512BDF5397}" destId="{822B8B80-F8EC-43D6-91B1-6F670FE14948}" srcOrd="0" destOrd="0" presId="urn:microsoft.com/office/officeart/2005/8/layout/list1"/>
    <dgm:cxn modelId="{FF2236CF-E0BF-4E0B-A700-FB9D0DF1F317}" type="presParOf" srcId="{0743CE2D-F8E7-4289-9B41-1B512BDF5397}" destId="{711C7418-2B72-42CF-97AC-A981837502D7}" srcOrd="1" destOrd="0" presId="urn:microsoft.com/office/officeart/2005/8/layout/list1"/>
    <dgm:cxn modelId="{BCA1AA72-7FE9-4020-96B1-C0985D6C5B56}" type="presParOf" srcId="{8A17A23E-EC13-4A85-9630-F4EC2F977DDE}" destId="{334E7188-856D-4BC3-99D9-040373490C53}" srcOrd="13" destOrd="0" presId="urn:microsoft.com/office/officeart/2005/8/layout/list1"/>
    <dgm:cxn modelId="{019D55BF-5491-445A-AE72-66DB9076B0C2}" type="presParOf" srcId="{8A17A23E-EC13-4A85-9630-F4EC2F977DDE}" destId="{30491CF4-5E79-4B82-B776-C958DB726FE7}" srcOrd="14" destOrd="0" presId="urn:microsoft.com/office/officeart/2005/8/layout/list1"/>
    <dgm:cxn modelId="{73BD75DE-829E-4A98-B116-4B0B536233F2}" type="presParOf" srcId="{8A17A23E-EC13-4A85-9630-F4EC2F977DDE}" destId="{31176420-68DE-4D80-AB2A-4C680BBF7907}" srcOrd="15" destOrd="0" presId="urn:microsoft.com/office/officeart/2005/8/layout/list1"/>
    <dgm:cxn modelId="{B4B053E6-7900-44DA-B378-90A7758719C0}" type="presParOf" srcId="{8A17A23E-EC13-4A85-9630-F4EC2F977DDE}" destId="{0E8A0F59-D434-4361-9DBD-EED2A2E87C6D}" srcOrd="16" destOrd="0" presId="urn:microsoft.com/office/officeart/2005/8/layout/list1"/>
    <dgm:cxn modelId="{898D19B0-1F1B-4679-B866-E9C5634A73C5}" type="presParOf" srcId="{0E8A0F59-D434-4361-9DBD-EED2A2E87C6D}" destId="{49BD1495-01E2-42A6-A1C9-AAB407266DE6}" srcOrd="0" destOrd="0" presId="urn:microsoft.com/office/officeart/2005/8/layout/list1"/>
    <dgm:cxn modelId="{D00201C9-4F6A-4888-A752-53F8637C3CD2}" type="presParOf" srcId="{0E8A0F59-D434-4361-9DBD-EED2A2E87C6D}" destId="{37870002-32E9-45BA-8BE7-856396721691}" srcOrd="1" destOrd="0" presId="urn:microsoft.com/office/officeart/2005/8/layout/list1"/>
    <dgm:cxn modelId="{BC4F0084-0741-4801-8E09-7114E9498F74}" type="presParOf" srcId="{8A17A23E-EC13-4A85-9630-F4EC2F977DDE}" destId="{70B4FDA6-C264-4EFA-8623-DDDD574B8510}" srcOrd="17" destOrd="0" presId="urn:microsoft.com/office/officeart/2005/8/layout/list1"/>
    <dgm:cxn modelId="{F40E45E1-DF32-41FB-BBB3-DB8D1DBDDE4E}" type="presParOf" srcId="{8A17A23E-EC13-4A85-9630-F4EC2F977DDE}" destId="{0931E081-096F-456C-8072-163EB11214A1}"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D0B01F-9E58-4620-B178-7453ECBB1D0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pt-MZ"/>
        </a:p>
      </dgm:t>
    </dgm:pt>
    <dgm:pt modelId="{3C7389D6-FECC-4F0E-9757-29AD7FF7A036}">
      <dgm:prSet/>
      <dgm:spPr/>
      <dgm:t>
        <a:bodyPr/>
        <a:lstStyle/>
        <a:p>
          <a:r>
            <a:rPr lang="pt-PT" dirty="0"/>
            <a:t>8.2.1 Comunicação com o cliente</a:t>
          </a:r>
          <a:endParaRPr lang="pt-MZ" dirty="0"/>
        </a:p>
      </dgm:t>
    </dgm:pt>
    <dgm:pt modelId="{21B12FE8-3F01-45DD-A847-F33B81830BBB}" type="parTrans" cxnId="{A4E551CB-5E16-4A81-A140-D701EAE8D73F}">
      <dgm:prSet/>
      <dgm:spPr/>
      <dgm:t>
        <a:bodyPr/>
        <a:lstStyle/>
        <a:p>
          <a:endParaRPr lang="pt-MZ"/>
        </a:p>
      </dgm:t>
    </dgm:pt>
    <dgm:pt modelId="{4787F943-3DF0-4A5E-81DD-DEDEE0423123}" type="sibTrans" cxnId="{A4E551CB-5E16-4A81-A140-D701EAE8D73F}">
      <dgm:prSet/>
      <dgm:spPr/>
      <dgm:t>
        <a:bodyPr/>
        <a:lstStyle/>
        <a:p>
          <a:endParaRPr lang="pt-MZ"/>
        </a:p>
      </dgm:t>
    </dgm:pt>
    <dgm:pt modelId="{A8FB94E9-5FD7-45FE-BC72-8DDB083B03DF}">
      <dgm:prSet/>
      <dgm:spPr/>
      <dgm:t>
        <a:bodyPr/>
        <a:lstStyle/>
        <a:p>
          <a:r>
            <a:rPr lang="pt-PT" dirty="0"/>
            <a:t>8.2.2 Determinação dos requisitos para os produtos e Serviços</a:t>
          </a:r>
          <a:endParaRPr lang="pt-MZ" dirty="0"/>
        </a:p>
      </dgm:t>
    </dgm:pt>
    <dgm:pt modelId="{818C543D-0706-4207-9311-98D76CC901C6}" type="parTrans" cxnId="{3DA1A8C0-96A0-4105-8A85-900D08F69EC0}">
      <dgm:prSet/>
      <dgm:spPr/>
      <dgm:t>
        <a:bodyPr/>
        <a:lstStyle/>
        <a:p>
          <a:endParaRPr lang="pt-MZ"/>
        </a:p>
      </dgm:t>
    </dgm:pt>
    <dgm:pt modelId="{A50A1180-28AF-4346-A5DE-BD97C77D0BE1}" type="sibTrans" cxnId="{3DA1A8C0-96A0-4105-8A85-900D08F69EC0}">
      <dgm:prSet/>
      <dgm:spPr/>
      <dgm:t>
        <a:bodyPr/>
        <a:lstStyle/>
        <a:p>
          <a:endParaRPr lang="pt-MZ"/>
        </a:p>
      </dgm:t>
    </dgm:pt>
    <dgm:pt modelId="{6A21CAEA-39D2-4628-B4E3-9C93FE08BDA3}">
      <dgm:prSet/>
      <dgm:spPr/>
      <dgm:t>
        <a:bodyPr/>
        <a:lstStyle/>
        <a:p>
          <a:r>
            <a:rPr lang="pt-PT" dirty="0"/>
            <a:t>8.2.3 Revisão dos requisitos para produtos e serviços</a:t>
          </a:r>
          <a:endParaRPr lang="pt-MZ" dirty="0"/>
        </a:p>
      </dgm:t>
    </dgm:pt>
    <dgm:pt modelId="{F9260646-B6D1-4DFC-AB2F-0893EB04D435}" type="parTrans" cxnId="{880CC1DA-3A96-49D0-BAE2-D25081C47E7A}">
      <dgm:prSet/>
      <dgm:spPr/>
      <dgm:t>
        <a:bodyPr/>
        <a:lstStyle/>
        <a:p>
          <a:endParaRPr lang="pt-MZ"/>
        </a:p>
      </dgm:t>
    </dgm:pt>
    <dgm:pt modelId="{9B7ABB7E-35D4-406E-B31D-63C2AA30CFF1}" type="sibTrans" cxnId="{880CC1DA-3A96-49D0-BAE2-D25081C47E7A}">
      <dgm:prSet/>
      <dgm:spPr/>
      <dgm:t>
        <a:bodyPr/>
        <a:lstStyle/>
        <a:p>
          <a:endParaRPr lang="pt-MZ"/>
        </a:p>
      </dgm:t>
    </dgm:pt>
    <dgm:pt modelId="{0DC0A306-6D53-4908-B517-6F01B676D3E6}">
      <dgm:prSet/>
      <dgm:spPr/>
      <dgm:t>
        <a:bodyPr/>
        <a:lstStyle/>
        <a:p>
          <a:r>
            <a:rPr lang="pt-PT" dirty="0"/>
            <a:t>8.2.4 Alteração dos requisitos para os produtos e serviços</a:t>
          </a:r>
          <a:endParaRPr lang="pt-MZ" dirty="0"/>
        </a:p>
      </dgm:t>
    </dgm:pt>
    <dgm:pt modelId="{866FE37F-ABAA-4DA8-A9FD-D158AD90793F}" type="parTrans" cxnId="{58E54781-D0FC-4123-A733-BACFC3563843}">
      <dgm:prSet/>
      <dgm:spPr/>
      <dgm:t>
        <a:bodyPr/>
        <a:lstStyle/>
        <a:p>
          <a:endParaRPr lang="pt-MZ"/>
        </a:p>
      </dgm:t>
    </dgm:pt>
    <dgm:pt modelId="{08DB2536-0E6E-432F-81DD-52447BEE124B}" type="sibTrans" cxnId="{58E54781-D0FC-4123-A733-BACFC3563843}">
      <dgm:prSet/>
      <dgm:spPr/>
      <dgm:t>
        <a:bodyPr/>
        <a:lstStyle/>
        <a:p>
          <a:endParaRPr lang="pt-MZ"/>
        </a:p>
      </dgm:t>
    </dgm:pt>
    <dgm:pt modelId="{2B9118CD-301A-4DD9-B656-863C0900E4BC}" type="pres">
      <dgm:prSet presAssocID="{91D0B01F-9E58-4620-B178-7453ECBB1D0B}" presName="diagram" presStyleCnt="0">
        <dgm:presLayoutVars>
          <dgm:dir/>
          <dgm:resizeHandles val="exact"/>
        </dgm:presLayoutVars>
      </dgm:prSet>
      <dgm:spPr/>
    </dgm:pt>
    <dgm:pt modelId="{313E177C-4BD5-4D35-8B0E-920E5C9918F5}" type="pres">
      <dgm:prSet presAssocID="{3C7389D6-FECC-4F0E-9757-29AD7FF7A036}" presName="node" presStyleLbl="node1" presStyleIdx="0" presStyleCnt="4">
        <dgm:presLayoutVars>
          <dgm:bulletEnabled val="1"/>
        </dgm:presLayoutVars>
      </dgm:prSet>
      <dgm:spPr/>
    </dgm:pt>
    <dgm:pt modelId="{B51D698C-FDBA-4010-A6E5-0A8D86E25190}" type="pres">
      <dgm:prSet presAssocID="{4787F943-3DF0-4A5E-81DD-DEDEE0423123}" presName="sibTrans" presStyleCnt="0"/>
      <dgm:spPr/>
    </dgm:pt>
    <dgm:pt modelId="{BD9D0BEA-E5AA-429A-AFDD-95185E53FE79}" type="pres">
      <dgm:prSet presAssocID="{A8FB94E9-5FD7-45FE-BC72-8DDB083B03DF}" presName="node" presStyleLbl="node1" presStyleIdx="1" presStyleCnt="4">
        <dgm:presLayoutVars>
          <dgm:bulletEnabled val="1"/>
        </dgm:presLayoutVars>
      </dgm:prSet>
      <dgm:spPr/>
    </dgm:pt>
    <dgm:pt modelId="{E512668C-6130-42F1-84C5-07C37A4AFA75}" type="pres">
      <dgm:prSet presAssocID="{A50A1180-28AF-4346-A5DE-BD97C77D0BE1}" presName="sibTrans" presStyleCnt="0"/>
      <dgm:spPr/>
    </dgm:pt>
    <dgm:pt modelId="{84D0F6C9-BE66-478A-80CA-2A296C8AFDD9}" type="pres">
      <dgm:prSet presAssocID="{6A21CAEA-39D2-4628-B4E3-9C93FE08BDA3}" presName="node" presStyleLbl="node1" presStyleIdx="2" presStyleCnt="4">
        <dgm:presLayoutVars>
          <dgm:bulletEnabled val="1"/>
        </dgm:presLayoutVars>
      </dgm:prSet>
      <dgm:spPr/>
    </dgm:pt>
    <dgm:pt modelId="{FE722FD2-DFC3-4A59-9DA2-B00C58BD3377}" type="pres">
      <dgm:prSet presAssocID="{9B7ABB7E-35D4-406E-B31D-63C2AA30CFF1}" presName="sibTrans" presStyleCnt="0"/>
      <dgm:spPr/>
    </dgm:pt>
    <dgm:pt modelId="{6168AEA1-8858-4995-B6C6-5294E8A954F7}" type="pres">
      <dgm:prSet presAssocID="{0DC0A306-6D53-4908-B517-6F01B676D3E6}" presName="node" presStyleLbl="node1" presStyleIdx="3" presStyleCnt="4">
        <dgm:presLayoutVars>
          <dgm:bulletEnabled val="1"/>
        </dgm:presLayoutVars>
      </dgm:prSet>
      <dgm:spPr/>
    </dgm:pt>
  </dgm:ptLst>
  <dgm:cxnLst>
    <dgm:cxn modelId="{18F0DE5B-3005-4404-8898-F0BBE0642B12}" type="presOf" srcId="{A8FB94E9-5FD7-45FE-BC72-8DDB083B03DF}" destId="{BD9D0BEA-E5AA-429A-AFDD-95185E53FE79}" srcOrd="0" destOrd="0" presId="urn:microsoft.com/office/officeart/2005/8/layout/default"/>
    <dgm:cxn modelId="{46F7A464-A866-4E7D-8841-8C79A0155B46}" type="presOf" srcId="{91D0B01F-9E58-4620-B178-7453ECBB1D0B}" destId="{2B9118CD-301A-4DD9-B656-863C0900E4BC}" srcOrd="0" destOrd="0" presId="urn:microsoft.com/office/officeart/2005/8/layout/default"/>
    <dgm:cxn modelId="{58E54781-D0FC-4123-A733-BACFC3563843}" srcId="{91D0B01F-9E58-4620-B178-7453ECBB1D0B}" destId="{0DC0A306-6D53-4908-B517-6F01B676D3E6}" srcOrd="3" destOrd="0" parTransId="{866FE37F-ABAA-4DA8-A9FD-D158AD90793F}" sibTransId="{08DB2536-0E6E-432F-81DD-52447BEE124B}"/>
    <dgm:cxn modelId="{735ADA86-02FF-464A-A3C6-4715669865B3}" type="presOf" srcId="{3C7389D6-FECC-4F0E-9757-29AD7FF7A036}" destId="{313E177C-4BD5-4D35-8B0E-920E5C9918F5}" srcOrd="0" destOrd="0" presId="urn:microsoft.com/office/officeart/2005/8/layout/default"/>
    <dgm:cxn modelId="{BD164699-AE6C-4D73-9B04-0023E23D4F29}" type="presOf" srcId="{6A21CAEA-39D2-4628-B4E3-9C93FE08BDA3}" destId="{84D0F6C9-BE66-478A-80CA-2A296C8AFDD9}" srcOrd="0" destOrd="0" presId="urn:microsoft.com/office/officeart/2005/8/layout/default"/>
    <dgm:cxn modelId="{3DA1A8C0-96A0-4105-8A85-900D08F69EC0}" srcId="{91D0B01F-9E58-4620-B178-7453ECBB1D0B}" destId="{A8FB94E9-5FD7-45FE-BC72-8DDB083B03DF}" srcOrd="1" destOrd="0" parTransId="{818C543D-0706-4207-9311-98D76CC901C6}" sibTransId="{A50A1180-28AF-4346-A5DE-BD97C77D0BE1}"/>
    <dgm:cxn modelId="{538044C5-C008-4422-99DB-E76E6BBE2927}" type="presOf" srcId="{0DC0A306-6D53-4908-B517-6F01B676D3E6}" destId="{6168AEA1-8858-4995-B6C6-5294E8A954F7}" srcOrd="0" destOrd="0" presId="urn:microsoft.com/office/officeart/2005/8/layout/default"/>
    <dgm:cxn modelId="{A4E551CB-5E16-4A81-A140-D701EAE8D73F}" srcId="{91D0B01F-9E58-4620-B178-7453ECBB1D0B}" destId="{3C7389D6-FECC-4F0E-9757-29AD7FF7A036}" srcOrd="0" destOrd="0" parTransId="{21B12FE8-3F01-45DD-A847-F33B81830BBB}" sibTransId="{4787F943-3DF0-4A5E-81DD-DEDEE0423123}"/>
    <dgm:cxn modelId="{880CC1DA-3A96-49D0-BAE2-D25081C47E7A}" srcId="{91D0B01F-9E58-4620-B178-7453ECBB1D0B}" destId="{6A21CAEA-39D2-4628-B4E3-9C93FE08BDA3}" srcOrd="2" destOrd="0" parTransId="{F9260646-B6D1-4DFC-AB2F-0893EB04D435}" sibTransId="{9B7ABB7E-35D4-406E-B31D-63C2AA30CFF1}"/>
    <dgm:cxn modelId="{44EB4744-996C-4475-A5E5-5D58A24425E1}" type="presParOf" srcId="{2B9118CD-301A-4DD9-B656-863C0900E4BC}" destId="{313E177C-4BD5-4D35-8B0E-920E5C9918F5}" srcOrd="0" destOrd="0" presId="urn:microsoft.com/office/officeart/2005/8/layout/default"/>
    <dgm:cxn modelId="{9376E03A-3059-4736-8FD1-63B2B335D2E3}" type="presParOf" srcId="{2B9118CD-301A-4DD9-B656-863C0900E4BC}" destId="{B51D698C-FDBA-4010-A6E5-0A8D86E25190}" srcOrd="1" destOrd="0" presId="urn:microsoft.com/office/officeart/2005/8/layout/default"/>
    <dgm:cxn modelId="{75E11FC2-70DD-47C6-82A9-C511D983044E}" type="presParOf" srcId="{2B9118CD-301A-4DD9-B656-863C0900E4BC}" destId="{BD9D0BEA-E5AA-429A-AFDD-95185E53FE79}" srcOrd="2" destOrd="0" presId="urn:microsoft.com/office/officeart/2005/8/layout/default"/>
    <dgm:cxn modelId="{F946D865-4947-40D2-ABB6-53143D82435E}" type="presParOf" srcId="{2B9118CD-301A-4DD9-B656-863C0900E4BC}" destId="{E512668C-6130-42F1-84C5-07C37A4AFA75}" srcOrd="3" destOrd="0" presId="urn:microsoft.com/office/officeart/2005/8/layout/default"/>
    <dgm:cxn modelId="{BC9C3CC5-F558-4A1E-A748-3AE01B172293}" type="presParOf" srcId="{2B9118CD-301A-4DD9-B656-863C0900E4BC}" destId="{84D0F6C9-BE66-478A-80CA-2A296C8AFDD9}" srcOrd="4" destOrd="0" presId="urn:microsoft.com/office/officeart/2005/8/layout/default"/>
    <dgm:cxn modelId="{9D132FF8-6C85-41C5-907E-B9E2798564B8}" type="presParOf" srcId="{2B9118CD-301A-4DD9-B656-863C0900E4BC}" destId="{FE722FD2-DFC3-4A59-9DA2-B00C58BD3377}" srcOrd="5" destOrd="0" presId="urn:microsoft.com/office/officeart/2005/8/layout/default"/>
    <dgm:cxn modelId="{3DA50AC6-6EC1-41F7-937E-83E382EFF352}" type="presParOf" srcId="{2B9118CD-301A-4DD9-B656-863C0900E4BC}" destId="{6168AEA1-8858-4995-B6C6-5294E8A954F7}"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13A429-52B9-4A32-A2E4-66B71D12FEC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pt-MZ"/>
        </a:p>
      </dgm:t>
    </dgm:pt>
    <dgm:pt modelId="{3892BD20-F68F-49E4-8C52-DCFEF28E7687}">
      <dgm:prSet/>
      <dgm:spPr/>
      <dgm:t>
        <a:bodyPr/>
        <a:lstStyle/>
        <a:p>
          <a:r>
            <a:rPr lang="pt-PT" dirty="0"/>
            <a:t>a) fornecer informação relacionada com produtos e serviços; </a:t>
          </a:r>
          <a:endParaRPr lang="pt-MZ" dirty="0"/>
        </a:p>
      </dgm:t>
    </dgm:pt>
    <dgm:pt modelId="{1EF36ACD-9E6D-4A44-85F0-9318EB23C015}" type="parTrans" cxnId="{70A581AF-361F-4E84-BF4B-0D3D8D3F4355}">
      <dgm:prSet/>
      <dgm:spPr/>
      <dgm:t>
        <a:bodyPr/>
        <a:lstStyle/>
        <a:p>
          <a:endParaRPr lang="pt-MZ"/>
        </a:p>
      </dgm:t>
    </dgm:pt>
    <dgm:pt modelId="{0247C96B-6195-46E0-A4D4-D167A5C85656}" type="sibTrans" cxnId="{70A581AF-361F-4E84-BF4B-0D3D8D3F4355}">
      <dgm:prSet/>
      <dgm:spPr/>
      <dgm:t>
        <a:bodyPr/>
        <a:lstStyle/>
        <a:p>
          <a:endParaRPr lang="pt-MZ"/>
        </a:p>
      </dgm:t>
    </dgm:pt>
    <dgm:pt modelId="{9DD81ACE-3F7E-49BA-8118-A8CAA4FCEA65}">
      <dgm:prSet/>
      <dgm:spPr/>
      <dgm:t>
        <a:bodyPr/>
        <a:lstStyle/>
        <a:p>
          <a:r>
            <a:rPr lang="pt-PT"/>
            <a:t>c) obter retorno de informação dos clientes relativa a produtos e serviços, incluindo reclamações; </a:t>
          </a:r>
          <a:endParaRPr lang="pt-MZ"/>
        </a:p>
      </dgm:t>
    </dgm:pt>
    <dgm:pt modelId="{32BF21C7-49F7-4EA1-9735-A0A7ABE5B5DF}" type="parTrans" cxnId="{B60FF749-08AE-46C2-9737-6CA0552582A4}">
      <dgm:prSet/>
      <dgm:spPr/>
      <dgm:t>
        <a:bodyPr/>
        <a:lstStyle/>
        <a:p>
          <a:endParaRPr lang="pt-MZ"/>
        </a:p>
      </dgm:t>
    </dgm:pt>
    <dgm:pt modelId="{7F5EB4FD-C1AD-4A6D-8FA9-A49555D87E41}" type="sibTrans" cxnId="{B60FF749-08AE-46C2-9737-6CA0552582A4}">
      <dgm:prSet/>
      <dgm:spPr/>
      <dgm:t>
        <a:bodyPr/>
        <a:lstStyle/>
        <a:p>
          <a:endParaRPr lang="pt-MZ"/>
        </a:p>
      </dgm:t>
    </dgm:pt>
    <dgm:pt modelId="{E34E8880-5419-4067-9A0C-61626F6A2C56}">
      <dgm:prSet/>
      <dgm:spPr/>
      <dgm:t>
        <a:bodyPr/>
        <a:lstStyle/>
        <a:p>
          <a:r>
            <a:rPr lang="pt-PT"/>
            <a:t>d) gerir ou controlar a propriedade do cliente; </a:t>
          </a:r>
          <a:endParaRPr lang="pt-MZ"/>
        </a:p>
      </dgm:t>
    </dgm:pt>
    <dgm:pt modelId="{950E7871-E765-4BA1-BB8A-F72DC51A3E6D}" type="parTrans" cxnId="{1E5864FD-6123-40B7-A98A-9EC0A346A187}">
      <dgm:prSet/>
      <dgm:spPr/>
      <dgm:t>
        <a:bodyPr/>
        <a:lstStyle/>
        <a:p>
          <a:endParaRPr lang="pt-MZ"/>
        </a:p>
      </dgm:t>
    </dgm:pt>
    <dgm:pt modelId="{C367461C-DD82-49B2-B3A5-3CE015D4FFF9}" type="sibTrans" cxnId="{1E5864FD-6123-40B7-A98A-9EC0A346A187}">
      <dgm:prSet/>
      <dgm:spPr/>
      <dgm:t>
        <a:bodyPr/>
        <a:lstStyle/>
        <a:p>
          <a:endParaRPr lang="pt-MZ"/>
        </a:p>
      </dgm:t>
    </dgm:pt>
    <dgm:pt modelId="{51765349-3A98-4894-BABE-5F01BAB37B57}">
      <dgm:prSet/>
      <dgm:spPr/>
      <dgm:t>
        <a:bodyPr/>
        <a:lstStyle/>
        <a:p>
          <a:r>
            <a:rPr lang="pt-PT"/>
            <a:t>e) estabelecer requisitos específicos para ações de contingência, quando relevante.</a:t>
          </a:r>
          <a:endParaRPr lang="pt-MZ"/>
        </a:p>
      </dgm:t>
    </dgm:pt>
    <dgm:pt modelId="{3B64A669-4122-428B-AE46-23EC5240019B}" type="parTrans" cxnId="{69B19197-BFD0-4FEC-BD4A-8DBAE223D36F}">
      <dgm:prSet/>
      <dgm:spPr/>
      <dgm:t>
        <a:bodyPr/>
        <a:lstStyle/>
        <a:p>
          <a:endParaRPr lang="pt-MZ"/>
        </a:p>
      </dgm:t>
    </dgm:pt>
    <dgm:pt modelId="{DCBEB063-5D61-42D9-81F6-FB8459137740}" type="sibTrans" cxnId="{69B19197-BFD0-4FEC-BD4A-8DBAE223D36F}">
      <dgm:prSet/>
      <dgm:spPr/>
      <dgm:t>
        <a:bodyPr/>
        <a:lstStyle/>
        <a:p>
          <a:endParaRPr lang="pt-MZ"/>
        </a:p>
      </dgm:t>
    </dgm:pt>
    <dgm:pt modelId="{1752A264-18FD-4A38-9D62-8F625CD0477F}">
      <dgm:prSet/>
      <dgm:spPr/>
      <dgm:t>
        <a:bodyPr/>
        <a:lstStyle/>
        <a:p>
          <a:r>
            <a:rPr lang="pt-PT"/>
            <a:t>b) processar consultas, contratos ou encomendas, incluindo retificações; </a:t>
          </a:r>
          <a:endParaRPr lang="pt-MZ" dirty="0"/>
        </a:p>
      </dgm:t>
    </dgm:pt>
    <dgm:pt modelId="{7BF08021-FEA5-4092-BBDC-7B4F2DBCFA18}" type="parTrans" cxnId="{EB955EA2-C401-479B-AD8E-9019DA7BB9C1}">
      <dgm:prSet/>
      <dgm:spPr/>
      <dgm:t>
        <a:bodyPr/>
        <a:lstStyle/>
        <a:p>
          <a:endParaRPr lang="pt-MZ"/>
        </a:p>
      </dgm:t>
    </dgm:pt>
    <dgm:pt modelId="{241DC8C4-8D22-4DF8-8CF7-BC6670866529}" type="sibTrans" cxnId="{EB955EA2-C401-479B-AD8E-9019DA7BB9C1}">
      <dgm:prSet/>
      <dgm:spPr/>
      <dgm:t>
        <a:bodyPr/>
        <a:lstStyle/>
        <a:p>
          <a:endParaRPr lang="pt-MZ"/>
        </a:p>
      </dgm:t>
    </dgm:pt>
    <dgm:pt modelId="{83784E28-DB06-446A-BF2F-12E76A8C2714}" type="pres">
      <dgm:prSet presAssocID="{4F13A429-52B9-4A32-A2E4-66B71D12FEC9}" presName="linear" presStyleCnt="0">
        <dgm:presLayoutVars>
          <dgm:dir/>
          <dgm:animLvl val="lvl"/>
          <dgm:resizeHandles val="exact"/>
        </dgm:presLayoutVars>
      </dgm:prSet>
      <dgm:spPr/>
    </dgm:pt>
    <dgm:pt modelId="{5F34A546-1F93-425D-B6DC-7EA85F66BAF8}" type="pres">
      <dgm:prSet presAssocID="{3892BD20-F68F-49E4-8C52-DCFEF28E7687}" presName="parentLin" presStyleCnt="0"/>
      <dgm:spPr/>
    </dgm:pt>
    <dgm:pt modelId="{9707CF52-EF35-4AC8-A5EA-3FA06FF9FA8B}" type="pres">
      <dgm:prSet presAssocID="{3892BD20-F68F-49E4-8C52-DCFEF28E7687}" presName="parentLeftMargin" presStyleLbl="node1" presStyleIdx="0" presStyleCnt="5"/>
      <dgm:spPr/>
    </dgm:pt>
    <dgm:pt modelId="{61EA1AEA-B302-430A-B934-499443A2D134}" type="pres">
      <dgm:prSet presAssocID="{3892BD20-F68F-49E4-8C52-DCFEF28E7687}" presName="parentText" presStyleLbl="node1" presStyleIdx="0" presStyleCnt="5">
        <dgm:presLayoutVars>
          <dgm:chMax val="0"/>
          <dgm:bulletEnabled val="1"/>
        </dgm:presLayoutVars>
      </dgm:prSet>
      <dgm:spPr/>
    </dgm:pt>
    <dgm:pt modelId="{ED26985C-0762-4D7C-AB92-FB1CF9291654}" type="pres">
      <dgm:prSet presAssocID="{3892BD20-F68F-49E4-8C52-DCFEF28E7687}" presName="negativeSpace" presStyleCnt="0"/>
      <dgm:spPr/>
    </dgm:pt>
    <dgm:pt modelId="{7C30DB9A-8F70-41D5-8C03-7D6136A66FFD}" type="pres">
      <dgm:prSet presAssocID="{3892BD20-F68F-49E4-8C52-DCFEF28E7687}" presName="childText" presStyleLbl="conFgAcc1" presStyleIdx="0" presStyleCnt="5">
        <dgm:presLayoutVars>
          <dgm:bulletEnabled val="1"/>
        </dgm:presLayoutVars>
      </dgm:prSet>
      <dgm:spPr/>
    </dgm:pt>
    <dgm:pt modelId="{E248449E-FCFB-4402-B7EB-CE705FB5B8E9}" type="pres">
      <dgm:prSet presAssocID="{0247C96B-6195-46E0-A4D4-D167A5C85656}" presName="spaceBetweenRectangles" presStyleCnt="0"/>
      <dgm:spPr/>
    </dgm:pt>
    <dgm:pt modelId="{288C58AC-E75F-4B8F-9020-B70FA6A1EA9A}" type="pres">
      <dgm:prSet presAssocID="{1752A264-18FD-4A38-9D62-8F625CD0477F}" presName="parentLin" presStyleCnt="0"/>
      <dgm:spPr/>
    </dgm:pt>
    <dgm:pt modelId="{6AE4D21C-84E3-44E6-A95E-9CB4E0ADB10E}" type="pres">
      <dgm:prSet presAssocID="{1752A264-18FD-4A38-9D62-8F625CD0477F}" presName="parentLeftMargin" presStyleLbl="node1" presStyleIdx="0" presStyleCnt="5"/>
      <dgm:spPr/>
    </dgm:pt>
    <dgm:pt modelId="{45E966C7-AA46-46AE-AC4A-3B189940A2A2}" type="pres">
      <dgm:prSet presAssocID="{1752A264-18FD-4A38-9D62-8F625CD0477F}" presName="parentText" presStyleLbl="node1" presStyleIdx="1" presStyleCnt="5">
        <dgm:presLayoutVars>
          <dgm:chMax val="0"/>
          <dgm:bulletEnabled val="1"/>
        </dgm:presLayoutVars>
      </dgm:prSet>
      <dgm:spPr/>
    </dgm:pt>
    <dgm:pt modelId="{229E1657-F167-4BE2-8E67-AE8F91124299}" type="pres">
      <dgm:prSet presAssocID="{1752A264-18FD-4A38-9D62-8F625CD0477F}" presName="negativeSpace" presStyleCnt="0"/>
      <dgm:spPr/>
    </dgm:pt>
    <dgm:pt modelId="{94231B57-F576-4C3F-96FF-79380F439E12}" type="pres">
      <dgm:prSet presAssocID="{1752A264-18FD-4A38-9D62-8F625CD0477F}" presName="childText" presStyleLbl="conFgAcc1" presStyleIdx="1" presStyleCnt="5">
        <dgm:presLayoutVars>
          <dgm:bulletEnabled val="1"/>
        </dgm:presLayoutVars>
      </dgm:prSet>
      <dgm:spPr/>
    </dgm:pt>
    <dgm:pt modelId="{0BB17CDE-99CD-477F-81D0-90581CBDAACF}" type="pres">
      <dgm:prSet presAssocID="{241DC8C4-8D22-4DF8-8CF7-BC6670866529}" presName="spaceBetweenRectangles" presStyleCnt="0"/>
      <dgm:spPr/>
    </dgm:pt>
    <dgm:pt modelId="{73A84601-FDF9-4ECC-B670-E077547EF165}" type="pres">
      <dgm:prSet presAssocID="{9DD81ACE-3F7E-49BA-8118-A8CAA4FCEA65}" presName="parentLin" presStyleCnt="0"/>
      <dgm:spPr/>
    </dgm:pt>
    <dgm:pt modelId="{D37431F1-D122-4E29-AC57-229D1AEE92DA}" type="pres">
      <dgm:prSet presAssocID="{9DD81ACE-3F7E-49BA-8118-A8CAA4FCEA65}" presName="parentLeftMargin" presStyleLbl="node1" presStyleIdx="1" presStyleCnt="5"/>
      <dgm:spPr/>
    </dgm:pt>
    <dgm:pt modelId="{D0F5B8F0-9C48-48B5-9D72-1F4BDBE02538}" type="pres">
      <dgm:prSet presAssocID="{9DD81ACE-3F7E-49BA-8118-A8CAA4FCEA65}" presName="parentText" presStyleLbl="node1" presStyleIdx="2" presStyleCnt="5">
        <dgm:presLayoutVars>
          <dgm:chMax val="0"/>
          <dgm:bulletEnabled val="1"/>
        </dgm:presLayoutVars>
      </dgm:prSet>
      <dgm:spPr/>
    </dgm:pt>
    <dgm:pt modelId="{296A929F-D27E-4B4B-BD9A-BE9D84C38A6E}" type="pres">
      <dgm:prSet presAssocID="{9DD81ACE-3F7E-49BA-8118-A8CAA4FCEA65}" presName="negativeSpace" presStyleCnt="0"/>
      <dgm:spPr/>
    </dgm:pt>
    <dgm:pt modelId="{A4D6B221-C791-493D-BA6F-0BEC65E739D6}" type="pres">
      <dgm:prSet presAssocID="{9DD81ACE-3F7E-49BA-8118-A8CAA4FCEA65}" presName="childText" presStyleLbl="conFgAcc1" presStyleIdx="2" presStyleCnt="5">
        <dgm:presLayoutVars>
          <dgm:bulletEnabled val="1"/>
        </dgm:presLayoutVars>
      </dgm:prSet>
      <dgm:spPr/>
    </dgm:pt>
    <dgm:pt modelId="{AD2358DE-7146-4080-A1F3-C7A348F76928}" type="pres">
      <dgm:prSet presAssocID="{7F5EB4FD-C1AD-4A6D-8FA9-A49555D87E41}" presName="spaceBetweenRectangles" presStyleCnt="0"/>
      <dgm:spPr/>
    </dgm:pt>
    <dgm:pt modelId="{B392E249-4CFE-48FE-9C33-EEA774714159}" type="pres">
      <dgm:prSet presAssocID="{E34E8880-5419-4067-9A0C-61626F6A2C56}" presName="parentLin" presStyleCnt="0"/>
      <dgm:spPr/>
    </dgm:pt>
    <dgm:pt modelId="{9533A429-DC46-4A13-B1C7-757D07E37C40}" type="pres">
      <dgm:prSet presAssocID="{E34E8880-5419-4067-9A0C-61626F6A2C56}" presName="parentLeftMargin" presStyleLbl="node1" presStyleIdx="2" presStyleCnt="5"/>
      <dgm:spPr/>
    </dgm:pt>
    <dgm:pt modelId="{6F728F82-D522-4E1E-B2FC-F386E231F007}" type="pres">
      <dgm:prSet presAssocID="{E34E8880-5419-4067-9A0C-61626F6A2C56}" presName="parentText" presStyleLbl="node1" presStyleIdx="3" presStyleCnt="5">
        <dgm:presLayoutVars>
          <dgm:chMax val="0"/>
          <dgm:bulletEnabled val="1"/>
        </dgm:presLayoutVars>
      </dgm:prSet>
      <dgm:spPr/>
    </dgm:pt>
    <dgm:pt modelId="{89DDE4DF-10FC-429B-8AC0-9C6D54F2389E}" type="pres">
      <dgm:prSet presAssocID="{E34E8880-5419-4067-9A0C-61626F6A2C56}" presName="negativeSpace" presStyleCnt="0"/>
      <dgm:spPr/>
    </dgm:pt>
    <dgm:pt modelId="{B5471693-FE9B-4C9F-8ADB-6290FED45ABF}" type="pres">
      <dgm:prSet presAssocID="{E34E8880-5419-4067-9A0C-61626F6A2C56}" presName="childText" presStyleLbl="conFgAcc1" presStyleIdx="3" presStyleCnt="5">
        <dgm:presLayoutVars>
          <dgm:bulletEnabled val="1"/>
        </dgm:presLayoutVars>
      </dgm:prSet>
      <dgm:spPr/>
    </dgm:pt>
    <dgm:pt modelId="{58D8B762-70FF-4131-93C8-2EE12AA9C786}" type="pres">
      <dgm:prSet presAssocID="{C367461C-DD82-49B2-B3A5-3CE015D4FFF9}" presName="spaceBetweenRectangles" presStyleCnt="0"/>
      <dgm:spPr/>
    </dgm:pt>
    <dgm:pt modelId="{5D034FFC-2E2F-4912-8B22-48380F85D871}" type="pres">
      <dgm:prSet presAssocID="{51765349-3A98-4894-BABE-5F01BAB37B57}" presName="parentLin" presStyleCnt="0"/>
      <dgm:spPr/>
    </dgm:pt>
    <dgm:pt modelId="{095DBD6D-A82F-4D08-A94D-0D5ABFD5B0B4}" type="pres">
      <dgm:prSet presAssocID="{51765349-3A98-4894-BABE-5F01BAB37B57}" presName="parentLeftMargin" presStyleLbl="node1" presStyleIdx="3" presStyleCnt="5"/>
      <dgm:spPr/>
    </dgm:pt>
    <dgm:pt modelId="{ACC60055-A20E-4349-9A01-15E745D6797A}" type="pres">
      <dgm:prSet presAssocID="{51765349-3A98-4894-BABE-5F01BAB37B57}" presName="parentText" presStyleLbl="node1" presStyleIdx="4" presStyleCnt="5">
        <dgm:presLayoutVars>
          <dgm:chMax val="0"/>
          <dgm:bulletEnabled val="1"/>
        </dgm:presLayoutVars>
      </dgm:prSet>
      <dgm:spPr/>
    </dgm:pt>
    <dgm:pt modelId="{A74346F8-B0DA-4AFB-BD86-AE407B441BF6}" type="pres">
      <dgm:prSet presAssocID="{51765349-3A98-4894-BABE-5F01BAB37B57}" presName="negativeSpace" presStyleCnt="0"/>
      <dgm:spPr/>
    </dgm:pt>
    <dgm:pt modelId="{F9C23C6A-ED55-46C2-8184-3093386D0E9E}" type="pres">
      <dgm:prSet presAssocID="{51765349-3A98-4894-BABE-5F01BAB37B57}" presName="childText" presStyleLbl="conFgAcc1" presStyleIdx="4" presStyleCnt="5">
        <dgm:presLayoutVars>
          <dgm:bulletEnabled val="1"/>
        </dgm:presLayoutVars>
      </dgm:prSet>
      <dgm:spPr/>
    </dgm:pt>
  </dgm:ptLst>
  <dgm:cxnLst>
    <dgm:cxn modelId="{F83C185B-3C5B-4D42-9F9E-2827746DAAA6}" type="presOf" srcId="{51765349-3A98-4894-BABE-5F01BAB37B57}" destId="{095DBD6D-A82F-4D08-A94D-0D5ABFD5B0B4}" srcOrd="0" destOrd="0" presId="urn:microsoft.com/office/officeart/2005/8/layout/list1"/>
    <dgm:cxn modelId="{B60FF749-08AE-46C2-9737-6CA0552582A4}" srcId="{4F13A429-52B9-4A32-A2E4-66B71D12FEC9}" destId="{9DD81ACE-3F7E-49BA-8118-A8CAA4FCEA65}" srcOrd="2" destOrd="0" parTransId="{32BF21C7-49F7-4EA1-9735-A0A7ABE5B5DF}" sibTransId="{7F5EB4FD-C1AD-4A6D-8FA9-A49555D87E41}"/>
    <dgm:cxn modelId="{8788986B-F910-47F3-A80B-E8506DA4C03B}" type="presOf" srcId="{4F13A429-52B9-4A32-A2E4-66B71D12FEC9}" destId="{83784E28-DB06-446A-BF2F-12E76A8C2714}" srcOrd="0" destOrd="0" presId="urn:microsoft.com/office/officeart/2005/8/layout/list1"/>
    <dgm:cxn modelId="{1E48DA81-8704-43A8-8450-04A8E1112367}" type="presOf" srcId="{3892BD20-F68F-49E4-8C52-DCFEF28E7687}" destId="{9707CF52-EF35-4AC8-A5EA-3FA06FF9FA8B}" srcOrd="0" destOrd="0" presId="urn:microsoft.com/office/officeart/2005/8/layout/list1"/>
    <dgm:cxn modelId="{69B19197-BFD0-4FEC-BD4A-8DBAE223D36F}" srcId="{4F13A429-52B9-4A32-A2E4-66B71D12FEC9}" destId="{51765349-3A98-4894-BABE-5F01BAB37B57}" srcOrd="4" destOrd="0" parTransId="{3B64A669-4122-428B-AE46-23EC5240019B}" sibTransId="{DCBEB063-5D61-42D9-81F6-FB8459137740}"/>
    <dgm:cxn modelId="{F9D73CA0-564B-4CC9-A182-CAF93E5FE2B2}" type="presOf" srcId="{3892BD20-F68F-49E4-8C52-DCFEF28E7687}" destId="{61EA1AEA-B302-430A-B934-499443A2D134}" srcOrd="1" destOrd="0" presId="urn:microsoft.com/office/officeart/2005/8/layout/list1"/>
    <dgm:cxn modelId="{EB955EA2-C401-479B-AD8E-9019DA7BB9C1}" srcId="{4F13A429-52B9-4A32-A2E4-66B71D12FEC9}" destId="{1752A264-18FD-4A38-9D62-8F625CD0477F}" srcOrd="1" destOrd="0" parTransId="{7BF08021-FEA5-4092-BBDC-7B4F2DBCFA18}" sibTransId="{241DC8C4-8D22-4DF8-8CF7-BC6670866529}"/>
    <dgm:cxn modelId="{1C867EA4-26DC-4C19-B3EB-82AFE2083066}" type="presOf" srcId="{1752A264-18FD-4A38-9D62-8F625CD0477F}" destId="{6AE4D21C-84E3-44E6-A95E-9CB4E0ADB10E}" srcOrd="0" destOrd="0" presId="urn:microsoft.com/office/officeart/2005/8/layout/list1"/>
    <dgm:cxn modelId="{70A581AF-361F-4E84-BF4B-0D3D8D3F4355}" srcId="{4F13A429-52B9-4A32-A2E4-66B71D12FEC9}" destId="{3892BD20-F68F-49E4-8C52-DCFEF28E7687}" srcOrd="0" destOrd="0" parTransId="{1EF36ACD-9E6D-4A44-85F0-9318EB23C015}" sibTransId="{0247C96B-6195-46E0-A4D4-D167A5C85656}"/>
    <dgm:cxn modelId="{F1748BB2-B8C9-4C15-961F-66C072A33BFF}" type="presOf" srcId="{9DD81ACE-3F7E-49BA-8118-A8CAA4FCEA65}" destId="{D37431F1-D122-4E29-AC57-229D1AEE92DA}" srcOrd="0" destOrd="0" presId="urn:microsoft.com/office/officeart/2005/8/layout/list1"/>
    <dgm:cxn modelId="{2158A8B4-58C4-4AB9-89F4-1EBE61063933}" type="presOf" srcId="{51765349-3A98-4894-BABE-5F01BAB37B57}" destId="{ACC60055-A20E-4349-9A01-15E745D6797A}" srcOrd="1" destOrd="0" presId="urn:microsoft.com/office/officeart/2005/8/layout/list1"/>
    <dgm:cxn modelId="{C49963C9-723F-42EF-86CB-B95C48EA2454}" type="presOf" srcId="{9DD81ACE-3F7E-49BA-8118-A8CAA4FCEA65}" destId="{D0F5B8F0-9C48-48B5-9D72-1F4BDBE02538}" srcOrd="1" destOrd="0" presId="urn:microsoft.com/office/officeart/2005/8/layout/list1"/>
    <dgm:cxn modelId="{205F5BCD-D3A1-4075-9998-A625AB941085}" type="presOf" srcId="{1752A264-18FD-4A38-9D62-8F625CD0477F}" destId="{45E966C7-AA46-46AE-AC4A-3B189940A2A2}" srcOrd="1" destOrd="0" presId="urn:microsoft.com/office/officeart/2005/8/layout/list1"/>
    <dgm:cxn modelId="{4C4D9CDF-3EA2-4C55-8996-E32851E0288D}" type="presOf" srcId="{E34E8880-5419-4067-9A0C-61626F6A2C56}" destId="{9533A429-DC46-4A13-B1C7-757D07E37C40}" srcOrd="0" destOrd="0" presId="urn:microsoft.com/office/officeart/2005/8/layout/list1"/>
    <dgm:cxn modelId="{DC8AC5EF-74EC-4408-A8AA-0D4869C9B0B6}" type="presOf" srcId="{E34E8880-5419-4067-9A0C-61626F6A2C56}" destId="{6F728F82-D522-4E1E-B2FC-F386E231F007}" srcOrd="1" destOrd="0" presId="urn:microsoft.com/office/officeart/2005/8/layout/list1"/>
    <dgm:cxn modelId="{1E5864FD-6123-40B7-A98A-9EC0A346A187}" srcId="{4F13A429-52B9-4A32-A2E4-66B71D12FEC9}" destId="{E34E8880-5419-4067-9A0C-61626F6A2C56}" srcOrd="3" destOrd="0" parTransId="{950E7871-E765-4BA1-BB8A-F72DC51A3E6D}" sibTransId="{C367461C-DD82-49B2-B3A5-3CE015D4FFF9}"/>
    <dgm:cxn modelId="{9D430D89-9C87-48E7-9D01-7DD5B29AAB44}" type="presParOf" srcId="{83784E28-DB06-446A-BF2F-12E76A8C2714}" destId="{5F34A546-1F93-425D-B6DC-7EA85F66BAF8}" srcOrd="0" destOrd="0" presId="urn:microsoft.com/office/officeart/2005/8/layout/list1"/>
    <dgm:cxn modelId="{C9E85D05-55E9-4673-A2F1-C23B956A1AD0}" type="presParOf" srcId="{5F34A546-1F93-425D-B6DC-7EA85F66BAF8}" destId="{9707CF52-EF35-4AC8-A5EA-3FA06FF9FA8B}" srcOrd="0" destOrd="0" presId="urn:microsoft.com/office/officeart/2005/8/layout/list1"/>
    <dgm:cxn modelId="{DCBA8697-D267-4F79-A1B9-FFBB32F42E2D}" type="presParOf" srcId="{5F34A546-1F93-425D-B6DC-7EA85F66BAF8}" destId="{61EA1AEA-B302-430A-B934-499443A2D134}" srcOrd="1" destOrd="0" presId="urn:microsoft.com/office/officeart/2005/8/layout/list1"/>
    <dgm:cxn modelId="{338A0888-6A16-4E18-87B7-B4381153A742}" type="presParOf" srcId="{83784E28-DB06-446A-BF2F-12E76A8C2714}" destId="{ED26985C-0762-4D7C-AB92-FB1CF9291654}" srcOrd="1" destOrd="0" presId="urn:microsoft.com/office/officeart/2005/8/layout/list1"/>
    <dgm:cxn modelId="{8675CC72-9AE2-439D-B3BF-6DADBEE293EE}" type="presParOf" srcId="{83784E28-DB06-446A-BF2F-12E76A8C2714}" destId="{7C30DB9A-8F70-41D5-8C03-7D6136A66FFD}" srcOrd="2" destOrd="0" presId="urn:microsoft.com/office/officeart/2005/8/layout/list1"/>
    <dgm:cxn modelId="{0AFFDCBA-FAAC-4A64-AE0D-ACEF790FC6F7}" type="presParOf" srcId="{83784E28-DB06-446A-BF2F-12E76A8C2714}" destId="{E248449E-FCFB-4402-B7EB-CE705FB5B8E9}" srcOrd="3" destOrd="0" presId="urn:microsoft.com/office/officeart/2005/8/layout/list1"/>
    <dgm:cxn modelId="{DAC4BB38-826F-4D75-9588-CDAAA01271F2}" type="presParOf" srcId="{83784E28-DB06-446A-BF2F-12E76A8C2714}" destId="{288C58AC-E75F-4B8F-9020-B70FA6A1EA9A}" srcOrd="4" destOrd="0" presId="urn:microsoft.com/office/officeart/2005/8/layout/list1"/>
    <dgm:cxn modelId="{CA4D5D18-E6D1-456C-A376-7918FC2127C9}" type="presParOf" srcId="{288C58AC-E75F-4B8F-9020-B70FA6A1EA9A}" destId="{6AE4D21C-84E3-44E6-A95E-9CB4E0ADB10E}" srcOrd="0" destOrd="0" presId="urn:microsoft.com/office/officeart/2005/8/layout/list1"/>
    <dgm:cxn modelId="{3AC1BC67-3421-457D-AD38-C5CBF3022565}" type="presParOf" srcId="{288C58AC-E75F-4B8F-9020-B70FA6A1EA9A}" destId="{45E966C7-AA46-46AE-AC4A-3B189940A2A2}" srcOrd="1" destOrd="0" presId="urn:microsoft.com/office/officeart/2005/8/layout/list1"/>
    <dgm:cxn modelId="{3EF7663F-53D9-4600-82A5-CFCB08466202}" type="presParOf" srcId="{83784E28-DB06-446A-BF2F-12E76A8C2714}" destId="{229E1657-F167-4BE2-8E67-AE8F91124299}" srcOrd="5" destOrd="0" presId="urn:microsoft.com/office/officeart/2005/8/layout/list1"/>
    <dgm:cxn modelId="{AB876112-3E5D-479E-89C8-F6812C1EC974}" type="presParOf" srcId="{83784E28-DB06-446A-BF2F-12E76A8C2714}" destId="{94231B57-F576-4C3F-96FF-79380F439E12}" srcOrd="6" destOrd="0" presId="urn:microsoft.com/office/officeart/2005/8/layout/list1"/>
    <dgm:cxn modelId="{F2468476-4436-42BE-857D-2537DDD6D6BF}" type="presParOf" srcId="{83784E28-DB06-446A-BF2F-12E76A8C2714}" destId="{0BB17CDE-99CD-477F-81D0-90581CBDAACF}" srcOrd="7" destOrd="0" presId="urn:microsoft.com/office/officeart/2005/8/layout/list1"/>
    <dgm:cxn modelId="{C7782C35-9F86-4A91-A8EB-76BC49957B56}" type="presParOf" srcId="{83784E28-DB06-446A-BF2F-12E76A8C2714}" destId="{73A84601-FDF9-4ECC-B670-E077547EF165}" srcOrd="8" destOrd="0" presId="urn:microsoft.com/office/officeart/2005/8/layout/list1"/>
    <dgm:cxn modelId="{9754BBC6-86DD-4117-9C39-AEEBE120595A}" type="presParOf" srcId="{73A84601-FDF9-4ECC-B670-E077547EF165}" destId="{D37431F1-D122-4E29-AC57-229D1AEE92DA}" srcOrd="0" destOrd="0" presId="urn:microsoft.com/office/officeart/2005/8/layout/list1"/>
    <dgm:cxn modelId="{5E2273A2-EFCC-4832-A745-C7C53554FC5B}" type="presParOf" srcId="{73A84601-FDF9-4ECC-B670-E077547EF165}" destId="{D0F5B8F0-9C48-48B5-9D72-1F4BDBE02538}" srcOrd="1" destOrd="0" presId="urn:microsoft.com/office/officeart/2005/8/layout/list1"/>
    <dgm:cxn modelId="{98BF2C0F-EC32-43F6-B5B5-0A11E3513F48}" type="presParOf" srcId="{83784E28-DB06-446A-BF2F-12E76A8C2714}" destId="{296A929F-D27E-4B4B-BD9A-BE9D84C38A6E}" srcOrd="9" destOrd="0" presId="urn:microsoft.com/office/officeart/2005/8/layout/list1"/>
    <dgm:cxn modelId="{551E8A69-7119-4099-B393-ADBC67218939}" type="presParOf" srcId="{83784E28-DB06-446A-BF2F-12E76A8C2714}" destId="{A4D6B221-C791-493D-BA6F-0BEC65E739D6}" srcOrd="10" destOrd="0" presId="urn:microsoft.com/office/officeart/2005/8/layout/list1"/>
    <dgm:cxn modelId="{5400CD56-87BB-4908-8D9B-44431CD7FB23}" type="presParOf" srcId="{83784E28-DB06-446A-BF2F-12E76A8C2714}" destId="{AD2358DE-7146-4080-A1F3-C7A348F76928}" srcOrd="11" destOrd="0" presId="urn:microsoft.com/office/officeart/2005/8/layout/list1"/>
    <dgm:cxn modelId="{CB48A946-DB82-48EB-A135-D7C2B3CD3623}" type="presParOf" srcId="{83784E28-DB06-446A-BF2F-12E76A8C2714}" destId="{B392E249-4CFE-48FE-9C33-EEA774714159}" srcOrd="12" destOrd="0" presId="urn:microsoft.com/office/officeart/2005/8/layout/list1"/>
    <dgm:cxn modelId="{5A230C0A-3FF1-477B-80D0-DB1BE7416578}" type="presParOf" srcId="{B392E249-4CFE-48FE-9C33-EEA774714159}" destId="{9533A429-DC46-4A13-B1C7-757D07E37C40}" srcOrd="0" destOrd="0" presId="urn:microsoft.com/office/officeart/2005/8/layout/list1"/>
    <dgm:cxn modelId="{4E03B11C-A864-4D2F-9A15-F5BDBD598BB8}" type="presParOf" srcId="{B392E249-4CFE-48FE-9C33-EEA774714159}" destId="{6F728F82-D522-4E1E-B2FC-F386E231F007}" srcOrd="1" destOrd="0" presId="urn:microsoft.com/office/officeart/2005/8/layout/list1"/>
    <dgm:cxn modelId="{EDBF7CD6-F3C2-4559-8727-B4D8828093CE}" type="presParOf" srcId="{83784E28-DB06-446A-BF2F-12E76A8C2714}" destId="{89DDE4DF-10FC-429B-8AC0-9C6D54F2389E}" srcOrd="13" destOrd="0" presId="urn:microsoft.com/office/officeart/2005/8/layout/list1"/>
    <dgm:cxn modelId="{C235B67B-13BB-4089-A2C3-911B7C685758}" type="presParOf" srcId="{83784E28-DB06-446A-BF2F-12E76A8C2714}" destId="{B5471693-FE9B-4C9F-8ADB-6290FED45ABF}" srcOrd="14" destOrd="0" presId="urn:microsoft.com/office/officeart/2005/8/layout/list1"/>
    <dgm:cxn modelId="{B931F249-D431-4F16-8773-A051B47926AD}" type="presParOf" srcId="{83784E28-DB06-446A-BF2F-12E76A8C2714}" destId="{58D8B762-70FF-4131-93C8-2EE12AA9C786}" srcOrd="15" destOrd="0" presId="urn:microsoft.com/office/officeart/2005/8/layout/list1"/>
    <dgm:cxn modelId="{11229845-2DE2-4514-8F79-FF7EFC2DF31F}" type="presParOf" srcId="{83784E28-DB06-446A-BF2F-12E76A8C2714}" destId="{5D034FFC-2E2F-4912-8B22-48380F85D871}" srcOrd="16" destOrd="0" presId="urn:microsoft.com/office/officeart/2005/8/layout/list1"/>
    <dgm:cxn modelId="{09A18DA9-28BF-4A73-A466-33E8F45E6820}" type="presParOf" srcId="{5D034FFC-2E2F-4912-8B22-48380F85D871}" destId="{095DBD6D-A82F-4D08-A94D-0D5ABFD5B0B4}" srcOrd="0" destOrd="0" presId="urn:microsoft.com/office/officeart/2005/8/layout/list1"/>
    <dgm:cxn modelId="{7120F999-70E8-42E7-B621-CA37C538F2D2}" type="presParOf" srcId="{5D034FFC-2E2F-4912-8B22-48380F85D871}" destId="{ACC60055-A20E-4349-9A01-15E745D6797A}" srcOrd="1" destOrd="0" presId="urn:microsoft.com/office/officeart/2005/8/layout/list1"/>
    <dgm:cxn modelId="{BFAB3559-87DD-4B3C-A4AF-4B750B0BBEBF}" type="presParOf" srcId="{83784E28-DB06-446A-BF2F-12E76A8C2714}" destId="{A74346F8-B0DA-4AFB-BD86-AE407B441BF6}" srcOrd="17" destOrd="0" presId="urn:microsoft.com/office/officeart/2005/8/layout/list1"/>
    <dgm:cxn modelId="{E26FB221-EE44-48B6-B588-63325A51E996}" type="presParOf" srcId="{83784E28-DB06-446A-BF2F-12E76A8C2714}" destId="{F9C23C6A-ED55-46C2-8184-3093386D0E9E}"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C9BFBA3-B263-45EF-AB73-73BA4CC857D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pt-MZ"/>
        </a:p>
      </dgm:t>
    </dgm:pt>
    <dgm:pt modelId="{C84FFE25-6795-46BF-851E-0F6BDAF62C08}">
      <dgm:prSet/>
      <dgm:spPr/>
      <dgm:t>
        <a:bodyPr/>
        <a:lstStyle/>
        <a:p>
          <a:r>
            <a:rPr lang="pt-PT"/>
            <a:t>a) os requisitos de produtos e serviços são definidos, incluindo: </a:t>
          </a:r>
          <a:endParaRPr lang="pt-MZ"/>
        </a:p>
      </dgm:t>
    </dgm:pt>
    <dgm:pt modelId="{4C07977C-5272-44BB-93E8-13B89BE9A3F5}" type="parTrans" cxnId="{5B4D4192-BD89-4AB2-81F4-BCC21C177470}">
      <dgm:prSet/>
      <dgm:spPr/>
      <dgm:t>
        <a:bodyPr/>
        <a:lstStyle/>
        <a:p>
          <a:endParaRPr lang="pt-MZ"/>
        </a:p>
      </dgm:t>
    </dgm:pt>
    <dgm:pt modelId="{9E056171-D6E1-4A50-B0D6-3571D7E30A22}" type="sibTrans" cxnId="{5B4D4192-BD89-4AB2-81F4-BCC21C177470}">
      <dgm:prSet/>
      <dgm:spPr/>
      <dgm:t>
        <a:bodyPr/>
        <a:lstStyle/>
        <a:p>
          <a:endParaRPr lang="pt-MZ"/>
        </a:p>
      </dgm:t>
    </dgm:pt>
    <dgm:pt modelId="{F14811EC-8C47-48B5-A60C-37B7AA220F40}">
      <dgm:prSet/>
      <dgm:spPr/>
      <dgm:t>
        <a:bodyPr/>
        <a:lstStyle/>
        <a:p>
          <a:r>
            <a:rPr lang="pt-PT"/>
            <a:t>1) quaisquer exigências estatutárias e regulamentares aplicáveis; </a:t>
          </a:r>
          <a:endParaRPr lang="pt-MZ"/>
        </a:p>
      </dgm:t>
    </dgm:pt>
    <dgm:pt modelId="{4BA170F9-CA6E-4735-8E72-8E2020303519}" type="parTrans" cxnId="{F83B3368-9793-43AA-9C7B-A1C411B0FA5D}">
      <dgm:prSet/>
      <dgm:spPr/>
      <dgm:t>
        <a:bodyPr/>
        <a:lstStyle/>
        <a:p>
          <a:endParaRPr lang="pt-MZ"/>
        </a:p>
      </dgm:t>
    </dgm:pt>
    <dgm:pt modelId="{6B056965-6EC5-4F7A-AE3A-119C30BAC56D}" type="sibTrans" cxnId="{F83B3368-9793-43AA-9C7B-A1C411B0FA5D}">
      <dgm:prSet/>
      <dgm:spPr/>
      <dgm:t>
        <a:bodyPr/>
        <a:lstStyle/>
        <a:p>
          <a:endParaRPr lang="pt-MZ"/>
        </a:p>
      </dgm:t>
    </dgm:pt>
    <dgm:pt modelId="{A0B8597F-8110-4CD8-A644-9CA34591B4C5}">
      <dgm:prSet/>
      <dgm:spPr/>
      <dgm:t>
        <a:bodyPr/>
        <a:lstStyle/>
        <a:p>
          <a:r>
            <a:rPr lang="pt-PT"/>
            <a:t>2) os que a organização considera serem necessários; </a:t>
          </a:r>
          <a:endParaRPr lang="pt-MZ"/>
        </a:p>
      </dgm:t>
    </dgm:pt>
    <dgm:pt modelId="{978DDB12-5A8E-4EEC-8213-E3EC95B0E5D2}" type="parTrans" cxnId="{8C106505-2276-4096-86BD-685554AC69A4}">
      <dgm:prSet/>
      <dgm:spPr/>
      <dgm:t>
        <a:bodyPr/>
        <a:lstStyle/>
        <a:p>
          <a:endParaRPr lang="pt-MZ"/>
        </a:p>
      </dgm:t>
    </dgm:pt>
    <dgm:pt modelId="{E0EF0FB5-A19F-40E7-BED9-8D2652604C4F}" type="sibTrans" cxnId="{8C106505-2276-4096-86BD-685554AC69A4}">
      <dgm:prSet/>
      <dgm:spPr/>
      <dgm:t>
        <a:bodyPr/>
        <a:lstStyle/>
        <a:p>
          <a:endParaRPr lang="pt-MZ"/>
        </a:p>
      </dgm:t>
    </dgm:pt>
    <dgm:pt modelId="{973F1C16-58F3-4863-8FB6-018F02DAA2AE}">
      <dgm:prSet/>
      <dgm:spPr/>
      <dgm:t>
        <a:bodyPr/>
        <a:lstStyle/>
        <a:p>
          <a:r>
            <a:rPr lang="pt-PT"/>
            <a:t>b) pode satisfazer as alegações relativas aos produtos e serviços que propõe.</a:t>
          </a:r>
          <a:endParaRPr lang="pt-MZ"/>
        </a:p>
      </dgm:t>
    </dgm:pt>
    <dgm:pt modelId="{D82A5131-6B9B-449D-8F5B-2F6743E303DF}" type="parTrans" cxnId="{4B04C8C1-76AD-4A0E-935E-EE33667F0A33}">
      <dgm:prSet/>
      <dgm:spPr/>
      <dgm:t>
        <a:bodyPr/>
        <a:lstStyle/>
        <a:p>
          <a:endParaRPr lang="pt-MZ"/>
        </a:p>
      </dgm:t>
    </dgm:pt>
    <dgm:pt modelId="{5B9EB112-4D6A-499C-8447-9420C586F5A6}" type="sibTrans" cxnId="{4B04C8C1-76AD-4A0E-935E-EE33667F0A33}">
      <dgm:prSet/>
      <dgm:spPr/>
      <dgm:t>
        <a:bodyPr/>
        <a:lstStyle/>
        <a:p>
          <a:endParaRPr lang="pt-MZ"/>
        </a:p>
      </dgm:t>
    </dgm:pt>
    <dgm:pt modelId="{E76C371E-A112-4F39-BE6B-68B9DDD1F184}" type="pres">
      <dgm:prSet presAssocID="{3C9BFBA3-B263-45EF-AB73-73BA4CC857D0}" presName="linear" presStyleCnt="0">
        <dgm:presLayoutVars>
          <dgm:dir/>
          <dgm:animLvl val="lvl"/>
          <dgm:resizeHandles val="exact"/>
        </dgm:presLayoutVars>
      </dgm:prSet>
      <dgm:spPr/>
    </dgm:pt>
    <dgm:pt modelId="{7B4E4518-A028-47A2-BE3C-4A68B0A7F400}" type="pres">
      <dgm:prSet presAssocID="{C84FFE25-6795-46BF-851E-0F6BDAF62C08}" presName="parentLin" presStyleCnt="0"/>
      <dgm:spPr/>
    </dgm:pt>
    <dgm:pt modelId="{FF801E0E-BFCA-4C3B-995F-7FEEAFCEA4DC}" type="pres">
      <dgm:prSet presAssocID="{C84FFE25-6795-46BF-851E-0F6BDAF62C08}" presName="parentLeftMargin" presStyleLbl="node1" presStyleIdx="0" presStyleCnt="2"/>
      <dgm:spPr/>
    </dgm:pt>
    <dgm:pt modelId="{410C59F9-7E4C-4DF2-A078-418185CF2C16}" type="pres">
      <dgm:prSet presAssocID="{C84FFE25-6795-46BF-851E-0F6BDAF62C08}" presName="parentText" presStyleLbl="node1" presStyleIdx="0" presStyleCnt="2">
        <dgm:presLayoutVars>
          <dgm:chMax val="0"/>
          <dgm:bulletEnabled val="1"/>
        </dgm:presLayoutVars>
      </dgm:prSet>
      <dgm:spPr/>
    </dgm:pt>
    <dgm:pt modelId="{2E06EDAC-862C-485D-9792-6D8893A8EACA}" type="pres">
      <dgm:prSet presAssocID="{C84FFE25-6795-46BF-851E-0F6BDAF62C08}" presName="negativeSpace" presStyleCnt="0"/>
      <dgm:spPr/>
    </dgm:pt>
    <dgm:pt modelId="{9757F5AF-858B-4D12-B88D-27E0ACE885BA}" type="pres">
      <dgm:prSet presAssocID="{C84FFE25-6795-46BF-851E-0F6BDAF62C08}" presName="childText" presStyleLbl="conFgAcc1" presStyleIdx="0" presStyleCnt="2">
        <dgm:presLayoutVars>
          <dgm:bulletEnabled val="1"/>
        </dgm:presLayoutVars>
      </dgm:prSet>
      <dgm:spPr/>
    </dgm:pt>
    <dgm:pt modelId="{F55B68BC-1F2D-4D54-906C-A349A7231C33}" type="pres">
      <dgm:prSet presAssocID="{9E056171-D6E1-4A50-B0D6-3571D7E30A22}" presName="spaceBetweenRectangles" presStyleCnt="0"/>
      <dgm:spPr/>
    </dgm:pt>
    <dgm:pt modelId="{2B522F75-A745-4A5F-A288-D10E6179C83D}" type="pres">
      <dgm:prSet presAssocID="{973F1C16-58F3-4863-8FB6-018F02DAA2AE}" presName="parentLin" presStyleCnt="0"/>
      <dgm:spPr/>
    </dgm:pt>
    <dgm:pt modelId="{3A52DC26-ACA9-4EAF-A75B-AD60DBF17F76}" type="pres">
      <dgm:prSet presAssocID="{973F1C16-58F3-4863-8FB6-018F02DAA2AE}" presName="parentLeftMargin" presStyleLbl="node1" presStyleIdx="0" presStyleCnt="2"/>
      <dgm:spPr/>
    </dgm:pt>
    <dgm:pt modelId="{1B774061-CE75-4E74-ACFA-CE0951590DFE}" type="pres">
      <dgm:prSet presAssocID="{973F1C16-58F3-4863-8FB6-018F02DAA2AE}" presName="parentText" presStyleLbl="node1" presStyleIdx="1" presStyleCnt="2">
        <dgm:presLayoutVars>
          <dgm:chMax val="0"/>
          <dgm:bulletEnabled val="1"/>
        </dgm:presLayoutVars>
      </dgm:prSet>
      <dgm:spPr/>
    </dgm:pt>
    <dgm:pt modelId="{BEA01188-A268-4556-A324-96F153FB849D}" type="pres">
      <dgm:prSet presAssocID="{973F1C16-58F3-4863-8FB6-018F02DAA2AE}" presName="negativeSpace" presStyleCnt="0"/>
      <dgm:spPr/>
    </dgm:pt>
    <dgm:pt modelId="{F44F1218-CF18-464C-96F3-41B7BC7A90FE}" type="pres">
      <dgm:prSet presAssocID="{973F1C16-58F3-4863-8FB6-018F02DAA2AE}" presName="childText" presStyleLbl="conFgAcc1" presStyleIdx="1" presStyleCnt="2">
        <dgm:presLayoutVars>
          <dgm:bulletEnabled val="1"/>
        </dgm:presLayoutVars>
      </dgm:prSet>
      <dgm:spPr/>
    </dgm:pt>
  </dgm:ptLst>
  <dgm:cxnLst>
    <dgm:cxn modelId="{8C106505-2276-4096-86BD-685554AC69A4}" srcId="{C84FFE25-6795-46BF-851E-0F6BDAF62C08}" destId="{A0B8597F-8110-4CD8-A644-9CA34591B4C5}" srcOrd="1" destOrd="0" parTransId="{978DDB12-5A8E-4EEC-8213-E3EC95B0E5D2}" sibTransId="{E0EF0FB5-A19F-40E7-BED9-8D2652604C4F}"/>
    <dgm:cxn modelId="{07784521-21E1-40F6-B669-A49DF44A3BAB}" type="presOf" srcId="{C84FFE25-6795-46BF-851E-0F6BDAF62C08}" destId="{FF801E0E-BFCA-4C3B-995F-7FEEAFCEA4DC}" srcOrd="0" destOrd="0" presId="urn:microsoft.com/office/officeart/2005/8/layout/list1"/>
    <dgm:cxn modelId="{04C82D38-A4FE-4EF4-B0FF-F0CC0909B67D}" type="presOf" srcId="{3C9BFBA3-B263-45EF-AB73-73BA4CC857D0}" destId="{E76C371E-A112-4F39-BE6B-68B9DDD1F184}" srcOrd="0" destOrd="0" presId="urn:microsoft.com/office/officeart/2005/8/layout/list1"/>
    <dgm:cxn modelId="{F83B3368-9793-43AA-9C7B-A1C411B0FA5D}" srcId="{C84FFE25-6795-46BF-851E-0F6BDAF62C08}" destId="{F14811EC-8C47-48B5-A60C-37B7AA220F40}" srcOrd="0" destOrd="0" parTransId="{4BA170F9-CA6E-4735-8E72-8E2020303519}" sibTransId="{6B056965-6EC5-4F7A-AE3A-119C30BAC56D}"/>
    <dgm:cxn modelId="{5B4D4192-BD89-4AB2-81F4-BCC21C177470}" srcId="{3C9BFBA3-B263-45EF-AB73-73BA4CC857D0}" destId="{C84FFE25-6795-46BF-851E-0F6BDAF62C08}" srcOrd="0" destOrd="0" parTransId="{4C07977C-5272-44BB-93E8-13B89BE9A3F5}" sibTransId="{9E056171-D6E1-4A50-B0D6-3571D7E30A22}"/>
    <dgm:cxn modelId="{290F4493-0F3C-4652-8901-BC9513B19CE6}" type="presOf" srcId="{F14811EC-8C47-48B5-A60C-37B7AA220F40}" destId="{9757F5AF-858B-4D12-B88D-27E0ACE885BA}" srcOrd="0" destOrd="0" presId="urn:microsoft.com/office/officeart/2005/8/layout/list1"/>
    <dgm:cxn modelId="{13B6F097-08EC-4C41-9C7A-C3E1B3C154B9}" type="presOf" srcId="{C84FFE25-6795-46BF-851E-0F6BDAF62C08}" destId="{410C59F9-7E4C-4DF2-A078-418185CF2C16}" srcOrd="1" destOrd="0" presId="urn:microsoft.com/office/officeart/2005/8/layout/list1"/>
    <dgm:cxn modelId="{4E9DBAAF-3D4C-49E0-A368-C93C93E7D9FD}" type="presOf" srcId="{973F1C16-58F3-4863-8FB6-018F02DAA2AE}" destId="{1B774061-CE75-4E74-ACFA-CE0951590DFE}" srcOrd="1" destOrd="0" presId="urn:microsoft.com/office/officeart/2005/8/layout/list1"/>
    <dgm:cxn modelId="{B0DC25B7-E8C4-48DD-9146-411723970DAD}" type="presOf" srcId="{A0B8597F-8110-4CD8-A644-9CA34591B4C5}" destId="{9757F5AF-858B-4D12-B88D-27E0ACE885BA}" srcOrd="0" destOrd="1" presId="urn:microsoft.com/office/officeart/2005/8/layout/list1"/>
    <dgm:cxn modelId="{A80DA7B9-22CD-4057-9683-4B6835E260A5}" type="presOf" srcId="{973F1C16-58F3-4863-8FB6-018F02DAA2AE}" destId="{3A52DC26-ACA9-4EAF-A75B-AD60DBF17F76}" srcOrd="0" destOrd="0" presId="urn:microsoft.com/office/officeart/2005/8/layout/list1"/>
    <dgm:cxn modelId="{4B04C8C1-76AD-4A0E-935E-EE33667F0A33}" srcId="{3C9BFBA3-B263-45EF-AB73-73BA4CC857D0}" destId="{973F1C16-58F3-4863-8FB6-018F02DAA2AE}" srcOrd="1" destOrd="0" parTransId="{D82A5131-6B9B-449D-8F5B-2F6743E303DF}" sibTransId="{5B9EB112-4D6A-499C-8447-9420C586F5A6}"/>
    <dgm:cxn modelId="{1272CDA3-27BD-4EC6-A28B-B380567F70AA}" type="presParOf" srcId="{E76C371E-A112-4F39-BE6B-68B9DDD1F184}" destId="{7B4E4518-A028-47A2-BE3C-4A68B0A7F400}" srcOrd="0" destOrd="0" presId="urn:microsoft.com/office/officeart/2005/8/layout/list1"/>
    <dgm:cxn modelId="{7A775E42-1CAF-45BD-80F6-3A7742821ADF}" type="presParOf" srcId="{7B4E4518-A028-47A2-BE3C-4A68B0A7F400}" destId="{FF801E0E-BFCA-4C3B-995F-7FEEAFCEA4DC}" srcOrd="0" destOrd="0" presId="urn:microsoft.com/office/officeart/2005/8/layout/list1"/>
    <dgm:cxn modelId="{E4AFAB1F-E50E-4A65-BB0D-85641ED6ADB8}" type="presParOf" srcId="{7B4E4518-A028-47A2-BE3C-4A68B0A7F400}" destId="{410C59F9-7E4C-4DF2-A078-418185CF2C16}" srcOrd="1" destOrd="0" presId="urn:microsoft.com/office/officeart/2005/8/layout/list1"/>
    <dgm:cxn modelId="{5A0B054E-7B6D-4979-AE85-4F94D547C530}" type="presParOf" srcId="{E76C371E-A112-4F39-BE6B-68B9DDD1F184}" destId="{2E06EDAC-862C-485D-9792-6D8893A8EACA}" srcOrd="1" destOrd="0" presId="urn:microsoft.com/office/officeart/2005/8/layout/list1"/>
    <dgm:cxn modelId="{F6373BAD-0F28-4726-A05C-BC31ADA652EC}" type="presParOf" srcId="{E76C371E-A112-4F39-BE6B-68B9DDD1F184}" destId="{9757F5AF-858B-4D12-B88D-27E0ACE885BA}" srcOrd="2" destOrd="0" presId="urn:microsoft.com/office/officeart/2005/8/layout/list1"/>
    <dgm:cxn modelId="{3886FF9A-04B8-4B58-BC4B-012FAD3FB384}" type="presParOf" srcId="{E76C371E-A112-4F39-BE6B-68B9DDD1F184}" destId="{F55B68BC-1F2D-4D54-906C-A349A7231C33}" srcOrd="3" destOrd="0" presId="urn:microsoft.com/office/officeart/2005/8/layout/list1"/>
    <dgm:cxn modelId="{B58AEEE9-BE17-4567-90CC-45103F2A210D}" type="presParOf" srcId="{E76C371E-A112-4F39-BE6B-68B9DDD1F184}" destId="{2B522F75-A745-4A5F-A288-D10E6179C83D}" srcOrd="4" destOrd="0" presId="urn:microsoft.com/office/officeart/2005/8/layout/list1"/>
    <dgm:cxn modelId="{A1F2D3A5-930D-4FBA-8BBB-14D017DB9512}" type="presParOf" srcId="{2B522F75-A745-4A5F-A288-D10E6179C83D}" destId="{3A52DC26-ACA9-4EAF-A75B-AD60DBF17F76}" srcOrd="0" destOrd="0" presId="urn:microsoft.com/office/officeart/2005/8/layout/list1"/>
    <dgm:cxn modelId="{1C1B0BF9-268A-4BAC-B01C-C485BFCE337E}" type="presParOf" srcId="{2B522F75-A745-4A5F-A288-D10E6179C83D}" destId="{1B774061-CE75-4E74-ACFA-CE0951590DFE}" srcOrd="1" destOrd="0" presId="urn:microsoft.com/office/officeart/2005/8/layout/list1"/>
    <dgm:cxn modelId="{9398B521-413A-4E2A-A2A4-0837AE397C6A}" type="presParOf" srcId="{E76C371E-A112-4F39-BE6B-68B9DDD1F184}" destId="{BEA01188-A268-4556-A324-96F153FB849D}" srcOrd="5" destOrd="0" presId="urn:microsoft.com/office/officeart/2005/8/layout/list1"/>
    <dgm:cxn modelId="{41329126-774B-4B47-A2B9-DF3F9DD48AFF}" type="presParOf" srcId="{E76C371E-A112-4F39-BE6B-68B9DDD1F184}" destId="{F44F1218-CF18-464C-96F3-41B7BC7A90F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F4294A-0C71-42E6-AAE9-F8652F4798C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pt-MZ"/>
        </a:p>
      </dgm:t>
    </dgm:pt>
    <dgm:pt modelId="{40028462-FC1E-4029-A3C9-0EF2704F7AAF}">
      <dgm:prSet/>
      <dgm:spPr/>
      <dgm:t>
        <a:bodyPr/>
        <a:lstStyle/>
        <a:p>
          <a:r>
            <a:rPr lang="pt-PT"/>
            <a:t>a) requisitos especificados pelo cliente, incluindo os requisitos para as atividades de entrega e posteriores à entrega; </a:t>
          </a:r>
          <a:endParaRPr lang="pt-MZ"/>
        </a:p>
      </dgm:t>
    </dgm:pt>
    <dgm:pt modelId="{A8BC643E-EFEC-47B7-BD2C-3DEC873F5F4F}" type="parTrans" cxnId="{20383C20-454B-442B-9A5F-A194113CA1DF}">
      <dgm:prSet/>
      <dgm:spPr/>
      <dgm:t>
        <a:bodyPr/>
        <a:lstStyle/>
        <a:p>
          <a:endParaRPr lang="pt-MZ"/>
        </a:p>
      </dgm:t>
    </dgm:pt>
    <dgm:pt modelId="{D14AE043-CEE3-4545-AB01-1FB8BB0EA1EF}" type="sibTrans" cxnId="{20383C20-454B-442B-9A5F-A194113CA1DF}">
      <dgm:prSet/>
      <dgm:spPr/>
      <dgm:t>
        <a:bodyPr/>
        <a:lstStyle/>
        <a:p>
          <a:endParaRPr lang="pt-MZ"/>
        </a:p>
      </dgm:t>
    </dgm:pt>
    <dgm:pt modelId="{E2FC1B85-89FD-4C1E-B139-D1ACA811386D}">
      <dgm:prSet/>
      <dgm:spPr/>
      <dgm:t>
        <a:bodyPr/>
        <a:lstStyle/>
        <a:p>
          <a:r>
            <a:rPr lang="pt-PT"/>
            <a:t>b) requisitos não declarados pelo cliente, mas necessários para a utilização especificada ou pretendida, quando conhecida; </a:t>
          </a:r>
          <a:endParaRPr lang="pt-MZ"/>
        </a:p>
      </dgm:t>
    </dgm:pt>
    <dgm:pt modelId="{7E0651E3-C2C2-4562-986A-2D394CDDE472}" type="parTrans" cxnId="{12955AB1-1199-423C-9586-A46B4E300FF0}">
      <dgm:prSet/>
      <dgm:spPr/>
      <dgm:t>
        <a:bodyPr/>
        <a:lstStyle/>
        <a:p>
          <a:endParaRPr lang="pt-MZ"/>
        </a:p>
      </dgm:t>
    </dgm:pt>
    <dgm:pt modelId="{DC58374A-D401-4531-B352-5518A72BF70A}" type="sibTrans" cxnId="{12955AB1-1199-423C-9586-A46B4E300FF0}">
      <dgm:prSet/>
      <dgm:spPr/>
      <dgm:t>
        <a:bodyPr/>
        <a:lstStyle/>
        <a:p>
          <a:endParaRPr lang="pt-MZ"/>
        </a:p>
      </dgm:t>
    </dgm:pt>
    <dgm:pt modelId="{F51D50FC-E4F1-46F6-8136-1CD4FF713D31}">
      <dgm:prSet/>
      <dgm:spPr/>
      <dgm:t>
        <a:bodyPr/>
        <a:lstStyle/>
        <a:p>
          <a:r>
            <a:rPr lang="pt-PT"/>
            <a:t>c) requisitos especificados pela organização; </a:t>
          </a:r>
          <a:endParaRPr lang="pt-MZ"/>
        </a:p>
      </dgm:t>
    </dgm:pt>
    <dgm:pt modelId="{08BBC322-B463-4127-8A98-28BC07C35916}" type="parTrans" cxnId="{95C64E9A-E611-4C3E-A5E4-F22BA340C3FD}">
      <dgm:prSet/>
      <dgm:spPr/>
      <dgm:t>
        <a:bodyPr/>
        <a:lstStyle/>
        <a:p>
          <a:endParaRPr lang="pt-MZ"/>
        </a:p>
      </dgm:t>
    </dgm:pt>
    <dgm:pt modelId="{50FF82DD-4D77-4914-B8D1-399EAD623BF7}" type="sibTrans" cxnId="{95C64E9A-E611-4C3E-A5E4-F22BA340C3FD}">
      <dgm:prSet/>
      <dgm:spPr/>
      <dgm:t>
        <a:bodyPr/>
        <a:lstStyle/>
        <a:p>
          <a:endParaRPr lang="pt-MZ"/>
        </a:p>
      </dgm:t>
    </dgm:pt>
    <dgm:pt modelId="{592AA3AB-9477-4242-A820-91403E6F0E6E}">
      <dgm:prSet/>
      <dgm:spPr/>
      <dgm:t>
        <a:bodyPr/>
        <a:lstStyle/>
        <a:p>
          <a:r>
            <a:rPr lang="pt-PT"/>
            <a:t>d) exigências estatutárias e regulamentares que sejam aplicáveis aos produtos e serviços;</a:t>
          </a:r>
          <a:endParaRPr lang="pt-MZ"/>
        </a:p>
      </dgm:t>
    </dgm:pt>
    <dgm:pt modelId="{41654087-C834-4B69-BE6E-B439ACE2C73F}" type="parTrans" cxnId="{CCFA0D21-D67B-4BEE-8212-7652C875B191}">
      <dgm:prSet/>
      <dgm:spPr/>
      <dgm:t>
        <a:bodyPr/>
        <a:lstStyle/>
        <a:p>
          <a:endParaRPr lang="pt-MZ"/>
        </a:p>
      </dgm:t>
    </dgm:pt>
    <dgm:pt modelId="{7F5A62DF-1F92-474B-9BD6-41B2C394FC60}" type="sibTrans" cxnId="{CCFA0D21-D67B-4BEE-8212-7652C875B191}">
      <dgm:prSet/>
      <dgm:spPr/>
      <dgm:t>
        <a:bodyPr/>
        <a:lstStyle/>
        <a:p>
          <a:endParaRPr lang="pt-MZ"/>
        </a:p>
      </dgm:t>
    </dgm:pt>
    <dgm:pt modelId="{9F5DD064-C503-4649-9653-1D25AC8A2600}">
      <dgm:prSet/>
      <dgm:spPr/>
      <dgm:t>
        <a:bodyPr/>
        <a:lstStyle/>
        <a:p>
          <a:r>
            <a:rPr lang="pt-PT"/>
            <a:t>e) requisitos contratuais ou de encomenda que sejam diferentes dos anteriormente expressos.</a:t>
          </a:r>
          <a:endParaRPr lang="pt-MZ"/>
        </a:p>
      </dgm:t>
    </dgm:pt>
    <dgm:pt modelId="{17BE1103-449E-44A3-9D33-C4B44934EE78}" type="parTrans" cxnId="{B5DFE001-D2B0-4AD4-968A-8803ED7261F3}">
      <dgm:prSet/>
      <dgm:spPr/>
      <dgm:t>
        <a:bodyPr/>
        <a:lstStyle/>
        <a:p>
          <a:endParaRPr lang="pt-MZ"/>
        </a:p>
      </dgm:t>
    </dgm:pt>
    <dgm:pt modelId="{ABFB7CF0-406C-4651-BFE9-A2ADF3B6AA96}" type="sibTrans" cxnId="{B5DFE001-D2B0-4AD4-968A-8803ED7261F3}">
      <dgm:prSet/>
      <dgm:spPr/>
      <dgm:t>
        <a:bodyPr/>
        <a:lstStyle/>
        <a:p>
          <a:endParaRPr lang="pt-MZ"/>
        </a:p>
      </dgm:t>
    </dgm:pt>
    <dgm:pt modelId="{920201FC-B3C5-4A70-982A-E0557F71A4B9}">
      <dgm:prSet/>
      <dgm:spPr/>
      <dgm:t>
        <a:bodyPr/>
        <a:lstStyle/>
        <a:p>
          <a:r>
            <a:rPr lang="pt-PT"/>
            <a:t>A organização deve assegurar que são resolvidos os requisitos do contrato ou da encomenda que difiram dos anteriormente definidos.</a:t>
          </a:r>
          <a:endParaRPr lang="pt-MZ"/>
        </a:p>
      </dgm:t>
    </dgm:pt>
    <dgm:pt modelId="{ABB4870A-C22B-492F-B4CD-15D54067B7EA}" type="parTrans" cxnId="{B48E3D30-3E76-40C7-A0BA-3B8DB1843943}">
      <dgm:prSet/>
      <dgm:spPr/>
      <dgm:t>
        <a:bodyPr/>
        <a:lstStyle/>
        <a:p>
          <a:endParaRPr lang="pt-MZ"/>
        </a:p>
      </dgm:t>
    </dgm:pt>
    <dgm:pt modelId="{C949B92E-A9DF-4DEE-A4AD-974CBD2EE0BD}" type="sibTrans" cxnId="{B48E3D30-3E76-40C7-A0BA-3B8DB1843943}">
      <dgm:prSet/>
      <dgm:spPr/>
      <dgm:t>
        <a:bodyPr/>
        <a:lstStyle/>
        <a:p>
          <a:endParaRPr lang="pt-MZ"/>
        </a:p>
      </dgm:t>
    </dgm:pt>
    <dgm:pt modelId="{A154A3D2-9509-4D55-AC63-90E3AE91B559}" type="pres">
      <dgm:prSet presAssocID="{99F4294A-0C71-42E6-AAE9-F8652F4798CF}" presName="linear" presStyleCnt="0">
        <dgm:presLayoutVars>
          <dgm:dir/>
          <dgm:animLvl val="lvl"/>
          <dgm:resizeHandles val="exact"/>
        </dgm:presLayoutVars>
      </dgm:prSet>
      <dgm:spPr/>
    </dgm:pt>
    <dgm:pt modelId="{C8072FFE-67D4-406B-A807-22C13F5446BE}" type="pres">
      <dgm:prSet presAssocID="{40028462-FC1E-4029-A3C9-0EF2704F7AAF}" presName="parentLin" presStyleCnt="0"/>
      <dgm:spPr/>
    </dgm:pt>
    <dgm:pt modelId="{475E576E-D0F1-4099-B74F-05FE2AB32B9C}" type="pres">
      <dgm:prSet presAssocID="{40028462-FC1E-4029-A3C9-0EF2704F7AAF}" presName="parentLeftMargin" presStyleLbl="node1" presStyleIdx="0" presStyleCnt="6"/>
      <dgm:spPr/>
    </dgm:pt>
    <dgm:pt modelId="{6C03582D-4278-482A-9DE7-AE738E7F281C}" type="pres">
      <dgm:prSet presAssocID="{40028462-FC1E-4029-A3C9-0EF2704F7AAF}" presName="parentText" presStyleLbl="node1" presStyleIdx="0" presStyleCnt="6">
        <dgm:presLayoutVars>
          <dgm:chMax val="0"/>
          <dgm:bulletEnabled val="1"/>
        </dgm:presLayoutVars>
      </dgm:prSet>
      <dgm:spPr/>
    </dgm:pt>
    <dgm:pt modelId="{564FF075-D204-451B-A33C-44C17E75B66C}" type="pres">
      <dgm:prSet presAssocID="{40028462-FC1E-4029-A3C9-0EF2704F7AAF}" presName="negativeSpace" presStyleCnt="0"/>
      <dgm:spPr/>
    </dgm:pt>
    <dgm:pt modelId="{DA9D01AB-8870-4462-8283-3D9AB27AEAFB}" type="pres">
      <dgm:prSet presAssocID="{40028462-FC1E-4029-A3C9-0EF2704F7AAF}" presName="childText" presStyleLbl="conFgAcc1" presStyleIdx="0" presStyleCnt="6">
        <dgm:presLayoutVars>
          <dgm:bulletEnabled val="1"/>
        </dgm:presLayoutVars>
      </dgm:prSet>
      <dgm:spPr/>
    </dgm:pt>
    <dgm:pt modelId="{69D77A76-0EDB-4764-9AD9-106CCE3D9B16}" type="pres">
      <dgm:prSet presAssocID="{D14AE043-CEE3-4545-AB01-1FB8BB0EA1EF}" presName="spaceBetweenRectangles" presStyleCnt="0"/>
      <dgm:spPr/>
    </dgm:pt>
    <dgm:pt modelId="{F48D6003-BAF2-4C07-8C25-979893DD018C}" type="pres">
      <dgm:prSet presAssocID="{E2FC1B85-89FD-4C1E-B139-D1ACA811386D}" presName="parentLin" presStyleCnt="0"/>
      <dgm:spPr/>
    </dgm:pt>
    <dgm:pt modelId="{AAA58B22-5D31-43E9-AA2A-485B0908D4D9}" type="pres">
      <dgm:prSet presAssocID="{E2FC1B85-89FD-4C1E-B139-D1ACA811386D}" presName="parentLeftMargin" presStyleLbl="node1" presStyleIdx="0" presStyleCnt="6"/>
      <dgm:spPr/>
    </dgm:pt>
    <dgm:pt modelId="{C01E7491-3C95-4EDA-8D94-CEF2B79A781B}" type="pres">
      <dgm:prSet presAssocID="{E2FC1B85-89FD-4C1E-B139-D1ACA811386D}" presName="parentText" presStyleLbl="node1" presStyleIdx="1" presStyleCnt="6">
        <dgm:presLayoutVars>
          <dgm:chMax val="0"/>
          <dgm:bulletEnabled val="1"/>
        </dgm:presLayoutVars>
      </dgm:prSet>
      <dgm:spPr/>
    </dgm:pt>
    <dgm:pt modelId="{E4F9F001-872E-49B2-8204-6E313CB0CA11}" type="pres">
      <dgm:prSet presAssocID="{E2FC1B85-89FD-4C1E-B139-D1ACA811386D}" presName="negativeSpace" presStyleCnt="0"/>
      <dgm:spPr/>
    </dgm:pt>
    <dgm:pt modelId="{3ED21799-9F91-4CF1-916C-202BFEC9CA3E}" type="pres">
      <dgm:prSet presAssocID="{E2FC1B85-89FD-4C1E-B139-D1ACA811386D}" presName="childText" presStyleLbl="conFgAcc1" presStyleIdx="1" presStyleCnt="6">
        <dgm:presLayoutVars>
          <dgm:bulletEnabled val="1"/>
        </dgm:presLayoutVars>
      </dgm:prSet>
      <dgm:spPr/>
    </dgm:pt>
    <dgm:pt modelId="{C65FB894-0DA6-44A7-BA8A-BF3B7C43EC63}" type="pres">
      <dgm:prSet presAssocID="{DC58374A-D401-4531-B352-5518A72BF70A}" presName="spaceBetweenRectangles" presStyleCnt="0"/>
      <dgm:spPr/>
    </dgm:pt>
    <dgm:pt modelId="{5D49C3B0-70E5-4F70-B51E-F02613F19782}" type="pres">
      <dgm:prSet presAssocID="{F51D50FC-E4F1-46F6-8136-1CD4FF713D31}" presName="parentLin" presStyleCnt="0"/>
      <dgm:spPr/>
    </dgm:pt>
    <dgm:pt modelId="{0C86456A-8E34-4A24-8DFF-4384FCB21761}" type="pres">
      <dgm:prSet presAssocID="{F51D50FC-E4F1-46F6-8136-1CD4FF713D31}" presName="parentLeftMargin" presStyleLbl="node1" presStyleIdx="1" presStyleCnt="6"/>
      <dgm:spPr/>
    </dgm:pt>
    <dgm:pt modelId="{E4CDCC84-EDE6-4DC3-883A-52B7853D13C0}" type="pres">
      <dgm:prSet presAssocID="{F51D50FC-E4F1-46F6-8136-1CD4FF713D31}" presName="parentText" presStyleLbl="node1" presStyleIdx="2" presStyleCnt="6">
        <dgm:presLayoutVars>
          <dgm:chMax val="0"/>
          <dgm:bulletEnabled val="1"/>
        </dgm:presLayoutVars>
      </dgm:prSet>
      <dgm:spPr/>
    </dgm:pt>
    <dgm:pt modelId="{29CCB32F-FAAF-4256-8168-29C886B10C56}" type="pres">
      <dgm:prSet presAssocID="{F51D50FC-E4F1-46F6-8136-1CD4FF713D31}" presName="negativeSpace" presStyleCnt="0"/>
      <dgm:spPr/>
    </dgm:pt>
    <dgm:pt modelId="{300345E2-57AA-498E-BAF0-E1E433E9717A}" type="pres">
      <dgm:prSet presAssocID="{F51D50FC-E4F1-46F6-8136-1CD4FF713D31}" presName="childText" presStyleLbl="conFgAcc1" presStyleIdx="2" presStyleCnt="6">
        <dgm:presLayoutVars>
          <dgm:bulletEnabled val="1"/>
        </dgm:presLayoutVars>
      </dgm:prSet>
      <dgm:spPr/>
    </dgm:pt>
    <dgm:pt modelId="{2C287A8A-6363-47E7-89D3-7E83E66364F7}" type="pres">
      <dgm:prSet presAssocID="{50FF82DD-4D77-4914-B8D1-399EAD623BF7}" presName="spaceBetweenRectangles" presStyleCnt="0"/>
      <dgm:spPr/>
    </dgm:pt>
    <dgm:pt modelId="{B31E5AF6-E213-4E88-B7F3-A89A7B51F46B}" type="pres">
      <dgm:prSet presAssocID="{592AA3AB-9477-4242-A820-91403E6F0E6E}" presName="parentLin" presStyleCnt="0"/>
      <dgm:spPr/>
    </dgm:pt>
    <dgm:pt modelId="{C27DE3C9-0EC3-4A49-9BD2-30C675ED2652}" type="pres">
      <dgm:prSet presAssocID="{592AA3AB-9477-4242-A820-91403E6F0E6E}" presName="parentLeftMargin" presStyleLbl="node1" presStyleIdx="2" presStyleCnt="6"/>
      <dgm:spPr/>
    </dgm:pt>
    <dgm:pt modelId="{F4034387-801A-4650-AFCF-54BAF36CD856}" type="pres">
      <dgm:prSet presAssocID="{592AA3AB-9477-4242-A820-91403E6F0E6E}" presName="parentText" presStyleLbl="node1" presStyleIdx="3" presStyleCnt="6">
        <dgm:presLayoutVars>
          <dgm:chMax val="0"/>
          <dgm:bulletEnabled val="1"/>
        </dgm:presLayoutVars>
      </dgm:prSet>
      <dgm:spPr/>
    </dgm:pt>
    <dgm:pt modelId="{1D7803AD-9DCD-4876-A780-999D6275BD4B}" type="pres">
      <dgm:prSet presAssocID="{592AA3AB-9477-4242-A820-91403E6F0E6E}" presName="negativeSpace" presStyleCnt="0"/>
      <dgm:spPr/>
    </dgm:pt>
    <dgm:pt modelId="{67483A54-2020-422D-BF78-BEC5B2BD68CC}" type="pres">
      <dgm:prSet presAssocID="{592AA3AB-9477-4242-A820-91403E6F0E6E}" presName="childText" presStyleLbl="conFgAcc1" presStyleIdx="3" presStyleCnt="6">
        <dgm:presLayoutVars>
          <dgm:bulletEnabled val="1"/>
        </dgm:presLayoutVars>
      </dgm:prSet>
      <dgm:spPr/>
    </dgm:pt>
    <dgm:pt modelId="{0A6C0D88-C0B1-45C9-933C-87CD19E4CF97}" type="pres">
      <dgm:prSet presAssocID="{7F5A62DF-1F92-474B-9BD6-41B2C394FC60}" presName="spaceBetweenRectangles" presStyleCnt="0"/>
      <dgm:spPr/>
    </dgm:pt>
    <dgm:pt modelId="{E04A0191-A08A-4A9C-BDEA-F76BB62733A4}" type="pres">
      <dgm:prSet presAssocID="{9F5DD064-C503-4649-9653-1D25AC8A2600}" presName="parentLin" presStyleCnt="0"/>
      <dgm:spPr/>
    </dgm:pt>
    <dgm:pt modelId="{78DF99CB-9932-46C3-B81A-761961541DEA}" type="pres">
      <dgm:prSet presAssocID="{9F5DD064-C503-4649-9653-1D25AC8A2600}" presName="parentLeftMargin" presStyleLbl="node1" presStyleIdx="3" presStyleCnt="6"/>
      <dgm:spPr/>
    </dgm:pt>
    <dgm:pt modelId="{101579BF-669A-41FF-A3A8-E8F3EFCAAA5A}" type="pres">
      <dgm:prSet presAssocID="{9F5DD064-C503-4649-9653-1D25AC8A2600}" presName="parentText" presStyleLbl="node1" presStyleIdx="4" presStyleCnt="6">
        <dgm:presLayoutVars>
          <dgm:chMax val="0"/>
          <dgm:bulletEnabled val="1"/>
        </dgm:presLayoutVars>
      </dgm:prSet>
      <dgm:spPr/>
    </dgm:pt>
    <dgm:pt modelId="{2E56317B-1443-4A9E-BC40-05CA22D86FE8}" type="pres">
      <dgm:prSet presAssocID="{9F5DD064-C503-4649-9653-1D25AC8A2600}" presName="negativeSpace" presStyleCnt="0"/>
      <dgm:spPr/>
    </dgm:pt>
    <dgm:pt modelId="{632B2A0E-0F1B-4902-9164-C9402ABD1E2E}" type="pres">
      <dgm:prSet presAssocID="{9F5DD064-C503-4649-9653-1D25AC8A2600}" presName="childText" presStyleLbl="conFgAcc1" presStyleIdx="4" presStyleCnt="6">
        <dgm:presLayoutVars>
          <dgm:bulletEnabled val="1"/>
        </dgm:presLayoutVars>
      </dgm:prSet>
      <dgm:spPr/>
    </dgm:pt>
    <dgm:pt modelId="{D8675889-4329-40ED-B0C9-63E1CAB917F9}" type="pres">
      <dgm:prSet presAssocID="{ABFB7CF0-406C-4651-BFE9-A2ADF3B6AA96}" presName="spaceBetweenRectangles" presStyleCnt="0"/>
      <dgm:spPr/>
    </dgm:pt>
    <dgm:pt modelId="{BC937D29-9A58-4CD3-9868-53A9636326EA}" type="pres">
      <dgm:prSet presAssocID="{920201FC-B3C5-4A70-982A-E0557F71A4B9}" presName="parentLin" presStyleCnt="0"/>
      <dgm:spPr/>
    </dgm:pt>
    <dgm:pt modelId="{B13B07E8-F1ED-4046-8877-189EC08E9DD5}" type="pres">
      <dgm:prSet presAssocID="{920201FC-B3C5-4A70-982A-E0557F71A4B9}" presName="parentLeftMargin" presStyleLbl="node1" presStyleIdx="4" presStyleCnt="6"/>
      <dgm:spPr/>
    </dgm:pt>
    <dgm:pt modelId="{605FFEF5-7753-495F-AD6C-CDA7AFA88EF5}" type="pres">
      <dgm:prSet presAssocID="{920201FC-B3C5-4A70-982A-E0557F71A4B9}" presName="parentText" presStyleLbl="node1" presStyleIdx="5" presStyleCnt="6">
        <dgm:presLayoutVars>
          <dgm:chMax val="0"/>
          <dgm:bulletEnabled val="1"/>
        </dgm:presLayoutVars>
      </dgm:prSet>
      <dgm:spPr/>
    </dgm:pt>
    <dgm:pt modelId="{2D14A848-2CFB-4CCC-9870-F931D2D5A439}" type="pres">
      <dgm:prSet presAssocID="{920201FC-B3C5-4A70-982A-E0557F71A4B9}" presName="negativeSpace" presStyleCnt="0"/>
      <dgm:spPr/>
    </dgm:pt>
    <dgm:pt modelId="{140D93CF-2E45-4186-B4D3-6BF3BA38FFD7}" type="pres">
      <dgm:prSet presAssocID="{920201FC-B3C5-4A70-982A-E0557F71A4B9}" presName="childText" presStyleLbl="conFgAcc1" presStyleIdx="5" presStyleCnt="6">
        <dgm:presLayoutVars>
          <dgm:bulletEnabled val="1"/>
        </dgm:presLayoutVars>
      </dgm:prSet>
      <dgm:spPr/>
    </dgm:pt>
  </dgm:ptLst>
  <dgm:cxnLst>
    <dgm:cxn modelId="{B5DFE001-D2B0-4AD4-968A-8803ED7261F3}" srcId="{99F4294A-0C71-42E6-AAE9-F8652F4798CF}" destId="{9F5DD064-C503-4649-9653-1D25AC8A2600}" srcOrd="4" destOrd="0" parTransId="{17BE1103-449E-44A3-9D33-C4B44934EE78}" sibTransId="{ABFB7CF0-406C-4651-BFE9-A2ADF3B6AA96}"/>
    <dgm:cxn modelId="{20383C20-454B-442B-9A5F-A194113CA1DF}" srcId="{99F4294A-0C71-42E6-AAE9-F8652F4798CF}" destId="{40028462-FC1E-4029-A3C9-0EF2704F7AAF}" srcOrd="0" destOrd="0" parTransId="{A8BC643E-EFEC-47B7-BD2C-3DEC873F5F4F}" sibTransId="{D14AE043-CEE3-4545-AB01-1FB8BB0EA1EF}"/>
    <dgm:cxn modelId="{CCFA0D21-D67B-4BEE-8212-7652C875B191}" srcId="{99F4294A-0C71-42E6-AAE9-F8652F4798CF}" destId="{592AA3AB-9477-4242-A820-91403E6F0E6E}" srcOrd="3" destOrd="0" parTransId="{41654087-C834-4B69-BE6E-B439ACE2C73F}" sibTransId="{7F5A62DF-1F92-474B-9BD6-41B2C394FC60}"/>
    <dgm:cxn modelId="{B48E3D30-3E76-40C7-A0BA-3B8DB1843943}" srcId="{99F4294A-0C71-42E6-AAE9-F8652F4798CF}" destId="{920201FC-B3C5-4A70-982A-E0557F71A4B9}" srcOrd="5" destOrd="0" parTransId="{ABB4870A-C22B-492F-B4CD-15D54067B7EA}" sibTransId="{C949B92E-A9DF-4DEE-A4AD-974CBD2EE0BD}"/>
    <dgm:cxn modelId="{B1822035-D69C-418E-AAD0-72A8E9A143D2}" type="presOf" srcId="{99F4294A-0C71-42E6-AAE9-F8652F4798CF}" destId="{A154A3D2-9509-4D55-AC63-90E3AE91B559}" srcOrd="0" destOrd="0" presId="urn:microsoft.com/office/officeart/2005/8/layout/list1"/>
    <dgm:cxn modelId="{B0CE617D-16F1-4FDC-B183-3D94CF2346B4}" type="presOf" srcId="{F51D50FC-E4F1-46F6-8136-1CD4FF713D31}" destId="{E4CDCC84-EDE6-4DC3-883A-52B7853D13C0}" srcOrd="1" destOrd="0" presId="urn:microsoft.com/office/officeart/2005/8/layout/list1"/>
    <dgm:cxn modelId="{252DAF86-5AB0-48D2-962B-20FA4956FE93}" type="presOf" srcId="{F51D50FC-E4F1-46F6-8136-1CD4FF713D31}" destId="{0C86456A-8E34-4A24-8DFF-4384FCB21761}" srcOrd="0" destOrd="0" presId="urn:microsoft.com/office/officeart/2005/8/layout/list1"/>
    <dgm:cxn modelId="{E636FF86-0EB9-4EB0-9984-0F2813A9E939}" type="presOf" srcId="{40028462-FC1E-4029-A3C9-0EF2704F7AAF}" destId="{6C03582D-4278-482A-9DE7-AE738E7F281C}" srcOrd="1" destOrd="0" presId="urn:microsoft.com/office/officeart/2005/8/layout/list1"/>
    <dgm:cxn modelId="{3FCCF889-31D8-40F7-8CFA-86B0D4EBE84A}" type="presOf" srcId="{E2FC1B85-89FD-4C1E-B139-D1ACA811386D}" destId="{C01E7491-3C95-4EDA-8D94-CEF2B79A781B}" srcOrd="1" destOrd="0" presId="urn:microsoft.com/office/officeart/2005/8/layout/list1"/>
    <dgm:cxn modelId="{95C64E9A-E611-4C3E-A5E4-F22BA340C3FD}" srcId="{99F4294A-0C71-42E6-AAE9-F8652F4798CF}" destId="{F51D50FC-E4F1-46F6-8136-1CD4FF713D31}" srcOrd="2" destOrd="0" parTransId="{08BBC322-B463-4127-8A98-28BC07C35916}" sibTransId="{50FF82DD-4D77-4914-B8D1-399EAD623BF7}"/>
    <dgm:cxn modelId="{640D389B-49D8-41C4-8DE3-6C007354DEB5}" type="presOf" srcId="{920201FC-B3C5-4A70-982A-E0557F71A4B9}" destId="{605FFEF5-7753-495F-AD6C-CDA7AFA88EF5}" srcOrd="1" destOrd="0" presId="urn:microsoft.com/office/officeart/2005/8/layout/list1"/>
    <dgm:cxn modelId="{E9AB069F-2701-4AAD-B79B-7BA61E5AB629}" type="presOf" srcId="{E2FC1B85-89FD-4C1E-B139-D1ACA811386D}" destId="{AAA58B22-5D31-43E9-AA2A-485B0908D4D9}" srcOrd="0" destOrd="0" presId="urn:microsoft.com/office/officeart/2005/8/layout/list1"/>
    <dgm:cxn modelId="{12955AB1-1199-423C-9586-A46B4E300FF0}" srcId="{99F4294A-0C71-42E6-AAE9-F8652F4798CF}" destId="{E2FC1B85-89FD-4C1E-B139-D1ACA811386D}" srcOrd="1" destOrd="0" parTransId="{7E0651E3-C2C2-4562-986A-2D394CDDE472}" sibTransId="{DC58374A-D401-4531-B352-5518A72BF70A}"/>
    <dgm:cxn modelId="{02CCE0B8-2520-4062-961C-EF5A0A44C43A}" type="presOf" srcId="{592AA3AB-9477-4242-A820-91403E6F0E6E}" destId="{C27DE3C9-0EC3-4A49-9BD2-30C675ED2652}" srcOrd="0" destOrd="0" presId="urn:microsoft.com/office/officeart/2005/8/layout/list1"/>
    <dgm:cxn modelId="{EBC807C1-6CE7-4B47-AF87-778B2FE8F1EF}" type="presOf" srcId="{9F5DD064-C503-4649-9653-1D25AC8A2600}" destId="{78DF99CB-9932-46C3-B81A-761961541DEA}" srcOrd="0" destOrd="0" presId="urn:microsoft.com/office/officeart/2005/8/layout/list1"/>
    <dgm:cxn modelId="{B475EEEA-4BF1-4753-A3FE-45A94D9DF8ED}" type="presOf" srcId="{592AA3AB-9477-4242-A820-91403E6F0E6E}" destId="{F4034387-801A-4650-AFCF-54BAF36CD856}" srcOrd="1" destOrd="0" presId="urn:microsoft.com/office/officeart/2005/8/layout/list1"/>
    <dgm:cxn modelId="{653392FB-3A6B-4179-8C23-1EFC88723665}" type="presOf" srcId="{920201FC-B3C5-4A70-982A-E0557F71A4B9}" destId="{B13B07E8-F1ED-4046-8877-189EC08E9DD5}" srcOrd="0" destOrd="0" presId="urn:microsoft.com/office/officeart/2005/8/layout/list1"/>
    <dgm:cxn modelId="{E33C32FD-F2E4-489E-9FB3-88E7470F54C2}" type="presOf" srcId="{40028462-FC1E-4029-A3C9-0EF2704F7AAF}" destId="{475E576E-D0F1-4099-B74F-05FE2AB32B9C}" srcOrd="0" destOrd="0" presId="urn:microsoft.com/office/officeart/2005/8/layout/list1"/>
    <dgm:cxn modelId="{3D8D07FF-CD6B-4F76-8159-B875D0B6ACAA}" type="presOf" srcId="{9F5DD064-C503-4649-9653-1D25AC8A2600}" destId="{101579BF-669A-41FF-A3A8-E8F3EFCAAA5A}" srcOrd="1" destOrd="0" presId="urn:microsoft.com/office/officeart/2005/8/layout/list1"/>
    <dgm:cxn modelId="{C1721DCC-FF5B-4C66-9738-EE6BB463568F}" type="presParOf" srcId="{A154A3D2-9509-4D55-AC63-90E3AE91B559}" destId="{C8072FFE-67D4-406B-A807-22C13F5446BE}" srcOrd="0" destOrd="0" presId="urn:microsoft.com/office/officeart/2005/8/layout/list1"/>
    <dgm:cxn modelId="{075462EC-8A9F-4B55-8D18-5B2B22F2E117}" type="presParOf" srcId="{C8072FFE-67D4-406B-A807-22C13F5446BE}" destId="{475E576E-D0F1-4099-B74F-05FE2AB32B9C}" srcOrd="0" destOrd="0" presId="urn:microsoft.com/office/officeart/2005/8/layout/list1"/>
    <dgm:cxn modelId="{A0807A63-9611-4BD4-A03B-1A000BCCA03F}" type="presParOf" srcId="{C8072FFE-67D4-406B-A807-22C13F5446BE}" destId="{6C03582D-4278-482A-9DE7-AE738E7F281C}" srcOrd="1" destOrd="0" presId="urn:microsoft.com/office/officeart/2005/8/layout/list1"/>
    <dgm:cxn modelId="{BB1ED32E-9C36-469D-BBBC-89CC95DAAAC3}" type="presParOf" srcId="{A154A3D2-9509-4D55-AC63-90E3AE91B559}" destId="{564FF075-D204-451B-A33C-44C17E75B66C}" srcOrd="1" destOrd="0" presId="urn:microsoft.com/office/officeart/2005/8/layout/list1"/>
    <dgm:cxn modelId="{E2539C6E-42D3-469E-93DB-54F9E7EE2AC8}" type="presParOf" srcId="{A154A3D2-9509-4D55-AC63-90E3AE91B559}" destId="{DA9D01AB-8870-4462-8283-3D9AB27AEAFB}" srcOrd="2" destOrd="0" presId="urn:microsoft.com/office/officeart/2005/8/layout/list1"/>
    <dgm:cxn modelId="{65F50443-5EA7-4700-BD0B-481A590A820B}" type="presParOf" srcId="{A154A3D2-9509-4D55-AC63-90E3AE91B559}" destId="{69D77A76-0EDB-4764-9AD9-106CCE3D9B16}" srcOrd="3" destOrd="0" presId="urn:microsoft.com/office/officeart/2005/8/layout/list1"/>
    <dgm:cxn modelId="{C21FDBFE-F27E-4545-BE11-7CEE8094A765}" type="presParOf" srcId="{A154A3D2-9509-4D55-AC63-90E3AE91B559}" destId="{F48D6003-BAF2-4C07-8C25-979893DD018C}" srcOrd="4" destOrd="0" presId="urn:microsoft.com/office/officeart/2005/8/layout/list1"/>
    <dgm:cxn modelId="{E288640C-4493-461D-BFBB-09B7F461AA59}" type="presParOf" srcId="{F48D6003-BAF2-4C07-8C25-979893DD018C}" destId="{AAA58B22-5D31-43E9-AA2A-485B0908D4D9}" srcOrd="0" destOrd="0" presId="urn:microsoft.com/office/officeart/2005/8/layout/list1"/>
    <dgm:cxn modelId="{45CFFC5E-13AB-45A8-A13B-4DA37B93DD3E}" type="presParOf" srcId="{F48D6003-BAF2-4C07-8C25-979893DD018C}" destId="{C01E7491-3C95-4EDA-8D94-CEF2B79A781B}" srcOrd="1" destOrd="0" presId="urn:microsoft.com/office/officeart/2005/8/layout/list1"/>
    <dgm:cxn modelId="{F63887CD-4686-4F8B-A539-FFB85A207DBE}" type="presParOf" srcId="{A154A3D2-9509-4D55-AC63-90E3AE91B559}" destId="{E4F9F001-872E-49B2-8204-6E313CB0CA11}" srcOrd="5" destOrd="0" presId="urn:microsoft.com/office/officeart/2005/8/layout/list1"/>
    <dgm:cxn modelId="{9340F1BE-02E3-45FD-B71E-9072756CD37C}" type="presParOf" srcId="{A154A3D2-9509-4D55-AC63-90E3AE91B559}" destId="{3ED21799-9F91-4CF1-916C-202BFEC9CA3E}" srcOrd="6" destOrd="0" presId="urn:microsoft.com/office/officeart/2005/8/layout/list1"/>
    <dgm:cxn modelId="{2E405259-FA60-4748-A109-287B7227F09D}" type="presParOf" srcId="{A154A3D2-9509-4D55-AC63-90E3AE91B559}" destId="{C65FB894-0DA6-44A7-BA8A-BF3B7C43EC63}" srcOrd="7" destOrd="0" presId="urn:microsoft.com/office/officeart/2005/8/layout/list1"/>
    <dgm:cxn modelId="{CC806872-500F-4E3C-8E6D-69A61F8B08F7}" type="presParOf" srcId="{A154A3D2-9509-4D55-AC63-90E3AE91B559}" destId="{5D49C3B0-70E5-4F70-B51E-F02613F19782}" srcOrd="8" destOrd="0" presId="urn:microsoft.com/office/officeart/2005/8/layout/list1"/>
    <dgm:cxn modelId="{552390CC-8BE9-43B5-9227-8FED87511D5B}" type="presParOf" srcId="{5D49C3B0-70E5-4F70-B51E-F02613F19782}" destId="{0C86456A-8E34-4A24-8DFF-4384FCB21761}" srcOrd="0" destOrd="0" presId="urn:microsoft.com/office/officeart/2005/8/layout/list1"/>
    <dgm:cxn modelId="{FEC4A453-97AF-4462-9CA0-E2CB361F6A0B}" type="presParOf" srcId="{5D49C3B0-70E5-4F70-B51E-F02613F19782}" destId="{E4CDCC84-EDE6-4DC3-883A-52B7853D13C0}" srcOrd="1" destOrd="0" presId="urn:microsoft.com/office/officeart/2005/8/layout/list1"/>
    <dgm:cxn modelId="{DCAFBFE7-73A1-43B5-A663-A9FD978FD8E1}" type="presParOf" srcId="{A154A3D2-9509-4D55-AC63-90E3AE91B559}" destId="{29CCB32F-FAAF-4256-8168-29C886B10C56}" srcOrd="9" destOrd="0" presId="urn:microsoft.com/office/officeart/2005/8/layout/list1"/>
    <dgm:cxn modelId="{75B661AB-5BD2-4B11-9BB1-4558E56506AA}" type="presParOf" srcId="{A154A3D2-9509-4D55-AC63-90E3AE91B559}" destId="{300345E2-57AA-498E-BAF0-E1E433E9717A}" srcOrd="10" destOrd="0" presId="urn:microsoft.com/office/officeart/2005/8/layout/list1"/>
    <dgm:cxn modelId="{C4897922-EE97-45BA-BDED-D8B47E1CAFD0}" type="presParOf" srcId="{A154A3D2-9509-4D55-AC63-90E3AE91B559}" destId="{2C287A8A-6363-47E7-89D3-7E83E66364F7}" srcOrd="11" destOrd="0" presId="urn:microsoft.com/office/officeart/2005/8/layout/list1"/>
    <dgm:cxn modelId="{C08ACAD3-05B6-4A85-ABFF-7DC60C30D371}" type="presParOf" srcId="{A154A3D2-9509-4D55-AC63-90E3AE91B559}" destId="{B31E5AF6-E213-4E88-B7F3-A89A7B51F46B}" srcOrd="12" destOrd="0" presId="urn:microsoft.com/office/officeart/2005/8/layout/list1"/>
    <dgm:cxn modelId="{7D0A5055-A60B-43A0-95E9-AEF85642A553}" type="presParOf" srcId="{B31E5AF6-E213-4E88-B7F3-A89A7B51F46B}" destId="{C27DE3C9-0EC3-4A49-9BD2-30C675ED2652}" srcOrd="0" destOrd="0" presId="urn:microsoft.com/office/officeart/2005/8/layout/list1"/>
    <dgm:cxn modelId="{D2D39093-FEF6-4821-966B-6C31D0287D72}" type="presParOf" srcId="{B31E5AF6-E213-4E88-B7F3-A89A7B51F46B}" destId="{F4034387-801A-4650-AFCF-54BAF36CD856}" srcOrd="1" destOrd="0" presId="urn:microsoft.com/office/officeart/2005/8/layout/list1"/>
    <dgm:cxn modelId="{DD1A9721-B592-4EAB-9321-009BFAE86106}" type="presParOf" srcId="{A154A3D2-9509-4D55-AC63-90E3AE91B559}" destId="{1D7803AD-9DCD-4876-A780-999D6275BD4B}" srcOrd="13" destOrd="0" presId="urn:microsoft.com/office/officeart/2005/8/layout/list1"/>
    <dgm:cxn modelId="{99961CB6-A601-45D9-BFAF-07EFD49B1774}" type="presParOf" srcId="{A154A3D2-9509-4D55-AC63-90E3AE91B559}" destId="{67483A54-2020-422D-BF78-BEC5B2BD68CC}" srcOrd="14" destOrd="0" presId="urn:microsoft.com/office/officeart/2005/8/layout/list1"/>
    <dgm:cxn modelId="{542E07A6-76CA-46EE-A436-38614ECCD636}" type="presParOf" srcId="{A154A3D2-9509-4D55-AC63-90E3AE91B559}" destId="{0A6C0D88-C0B1-45C9-933C-87CD19E4CF97}" srcOrd="15" destOrd="0" presId="urn:microsoft.com/office/officeart/2005/8/layout/list1"/>
    <dgm:cxn modelId="{CCC77248-9B55-4BDF-804C-66D47C6FB334}" type="presParOf" srcId="{A154A3D2-9509-4D55-AC63-90E3AE91B559}" destId="{E04A0191-A08A-4A9C-BDEA-F76BB62733A4}" srcOrd="16" destOrd="0" presId="urn:microsoft.com/office/officeart/2005/8/layout/list1"/>
    <dgm:cxn modelId="{A804F57F-BEB7-4FDF-8AA9-FF1B0DE83870}" type="presParOf" srcId="{E04A0191-A08A-4A9C-BDEA-F76BB62733A4}" destId="{78DF99CB-9932-46C3-B81A-761961541DEA}" srcOrd="0" destOrd="0" presId="urn:microsoft.com/office/officeart/2005/8/layout/list1"/>
    <dgm:cxn modelId="{0DDBD0D5-423E-4DB4-B3AC-8E82A0E4BE76}" type="presParOf" srcId="{E04A0191-A08A-4A9C-BDEA-F76BB62733A4}" destId="{101579BF-669A-41FF-A3A8-E8F3EFCAAA5A}" srcOrd="1" destOrd="0" presId="urn:microsoft.com/office/officeart/2005/8/layout/list1"/>
    <dgm:cxn modelId="{71242546-E6CA-47D0-91A6-8E07F82430F6}" type="presParOf" srcId="{A154A3D2-9509-4D55-AC63-90E3AE91B559}" destId="{2E56317B-1443-4A9E-BC40-05CA22D86FE8}" srcOrd="17" destOrd="0" presId="urn:microsoft.com/office/officeart/2005/8/layout/list1"/>
    <dgm:cxn modelId="{61F10A9D-0D5C-4315-8E65-3E305DFB56D5}" type="presParOf" srcId="{A154A3D2-9509-4D55-AC63-90E3AE91B559}" destId="{632B2A0E-0F1B-4902-9164-C9402ABD1E2E}" srcOrd="18" destOrd="0" presId="urn:microsoft.com/office/officeart/2005/8/layout/list1"/>
    <dgm:cxn modelId="{5AEE48E1-241B-4DC1-B0CF-B5F324BF8A0B}" type="presParOf" srcId="{A154A3D2-9509-4D55-AC63-90E3AE91B559}" destId="{D8675889-4329-40ED-B0C9-63E1CAB917F9}" srcOrd="19" destOrd="0" presId="urn:microsoft.com/office/officeart/2005/8/layout/list1"/>
    <dgm:cxn modelId="{92FF9292-E6AC-4436-A641-9A3BF85C839E}" type="presParOf" srcId="{A154A3D2-9509-4D55-AC63-90E3AE91B559}" destId="{BC937D29-9A58-4CD3-9868-53A9636326EA}" srcOrd="20" destOrd="0" presId="urn:microsoft.com/office/officeart/2005/8/layout/list1"/>
    <dgm:cxn modelId="{1EEDDD75-52EA-4B0A-8D9D-866D1AC809D4}" type="presParOf" srcId="{BC937D29-9A58-4CD3-9868-53A9636326EA}" destId="{B13B07E8-F1ED-4046-8877-189EC08E9DD5}" srcOrd="0" destOrd="0" presId="urn:microsoft.com/office/officeart/2005/8/layout/list1"/>
    <dgm:cxn modelId="{42C8706F-6E9B-4E19-BB0F-EF7399445F27}" type="presParOf" srcId="{BC937D29-9A58-4CD3-9868-53A9636326EA}" destId="{605FFEF5-7753-495F-AD6C-CDA7AFA88EF5}" srcOrd="1" destOrd="0" presId="urn:microsoft.com/office/officeart/2005/8/layout/list1"/>
    <dgm:cxn modelId="{A0065419-DC8B-417F-82F2-FC811DFA83F4}" type="presParOf" srcId="{A154A3D2-9509-4D55-AC63-90E3AE91B559}" destId="{2D14A848-2CFB-4CCC-9870-F931D2D5A439}" srcOrd="21" destOrd="0" presId="urn:microsoft.com/office/officeart/2005/8/layout/list1"/>
    <dgm:cxn modelId="{3B64C971-4819-4981-9EB0-090A8B64DEA0}" type="presParOf" srcId="{A154A3D2-9509-4D55-AC63-90E3AE91B559}" destId="{140D93CF-2E45-4186-B4D3-6BF3BA38FFD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62FE7B0-8506-4582-A27F-A9D9611377B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pt-MZ"/>
        </a:p>
      </dgm:t>
    </dgm:pt>
    <dgm:pt modelId="{E1AFE027-293A-47E0-AB6D-E383CBFD8B1B}">
      <dgm:prSet phldrT="[Texto]"/>
      <dgm:spPr/>
      <dgm:t>
        <a:bodyPr/>
        <a:lstStyle/>
        <a:p>
          <a:r>
            <a:rPr lang="pt-PT" dirty="0">
              <a:effectLst/>
              <a:latin typeface="Times New Roman" panose="02020603050405020304" pitchFamily="18" charset="0"/>
              <a:ea typeface="Calibri" panose="020F0502020204030204" pitchFamily="34" charset="0"/>
              <a:cs typeface="Arial" panose="020B0604020202020204" pitchFamily="34" charset="0"/>
            </a:rPr>
            <a:t>a) dos resultados da revisão; </a:t>
          </a:r>
          <a:br>
            <a:rPr lang="pt-MZ" dirty="0">
              <a:effectLst/>
              <a:latin typeface="Times New Roman" panose="02020603050405020304" pitchFamily="18" charset="0"/>
              <a:ea typeface="Calibri" panose="020F0502020204030204" pitchFamily="34" charset="0"/>
              <a:cs typeface="Arial" panose="020B0604020202020204" pitchFamily="34" charset="0"/>
            </a:rPr>
          </a:br>
          <a:endParaRPr lang="pt-MZ" dirty="0"/>
        </a:p>
      </dgm:t>
    </dgm:pt>
    <dgm:pt modelId="{CBFD2938-3818-42BC-B301-B67C345389D1}" type="parTrans" cxnId="{83486FC0-6CC8-4788-967F-5AD8D9CDC150}">
      <dgm:prSet/>
      <dgm:spPr/>
      <dgm:t>
        <a:bodyPr/>
        <a:lstStyle/>
        <a:p>
          <a:endParaRPr lang="pt-MZ"/>
        </a:p>
      </dgm:t>
    </dgm:pt>
    <dgm:pt modelId="{E15B4C41-7EE4-4DFD-8403-244D588FB7CF}" type="sibTrans" cxnId="{83486FC0-6CC8-4788-967F-5AD8D9CDC150}">
      <dgm:prSet/>
      <dgm:spPr/>
      <dgm:t>
        <a:bodyPr/>
        <a:lstStyle/>
        <a:p>
          <a:endParaRPr lang="pt-MZ"/>
        </a:p>
      </dgm:t>
    </dgm:pt>
    <dgm:pt modelId="{9BA83939-9EC7-44D9-B403-B299DDFFF385}">
      <dgm:prSet phldrT="[Texto]"/>
      <dgm:spPr/>
      <dgm:t>
        <a:bodyPr/>
        <a:lstStyle/>
        <a:p>
          <a:r>
            <a:rPr lang="pt-PT">
              <a:effectLst/>
              <a:latin typeface="Times New Roman" panose="02020603050405020304" pitchFamily="18" charset="0"/>
              <a:ea typeface="Calibri" panose="020F0502020204030204" pitchFamily="34" charset="0"/>
              <a:cs typeface="Arial" panose="020B0604020202020204" pitchFamily="34" charset="0"/>
            </a:rPr>
            <a:t>b) de quaisquer novos requisitos para produtos e serviços.</a:t>
          </a:r>
          <a:br>
            <a:rPr lang="pt-MZ" dirty="0">
              <a:effectLst/>
              <a:latin typeface="Times New Roman" panose="02020603050405020304" pitchFamily="18" charset="0"/>
              <a:ea typeface="Calibri" panose="020F0502020204030204" pitchFamily="34" charset="0"/>
              <a:cs typeface="Arial" panose="020B0604020202020204" pitchFamily="34" charset="0"/>
            </a:rPr>
          </a:br>
          <a:endParaRPr lang="pt-MZ" dirty="0"/>
        </a:p>
      </dgm:t>
    </dgm:pt>
    <dgm:pt modelId="{DCB2EE78-A2AC-466D-9104-8A16B2D907F9}" type="parTrans" cxnId="{3FFCEED7-8F29-465E-85BC-FA165908E385}">
      <dgm:prSet/>
      <dgm:spPr/>
      <dgm:t>
        <a:bodyPr/>
        <a:lstStyle/>
        <a:p>
          <a:endParaRPr lang="pt-MZ"/>
        </a:p>
      </dgm:t>
    </dgm:pt>
    <dgm:pt modelId="{566AC01A-79C1-4377-A182-9E6BB8D02EBD}" type="sibTrans" cxnId="{3FFCEED7-8F29-465E-85BC-FA165908E385}">
      <dgm:prSet/>
      <dgm:spPr/>
      <dgm:t>
        <a:bodyPr/>
        <a:lstStyle/>
        <a:p>
          <a:endParaRPr lang="pt-MZ"/>
        </a:p>
      </dgm:t>
    </dgm:pt>
    <dgm:pt modelId="{7E3A5838-7FE4-4EFC-9C62-35147C6BC954}" type="pres">
      <dgm:prSet presAssocID="{362FE7B0-8506-4582-A27F-A9D9611377BA}" presName="linear" presStyleCnt="0">
        <dgm:presLayoutVars>
          <dgm:dir/>
          <dgm:animLvl val="lvl"/>
          <dgm:resizeHandles val="exact"/>
        </dgm:presLayoutVars>
      </dgm:prSet>
      <dgm:spPr/>
    </dgm:pt>
    <dgm:pt modelId="{C66421B6-5E61-4BD3-A397-9358B6C22CFA}" type="pres">
      <dgm:prSet presAssocID="{E1AFE027-293A-47E0-AB6D-E383CBFD8B1B}" presName="parentLin" presStyleCnt="0"/>
      <dgm:spPr/>
    </dgm:pt>
    <dgm:pt modelId="{6D63D5A7-1C3F-48C0-8336-EDB8BD63CE70}" type="pres">
      <dgm:prSet presAssocID="{E1AFE027-293A-47E0-AB6D-E383CBFD8B1B}" presName="parentLeftMargin" presStyleLbl="node1" presStyleIdx="0" presStyleCnt="2"/>
      <dgm:spPr/>
    </dgm:pt>
    <dgm:pt modelId="{EC800BF4-CE05-4F07-9915-62AFA6AFF6EB}" type="pres">
      <dgm:prSet presAssocID="{E1AFE027-293A-47E0-AB6D-E383CBFD8B1B}" presName="parentText" presStyleLbl="node1" presStyleIdx="0" presStyleCnt="2">
        <dgm:presLayoutVars>
          <dgm:chMax val="0"/>
          <dgm:bulletEnabled val="1"/>
        </dgm:presLayoutVars>
      </dgm:prSet>
      <dgm:spPr/>
    </dgm:pt>
    <dgm:pt modelId="{1CE76DD4-CC85-4853-9A41-3CD6C23D5292}" type="pres">
      <dgm:prSet presAssocID="{E1AFE027-293A-47E0-AB6D-E383CBFD8B1B}" presName="negativeSpace" presStyleCnt="0"/>
      <dgm:spPr/>
    </dgm:pt>
    <dgm:pt modelId="{E633EA5C-5FA8-448A-BCD9-8A5F8F807E50}" type="pres">
      <dgm:prSet presAssocID="{E1AFE027-293A-47E0-AB6D-E383CBFD8B1B}" presName="childText" presStyleLbl="conFgAcc1" presStyleIdx="0" presStyleCnt="2">
        <dgm:presLayoutVars>
          <dgm:bulletEnabled val="1"/>
        </dgm:presLayoutVars>
      </dgm:prSet>
      <dgm:spPr/>
    </dgm:pt>
    <dgm:pt modelId="{3A59963B-B3A1-4671-BAF8-26FBC390D370}" type="pres">
      <dgm:prSet presAssocID="{E15B4C41-7EE4-4DFD-8403-244D588FB7CF}" presName="spaceBetweenRectangles" presStyleCnt="0"/>
      <dgm:spPr/>
    </dgm:pt>
    <dgm:pt modelId="{F574464B-63BB-4922-938C-314C7A1C2919}" type="pres">
      <dgm:prSet presAssocID="{9BA83939-9EC7-44D9-B403-B299DDFFF385}" presName="parentLin" presStyleCnt="0"/>
      <dgm:spPr/>
    </dgm:pt>
    <dgm:pt modelId="{C5E903C9-8CA2-49F6-B5BD-B01C6381678E}" type="pres">
      <dgm:prSet presAssocID="{9BA83939-9EC7-44D9-B403-B299DDFFF385}" presName="parentLeftMargin" presStyleLbl="node1" presStyleIdx="0" presStyleCnt="2"/>
      <dgm:spPr/>
    </dgm:pt>
    <dgm:pt modelId="{57E6E81E-EBAD-437F-B510-D321B3595260}" type="pres">
      <dgm:prSet presAssocID="{9BA83939-9EC7-44D9-B403-B299DDFFF385}" presName="parentText" presStyleLbl="node1" presStyleIdx="1" presStyleCnt="2">
        <dgm:presLayoutVars>
          <dgm:chMax val="0"/>
          <dgm:bulletEnabled val="1"/>
        </dgm:presLayoutVars>
      </dgm:prSet>
      <dgm:spPr/>
    </dgm:pt>
    <dgm:pt modelId="{2CBC6BA6-3948-499E-AAC8-AED5EDB7EDD9}" type="pres">
      <dgm:prSet presAssocID="{9BA83939-9EC7-44D9-B403-B299DDFFF385}" presName="negativeSpace" presStyleCnt="0"/>
      <dgm:spPr/>
    </dgm:pt>
    <dgm:pt modelId="{47F093D0-DB35-4227-BE65-D2E7C7BA28C8}" type="pres">
      <dgm:prSet presAssocID="{9BA83939-9EC7-44D9-B403-B299DDFFF385}" presName="childText" presStyleLbl="conFgAcc1" presStyleIdx="1" presStyleCnt="2">
        <dgm:presLayoutVars>
          <dgm:bulletEnabled val="1"/>
        </dgm:presLayoutVars>
      </dgm:prSet>
      <dgm:spPr/>
    </dgm:pt>
  </dgm:ptLst>
  <dgm:cxnLst>
    <dgm:cxn modelId="{7024145C-24AA-42A4-B917-8804765AA6A0}" type="presOf" srcId="{E1AFE027-293A-47E0-AB6D-E383CBFD8B1B}" destId="{6D63D5A7-1C3F-48C0-8336-EDB8BD63CE70}" srcOrd="0" destOrd="0" presId="urn:microsoft.com/office/officeart/2005/8/layout/list1"/>
    <dgm:cxn modelId="{7EDF4E49-9632-422C-B85D-897188D1F295}" type="presOf" srcId="{9BA83939-9EC7-44D9-B403-B299DDFFF385}" destId="{57E6E81E-EBAD-437F-B510-D321B3595260}" srcOrd="1" destOrd="0" presId="urn:microsoft.com/office/officeart/2005/8/layout/list1"/>
    <dgm:cxn modelId="{5A0D8385-6B9C-4C2C-97DB-6B6332D2157E}" type="presOf" srcId="{9BA83939-9EC7-44D9-B403-B299DDFFF385}" destId="{C5E903C9-8CA2-49F6-B5BD-B01C6381678E}" srcOrd="0" destOrd="0" presId="urn:microsoft.com/office/officeart/2005/8/layout/list1"/>
    <dgm:cxn modelId="{83486FC0-6CC8-4788-967F-5AD8D9CDC150}" srcId="{362FE7B0-8506-4582-A27F-A9D9611377BA}" destId="{E1AFE027-293A-47E0-AB6D-E383CBFD8B1B}" srcOrd="0" destOrd="0" parTransId="{CBFD2938-3818-42BC-B301-B67C345389D1}" sibTransId="{E15B4C41-7EE4-4DFD-8403-244D588FB7CF}"/>
    <dgm:cxn modelId="{F43E81CF-B2BA-495B-ADEE-BA231D26023D}" type="presOf" srcId="{E1AFE027-293A-47E0-AB6D-E383CBFD8B1B}" destId="{EC800BF4-CE05-4F07-9915-62AFA6AFF6EB}" srcOrd="1" destOrd="0" presId="urn:microsoft.com/office/officeart/2005/8/layout/list1"/>
    <dgm:cxn modelId="{3FFCEED7-8F29-465E-85BC-FA165908E385}" srcId="{362FE7B0-8506-4582-A27F-A9D9611377BA}" destId="{9BA83939-9EC7-44D9-B403-B299DDFFF385}" srcOrd="1" destOrd="0" parTransId="{DCB2EE78-A2AC-466D-9104-8A16B2D907F9}" sibTransId="{566AC01A-79C1-4377-A182-9E6BB8D02EBD}"/>
    <dgm:cxn modelId="{5E6E56E0-7AC3-499B-9F72-D83B2DE7332B}" type="presOf" srcId="{362FE7B0-8506-4582-A27F-A9D9611377BA}" destId="{7E3A5838-7FE4-4EFC-9C62-35147C6BC954}" srcOrd="0" destOrd="0" presId="urn:microsoft.com/office/officeart/2005/8/layout/list1"/>
    <dgm:cxn modelId="{596B95B0-B053-40F7-80FC-628F8249D1CD}" type="presParOf" srcId="{7E3A5838-7FE4-4EFC-9C62-35147C6BC954}" destId="{C66421B6-5E61-4BD3-A397-9358B6C22CFA}" srcOrd="0" destOrd="0" presId="urn:microsoft.com/office/officeart/2005/8/layout/list1"/>
    <dgm:cxn modelId="{C2E2AC68-5F53-44C4-A257-B4676BC6E1D4}" type="presParOf" srcId="{C66421B6-5E61-4BD3-A397-9358B6C22CFA}" destId="{6D63D5A7-1C3F-48C0-8336-EDB8BD63CE70}" srcOrd="0" destOrd="0" presId="urn:microsoft.com/office/officeart/2005/8/layout/list1"/>
    <dgm:cxn modelId="{1AE139B1-C55E-461A-9784-DDE28AAD6FC0}" type="presParOf" srcId="{C66421B6-5E61-4BD3-A397-9358B6C22CFA}" destId="{EC800BF4-CE05-4F07-9915-62AFA6AFF6EB}" srcOrd="1" destOrd="0" presId="urn:microsoft.com/office/officeart/2005/8/layout/list1"/>
    <dgm:cxn modelId="{5D4AD962-87E8-4055-8211-A79A6ABC98BD}" type="presParOf" srcId="{7E3A5838-7FE4-4EFC-9C62-35147C6BC954}" destId="{1CE76DD4-CC85-4853-9A41-3CD6C23D5292}" srcOrd="1" destOrd="0" presId="urn:microsoft.com/office/officeart/2005/8/layout/list1"/>
    <dgm:cxn modelId="{BA2EA838-0E7B-4ACB-A9EB-8FBBEF863ABB}" type="presParOf" srcId="{7E3A5838-7FE4-4EFC-9C62-35147C6BC954}" destId="{E633EA5C-5FA8-448A-BCD9-8A5F8F807E50}" srcOrd="2" destOrd="0" presId="urn:microsoft.com/office/officeart/2005/8/layout/list1"/>
    <dgm:cxn modelId="{03D5F915-7B66-46A1-A181-92FFA9FED0EB}" type="presParOf" srcId="{7E3A5838-7FE4-4EFC-9C62-35147C6BC954}" destId="{3A59963B-B3A1-4671-BAF8-26FBC390D370}" srcOrd="3" destOrd="0" presId="urn:microsoft.com/office/officeart/2005/8/layout/list1"/>
    <dgm:cxn modelId="{8BE628A5-3C84-4577-B5BA-7EA99BB88334}" type="presParOf" srcId="{7E3A5838-7FE4-4EFC-9C62-35147C6BC954}" destId="{F574464B-63BB-4922-938C-314C7A1C2919}" srcOrd="4" destOrd="0" presId="urn:microsoft.com/office/officeart/2005/8/layout/list1"/>
    <dgm:cxn modelId="{83711004-2D7F-4446-96A9-1DEAE5CF1969}" type="presParOf" srcId="{F574464B-63BB-4922-938C-314C7A1C2919}" destId="{C5E903C9-8CA2-49F6-B5BD-B01C6381678E}" srcOrd="0" destOrd="0" presId="urn:microsoft.com/office/officeart/2005/8/layout/list1"/>
    <dgm:cxn modelId="{BB66DBDA-CC7E-4541-BB92-EB04DB6353B6}" type="presParOf" srcId="{F574464B-63BB-4922-938C-314C7A1C2919}" destId="{57E6E81E-EBAD-437F-B510-D321B3595260}" srcOrd="1" destOrd="0" presId="urn:microsoft.com/office/officeart/2005/8/layout/list1"/>
    <dgm:cxn modelId="{A7FEF93D-CDF4-4AD3-91E7-28F82753C9C8}" type="presParOf" srcId="{7E3A5838-7FE4-4EFC-9C62-35147C6BC954}" destId="{2CBC6BA6-3948-499E-AAC8-AED5EDB7EDD9}" srcOrd="5" destOrd="0" presId="urn:microsoft.com/office/officeart/2005/8/layout/list1"/>
    <dgm:cxn modelId="{74B4BB0E-B121-4FA8-A71B-E01777EB8D5C}" type="presParOf" srcId="{7E3A5838-7FE4-4EFC-9C62-35147C6BC954}" destId="{47F093D0-DB35-4227-BE65-D2E7C7BA28C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4D6D212-BDDB-47B9-9FA1-30CAD7CB92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pt-MZ"/>
        </a:p>
      </dgm:t>
    </dgm:pt>
    <dgm:pt modelId="{32AE8BAD-4ED5-4B1D-B1FD-28AE1731E4BA}">
      <dgm:prSet/>
      <dgm:spPr/>
      <dgm:t>
        <a:bodyPr/>
        <a:lstStyle/>
        <a:p>
          <a:r>
            <a:rPr lang="pt-PT"/>
            <a:t>3.1 Generalidades</a:t>
          </a:r>
          <a:endParaRPr lang="pt-MZ"/>
        </a:p>
      </dgm:t>
    </dgm:pt>
    <dgm:pt modelId="{55D98CEC-FFE3-437B-85EC-C134B6A938B7}" type="parTrans" cxnId="{7FB7282A-78A8-42F9-A5E5-88D10F1A4664}">
      <dgm:prSet/>
      <dgm:spPr/>
      <dgm:t>
        <a:bodyPr/>
        <a:lstStyle/>
        <a:p>
          <a:endParaRPr lang="pt-MZ"/>
        </a:p>
      </dgm:t>
    </dgm:pt>
    <dgm:pt modelId="{9BFEF9DD-828F-486B-B81F-2A224C5B3993}" type="sibTrans" cxnId="{7FB7282A-78A8-42F9-A5E5-88D10F1A4664}">
      <dgm:prSet/>
      <dgm:spPr/>
      <dgm:t>
        <a:bodyPr/>
        <a:lstStyle/>
        <a:p>
          <a:endParaRPr lang="pt-MZ"/>
        </a:p>
      </dgm:t>
    </dgm:pt>
    <dgm:pt modelId="{4CB4BF9B-4994-44F4-A35F-B3B619E066DC}">
      <dgm:prSet/>
      <dgm:spPr/>
      <dgm:t>
        <a:bodyPr/>
        <a:lstStyle/>
        <a:p>
          <a:r>
            <a:rPr lang="pt-PT" dirty="0"/>
            <a:t>3.2 Planeamento do design e desenvolvimento</a:t>
          </a:r>
          <a:endParaRPr lang="pt-MZ" dirty="0"/>
        </a:p>
      </dgm:t>
    </dgm:pt>
    <dgm:pt modelId="{4E1365C9-EE39-462A-B68D-7810206A7979}" type="parTrans" cxnId="{3BFA3ED8-AB8E-4B16-872E-B020C20775F9}">
      <dgm:prSet/>
      <dgm:spPr/>
      <dgm:t>
        <a:bodyPr/>
        <a:lstStyle/>
        <a:p>
          <a:endParaRPr lang="pt-MZ"/>
        </a:p>
      </dgm:t>
    </dgm:pt>
    <dgm:pt modelId="{5399FF4A-69D1-42DC-9472-9141C4767A1B}" type="sibTrans" cxnId="{3BFA3ED8-AB8E-4B16-872E-B020C20775F9}">
      <dgm:prSet/>
      <dgm:spPr/>
      <dgm:t>
        <a:bodyPr/>
        <a:lstStyle/>
        <a:p>
          <a:endParaRPr lang="pt-MZ"/>
        </a:p>
      </dgm:t>
    </dgm:pt>
    <dgm:pt modelId="{13853E01-4CE8-44D7-9867-BE1A83840849}">
      <dgm:prSet/>
      <dgm:spPr/>
      <dgm:t>
        <a:bodyPr/>
        <a:lstStyle/>
        <a:p>
          <a:r>
            <a:rPr lang="pt-PT" dirty="0"/>
            <a:t>3.3 Entradas para design e desenvolvimento</a:t>
          </a:r>
          <a:endParaRPr lang="pt-MZ" dirty="0"/>
        </a:p>
      </dgm:t>
    </dgm:pt>
    <dgm:pt modelId="{6AE028DD-F51B-4965-B8D8-6AFE1B10A634}" type="parTrans" cxnId="{0BACFD32-17CF-4DB0-B6E7-9D11B17B5B3C}">
      <dgm:prSet/>
      <dgm:spPr/>
      <dgm:t>
        <a:bodyPr/>
        <a:lstStyle/>
        <a:p>
          <a:endParaRPr lang="pt-MZ"/>
        </a:p>
      </dgm:t>
    </dgm:pt>
    <dgm:pt modelId="{4C1C2B10-80B0-4AE3-BAB4-3AD37D78809B}" type="sibTrans" cxnId="{0BACFD32-17CF-4DB0-B6E7-9D11B17B5B3C}">
      <dgm:prSet/>
      <dgm:spPr/>
      <dgm:t>
        <a:bodyPr/>
        <a:lstStyle/>
        <a:p>
          <a:endParaRPr lang="pt-MZ"/>
        </a:p>
      </dgm:t>
    </dgm:pt>
    <dgm:pt modelId="{9E7FD240-5A8A-4B0E-B453-72F062FCDECC}">
      <dgm:prSet/>
      <dgm:spPr/>
      <dgm:t>
        <a:bodyPr/>
        <a:lstStyle/>
        <a:p>
          <a:r>
            <a:rPr lang="pt-PT" dirty="0"/>
            <a:t>3.4 Controlos de design e desenvolvimento</a:t>
          </a:r>
          <a:endParaRPr lang="pt-MZ" dirty="0"/>
        </a:p>
      </dgm:t>
    </dgm:pt>
    <dgm:pt modelId="{4F969FCB-4DB1-4F50-A1AD-BC8127629F84}" type="parTrans" cxnId="{6A1BF43B-740D-41E1-804A-8463C2E335AE}">
      <dgm:prSet/>
      <dgm:spPr/>
      <dgm:t>
        <a:bodyPr/>
        <a:lstStyle/>
        <a:p>
          <a:endParaRPr lang="pt-MZ"/>
        </a:p>
      </dgm:t>
    </dgm:pt>
    <dgm:pt modelId="{3692D870-8930-41D4-9BB6-828E22FC1D1C}" type="sibTrans" cxnId="{6A1BF43B-740D-41E1-804A-8463C2E335AE}">
      <dgm:prSet/>
      <dgm:spPr/>
      <dgm:t>
        <a:bodyPr/>
        <a:lstStyle/>
        <a:p>
          <a:endParaRPr lang="pt-MZ"/>
        </a:p>
      </dgm:t>
    </dgm:pt>
    <dgm:pt modelId="{591A169D-F7CD-4ECF-BB43-29646F0F7554}">
      <dgm:prSet/>
      <dgm:spPr/>
      <dgm:t>
        <a:bodyPr/>
        <a:lstStyle/>
        <a:p>
          <a:r>
            <a:rPr lang="pt-PT" dirty="0"/>
            <a:t>3.5 Saídas do design e desenvolvimento</a:t>
          </a:r>
          <a:endParaRPr lang="pt-MZ" dirty="0"/>
        </a:p>
      </dgm:t>
    </dgm:pt>
    <dgm:pt modelId="{5F7CE4A2-8E0B-45C4-8F4E-254BFF8D5E3D}" type="parTrans" cxnId="{EB36F19A-1917-4702-B6CA-34EA0D370DED}">
      <dgm:prSet/>
      <dgm:spPr/>
      <dgm:t>
        <a:bodyPr/>
        <a:lstStyle/>
        <a:p>
          <a:endParaRPr lang="pt-MZ"/>
        </a:p>
      </dgm:t>
    </dgm:pt>
    <dgm:pt modelId="{B86E45E1-C3BB-4828-B1B0-A43C5E38D53D}" type="sibTrans" cxnId="{EB36F19A-1917-4702-B6CA-34EA0D370DED}">
      <dgm:prSet/>
      <dgm:spPr/>
      <dgm:t>
        <a:bodyPr/>
        <a:lstStyle/>
        <a:p>
          <a:endParaRPr lang="pt-MZ"/>
        </a:p>
      </dgm:t>
    </dgm:pt>
    <dgm:pt modelId="{62B4AD07-E7A4-4E43-A061-A5664518BF02}">
      <dgm:prSet/>
      <dgm:spPr/>
      <dgm:t>
        <a:bodyPr/>
        <a:lstStyle/>
        <a:p>
          <a:r>
            <a:rPr lang="pt-PT" dirty="0"/>
            <a:t>3.6 Alterações do design e desenvolvimento</a:t>
          </a:r>
          <a:endParaRPr lang="pt-MZ" dirty="0"/>
        </a:p>
      </dgm:t>
    </dgm:pt>
    <dgm:pt modelId="{DBE9B29C-6BE1-42FC-A9A5-3D5EF5C3833F}" type="parTrans" cxnId="{CB95069C-AC02-4F28-8612-A4D1BF3E1C2D}">
      <dgm:prSet/>
      <dgm:spPr/>
      <dgm:t>
        <a:bodyPr/>
        <a:lstStyle/>
        <a:p>
          <a:endParaRPr lang="pt-MZ"/>
        </a:p>
      </dgm:t>
    </dgm:pt>
    <dgm:pt modelId="{A8755A78-34A3-48DF-9DF6-8152E66B24D2}" type="sibTrans" cxnId="{CB95069C-AC02-4F28-8612-A4D1BF3E1C2D}">
      <dgm:prSet/>
      <dgm:spPr/>
      <dgm:t>
        <a:bodyPr/>
        <a:lstStyle/>
        <a:p>
          <a:endParaRPr lang="pt-MZ"/>
        </a:p>
      </dgm:t>
    </dgm:pt>
    <dgm:pt modelId="{F3F8C165-0C3B-43F5-930F-3AB24AE94DB7}" type="pres">
      <dgm:prSet presAssocID="{24D6D212-BDDB-47B9-9FA1-30CAD7CB92BE}" presName="diagram" presStyleCnt="0">
        <dgm:presLayoutVars>
          <dgm:dir/>
          <dgm:resizeHandles val="exact"/>
        </dgm:presLayoutVars>
      </dgm:prSet>
      <dgm:spPr/>
    </dgm:pt>
    <dgm:pt modelId="{5581360A-217F-45B2-9CE4-51F8805E3860}" type="pres">
      <dgm:prSet presAssocID="{32AE8BAD-4ED5-4B1D-B1FD-28AE1731E4BA}" presName="node" presStyleLbl="node1" presStyleIdx="0" presStyleCnt="6">
        <dgm:presLayoutVars>
          <dgm:bulletEnabled val="1"/>
        </dgm:presLayoutVars>
      </dgm:prSet>
      <dgm:spPr/>
    </dgm:pt>
    <dgm:pt modelId="{AFE08BB8-F402-4018-A7D8-081C2779FE9E}" type="pres">
      <dgm:prSet presAssocID="{9BFEF9DD-828F-486B-B81F-2A224C5B3993}" presName="sibTrans" presStyleCnt="0"/>
      <dgm:spPr/>
    </dgm:pt>
    <dgm:pt modelId="{B0D3BAD0-36F7-492E-8CBA-D3A86656DE79}" type="pres">
      <dgm:prSet presAssocID="{4CB4BF9B-4994-44F4-A35F-B3B619E066DC}" presName="node" presStyleLbl="node1" presStyleIdx="1" presStyleCnt="6">
        <dgm:presLayoutVars>
          <dgm:bulletEnabled val="1"/>
        </dgm:presLayoutVars>
      </dgm:prSet>
      <dgm:spPr/>
    </dgm:pt>
    <dgm:pt modelId="{927E517E-29AC-46D1-8345-73CB7DB34DB1}" type="pres">
      <dgm:prSet presAssocID="{5399FF4A-69D1-42DC-9472-9141C4767A1B}" presName="sibTrans" presStyleCnt="0"/>
      <dgm:spPr/>
    </dgm:pt>
    <dgm:pt modelId="{4D57E625-A768-4C01-B49D-323FF19BB806}" type="pres">
      <dgm:prSet presAssocID="{13853E01-4CE8-44D7-9867-BE1A83840849}" presName="node" presStyleLbl="node1" presStyleIdx="2" presStyleCnt="6">
        <dgm:presLayoutVars>
          <dgm:bulletEnabled val="1"/>
        </dgm:presLayoutVars>
      </dgm:prSet>
      <dgm:spPr/>
    </dgm:pt>
    <dgm:pt modelId="{DBE6BF64-CC37-42EF-A7E9-4440B0AADCEB}" type="pres">
      <dgm:prSet presAssocID="{4C1C2B10-80B0-4AE3-BAB4-3AD37D78809B}" presName="sibTrans" presStyleCnt="0"/>
      <dgm:spPr/>
    </dgm:pt>
    <dgm:pt modelId="{DD3096CD-98CD-4639-8D60-1D816970FE52}" type="pres">
      <dgm:prSet presAssocID="{9E7FD240-5A8A-4B0E-B453-72F062FCDECC}" presName="node" presStyleLbl="node1" presStyleIdx="3" presStyleCnt="6">
        <dgm:presLayoutVars>
          <dgm:bulletEnabled val="1"/>
        </dgm:presLayoutVars>
      </dgm:prSet>
      <dgm:spPr/>
    </dgm:pt>
    <dgm:pt modelId="{073A2C98-4C42-4CB5-A059-6CC32B80EAA3}" type="pres">
      <dgm:prSet presAssocID="{3692D870-8930-41D4-9BB6-828E22FC1D1C}" presName="sibTrans" presStyleCnt="0"/>
      <dgm:spPr/>
    </dgm:pt>
    <dgm:pt modelId="{03CF67E5-7585-4A82-8159-9E7A5F2A1CBC}" type="pres">
      <dgm:prSet presAssocID="{591A169D-F7CD-4ECF-BB43-29646F0F7554}" presName="node" presStyleLbl="node1" presStyleIdx="4" presStyleCnt="6">
        <dgm:presLayoutVars>
          <dgm:bulletEnabled val="1"/>
        </dgm:presLayoutVars>
      </dgm:prSet>
      <dgm:spPr/>
    </dgm:pt>
    <dgm:pt modelId="{6CA4FD8B-54E5-4325-909E-60E795177473}" type="pres">
      <dgm:prSet presAssocID="{B86E45E1-C3BB-4828-B1B0-A43C5E38D53D}" presName="sibTrans" presStyleCnt="0"/>
      <dgm:spPr/>
    </dgm:pt>
    <dgm:pt modelId="{4A4DB5CD-F8BD-4F77-A58F-79DE6453CBDD}" type="pres">
      <dgm:prSet presAssocID="{62B4AD07-E7A4-4E43-A061-A5664518BF02}" presName="node" presStyleLbl="node1" presStyleIdx="5" presStyleCnt="6">
        <dgm:presLayoutVars>
          <dgm:bulletEnabled val="1"/>
        </dgm:presLayoutVars>
      </dgm:prSet>
      <dgm:spPr/>
    </dgm:pt>
  </dgm:ptLst>
  <dgm:cxnLst>
    <dgm:cxn modelId="{C147B116-27CF-47B0-842F-A4D88CA9AB30}" type="presOf" srcId="{13853E01-4CE8-44D7-9867-BE1A83840849}" destId="{4D57E625-A768-4C01-B49D-323FF19BB806}" srcOrd="0" destOrd="0" presId="urn:microsoft.com/office/officeart/2005/8/layout/default"/>
    <dgm:cxn modelId="{2DD03A20-AF93-4829-97BE-821D684071D5}" type="presOf" srcId="{4CB4BF9B-4994-44F4-A35F-B3B619E066DC}" destId="{B0D3BAD0-36F7-492E-8CBA-D3A86656DE79}" srcOrd="0" destOrd="0" presId="urn:microsoft.com/office/officeart/2005/8/layout/default"/>
    <dgm:cxn modelId="{7FB7282A-78A8-42F9-A5E5-88D10F1A4664}" srcId="{24D6D212-BDDB-47B9-9FA1-30CAD7CB92BE}" destId="{32AE8BAD-4ED5-4B1D-B1FD-28AE1731E4BA}" srcOrd="0" destOrd="0" parTransId="{55D98CEC-FFE3-437B-85EC-C134B6A938B7}" sibTransId="{9BFEF9DD-828F-486B-B81F-2A224C5B3993}"/>
    <dgm:cxn modelId="{0BACFD32-17CF-4DB0-B6E7-9D11B17B5B3C}" srcId="{24D6D212-BDDB-47B9-9FA1-30CAD7CB92BE}" destId="{13853E01-4CE8-44D7-9867-BE1A83840849}" srcOrd="2" destOrd="0" parTransId="{6AE028DD-F51B-4965-B8D8-6AFE1B10A634}" sibTransId="{4C1C2B10-80B0-4AE3-BAB4-3AD37D78809B}"/>
    <dgm:cxn modelId="{6A1BF43B-740D-41E1-804A-8463C2E335AE}" srcId="{24D6D212-BDDB-47B9-9FA1-30CAD7CB92BE}" destId="{9E7FD240-5A8A-4B0E-B453-72F062FCDECC}" srcOrd="3" destOrd="0" parTransId="{4F969FCB-4DB1-4F50-A1AD-BC8127629F84}" sibTransId="{3692D870-8930-41D4-9BB6-828E22FC1D1C}"/>
    <dgm:cxn modelId="{EB36F19A-1917-4702-B6CA-34EA0D370DED}" srcId="{24D6D212-BDDB-47B9-9FA1-30CAD7CB92BE}" destId="{591A169D-F7CD-4ECF-BB43-29646F0F7554}" srcOrd="4" destOrd="0" parTransId="{5F7CE4A2-8E0B-45C4-8F4E-254BFF8D5E3D}" sibTransId="{B86E45E1-C3BB-4828-B1B0-A43C5E38D53D}"/>
    <dgm:cxn modelId="{CB95069C-AC02-4F28-8612-A4D1BF3E1C2D}" srcId="{24D6D212-BDDB-47B9-9FA1-30CAD7CB92BE}" destId="{62B4AD07-E7A4-4E43-A061-A5664518BF02}" srcOrd="5" destOrd="0" parTransId="{DBE9B29C-6BE1-42FC-A9A5-3D5EF5C3833F}" sibTransId="{A8755A78-34A3-48DF-9DF6-8152E66B24D2}"/>
    <dgm:cxn modelId="{3B07D9B3-8AFE-4A22-BF11-28DD375176C7}" type="presOf" srcId="{24D6D212-BDDB-47B9-9FA1-30CAD7CB92BE}" destId="{F3F8C165-0C3B-43F5-930F-3AB24AE94DB7}" srcOrd="0" destOrd="0" presId="urn:microsoft.com/office/officeart/2005/8/layout/default"/>
    <dgm:cxn modelId="{3BB4FFB3-47EC-44EA-A7C1-D98A086CD80E}" type="presOf" srcId="{9E7FD240-5A8A-4B0E-B453-72F062FCDECC}" destId="{DD3096CD-98CD-4639-8D60-1D816970FE52}" srcOrd="0" destOrd="0" presId="urn:microsoft.com/office/officeart/2005/8/layout/default"/>
    <dgm:cxn modelId="{202293B5-DCDE-413B-BE29-9C12C8B7D765}" type="presOf" srcId="{591A169D-F7CD-4ECF-BB43-29646F0F7554}" destId="{03CF67E5-7585-4A82-8159-9E7A5F2A1CBC}" srcOrd="0" destOrd="0" presId="urn:microsoft.com/office/officeart/2005/8/layout/default"/>
    <dgm:cxn modelId="{9CBEB3C9-E65D-4522-A72D-20A87716FF44}" type="presOf" srcId="{62B4AD07-E7A4-4E43-A061-A5664518BF02}" destId="{4A4DB5CD-F8BD-4F77-A58F-79DE6453CBDD}" srcOrd="0" destOrd="0" presId="urn:microsoft.com/office/officeart/2005/8/layout/default"/>
    <dgm:cxn modelId="{829328D6-7290-42BA-80F9-35EDC4445EC1}" type="presOf" srcId="{32AE8BAD-4ED5-4B1D-B1FD-28AE1731E4BA}" destId="{5581360A-217F-45B2-9CE4-51F8805E3860}" srcOrd="0" destOrd="0" presId="urn:microsoft.com/office/officeart/2005/8/layout/default"/>
    <dgm:cxn modelId="{3BFA3ED8-AB8E-4B16-872E-B020C20775F9}" srcId="{24D6D212-BDDB-47B9-9FA1-30CAD7CB92BE}" destId="{4CB4BF9B-4994-44F4-A35F-B3B619E066DC}" srcOrd="1" destOrd="0" parTransId="{4E1365C9-EE39-462A-B68D-7810206A7979}" sibTransId="{5399FF4A-69D1-42DC-9472-9141C4767A1B}"/>
    <dgm:cxn modelId="{CA7BE3B3-1E8B-4506-8B37-3934F4D88964}" type="presParOf" srcId="{F3F8C165-0C3B-43F5-930F-3AB24AE94DB7}" destId="{5581360A-217F-45B2-9CE4-51F8805E3860}" srcOrd="0" destOrd="0" presId="urn:microsoft.com/office/officeart/2005/8/layout/default"/>
    <dgm:cxn modelId="{C4AC9392-218C-4777-AFC6-0189331B81ED}" type="presParOf" srcId="{F3F8C165-0C3B-43F5-930F-3AB24AE94DB7}" destId="{AFE08BB8-F402-4018-A7D8-081C2779FE9E}" srcOrd="1" destOrd="0" presId="urn:microsoft.com/office/officeart/2005/8/layout/default"/>
    <dgm:cxn modelId="{A3CA6C6C-095E-493F-87DA-EA0C2CDA4F77}" type="presParOf" srcId="{F3F8C165-0C3B-43F5-930F-3AB24AE94DB7}" destId="{B0D3BAD0-36F7-492E-8CBA-D3A86656DE79}" srcOrd="2" destOrd="0" presId="urn:microsoft.com/office/officeart/2005/8/layout/default"/>
    <dgm:cxn modelId="{B834C0CD-6727-45FA-A098-8EC7585DBC55}" type="presParOf" srcId="{F3F8C165-0C3B-43F5-930F-3AB24AE94DB7}" destId="{927E517E-29AC-46D1-8345-73CB7DB34DB1}" srcOrd="3" destOrd="0" presId="urn:microsoft.com/office/officeart/2005/8/layout/default"/>
    <dgm:cxn modelId="{899A278F-354D-43B7-9D7F-60025ACD854B}" type="presParOf" srcId="{F3F8C165-0C3B-43F5-930F-3AB24AE94DB7}" destId="{4D57E625-A768-4C01-B49D-323FF19BB806}" srcOrd="4" destOrd="0" presId="urn:microsoft.com/office/officeart/2005/8/layout/default"/>
    <dgm:cxn modelId="{D9E52CF1-B552-4CEE-9E43-778762BEF292}" type="presParOf" srcId="{F3F8C165-0C3B-43F5-930F-3AB24AE94DB7}" destId="{DBE6BF64-CC37-42EF-A7E9-4440B0AADCEB}" srcOrd="5" destOrd="0" presId="urn:microsoft.com/office/officeart/2005/8/layout/default"/>
    <dgm:cxn modelId="{2AC138D7-5E19-443F-B87F-81E66D184C59}" type="presParOf" srcId="{F3F8C165-0C3B-43F5-930F-3AB24AE94DB7}" destId="{DD3096CD-98CD-4639-8D60-1D816970FE52}" srcOrd="6" destOrd="0" presId="urn:microsoft.com/office/officeart/2005/8/layout/default"/>
    <dgm:cxn modelId="{5F205768-75CB-4774-AD95-2AEB966716F3}" type="presParOf" srcId="{F3F8C165-0C3B-43F5-930F-3AB24AE94DB7}" destId="{073A2C98-4C42-4CB5-A059-6CC32B80EAA3}" srcOrd="7" destOrd="0" presId="urn:microsoft.com/office/officeart/2005/8/layout/default"/>
    <dgm:cxn modelId="{1F2C139C-86F6-4410-A792-D56C20520E2F}" type="presParOf" srcId="{F3F8C165-0C3B-43F5-930F-3AB24AE94DB7}" destId="{03CF67E5-7585-4A82-8159-9E7A5F2A1CBC}" srcOrd="8" destOrd="0" presId="urn:microsoft.com/office/officeart/2005/8/layout/default"/>
    <dgm:cxn modelId="{10953537-C3DC-4373-ABD9-41182A45C471}" type="presParOf" srcId="{F3F8C165-0C3B-43F5-930F-3AB24AE94DB7}" destId="{6CA4FD8B-54E5-4325-909E-60E795177473}" srcOrd="9" destOrd="0" presId="urn:microsoft.com/office/officeart/2005/8/layout/default"/>
    <dgm:cxn modelId="{D9B4E420-A0BA-489C-8274-B3C31DC13118}" type="presParOf" srcId="{F3F8C165-0C3B-43F5-930F-3AB24AE94DB7}" destId="{4A4DB5CD-F8BD-4F77-A58F-79DE6453CBDD}"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C274111-0FE1-497D-9A25-9D16AA96B19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pt-MZ"/>
        </a:p>
      </dgm:t>
    </dgm:pt>
    <dgm:pt modelId="{410E9850-6BB7-4BB9-A727-79E5AF223086}">
      <dgm:prSet/>
      <dgm:spPr/>
      <dgm:t>
        <a:bodyPr/>
        <a:lstStyle/>
        <a:p>
          <a:r>
            <a:rPr lang="pt-PT"/>
            <a:t>a) a natureza, a duração e a complexidade das atividades de design e desenvolvimento; </a:t>
          </a:r>
          <a:endParaRPr lang="pt-MZ"/>
        </a:p>
      </dgm:t>
    </dgm:pt>
    <dgm:pt modelId="{72042D5A-7BF9-4875-AEEE-4A1DF70E6F9C}" type="parTrans" cxnId="{768609F7-6080-4F47-8F46-47FFEF6C61D3}">
      <dgm:prSet/>
      <dgm:spPr/>
      <dgm:t>
        <a:bodyPr/>
        <a:lstStyle/>
        <a:p>
          <a:endParaRPr lang="pt-MZ"/>
        </a:p>
      </dgm:t>
    </dgm:pt>
    <dgm:pt modelId="{00273DDE-A462-4307-A848-EE1DC13ED9C3}" type="sibTrans" cxnId="{768609F7-6080-4F47-8F46-47FFEF6C61D3}">
      <dgm:prSet/>
      <dgm:spPr/>
      <dgm:t>
        <a:bodyPr/>
        <a:lstStyle/>
        <a:p>
          <a:endParaRPr lang="pt-MZ"/>
        </a:p>
      </dgm:t>
    </dgm:pt>
    <dgm:pt modelId="{B59053B1-360C-4954-B6BD-6CBDFFB9BE17}">
      <dgm:prSet/>
      <dgm:spPr/>
      <dgm:t>
        <a:bodyPr/>
        <a:lstStyle/>
        <a:p>
          <a:r>
            <a:rPr lang="pt-PT"/>
            <a:t>b) as etapas requeridas pelo processo, incluindo as revisões de design e desenvolvimento aplicáveis; </a:t>
          </a:r>
          <a:endParaRPr lang="pt-MZ"/>
        </a:p>
      </dgm:t>
    </dgm:pt>
    <dgm:pt modelId="{8688E433-0233-423E-A068-1815B766B286}" type="parTrans" cxnId="{A9C12CD2-FB6C-46C0-B27A-AC9F2FB0663E}">
      <dgm:prSet/>
      <dgm:spPr/>
      <dgm:t>
        <a:bodyPr/>
        <a:lstStyle/>
        <a:p>
          <a:endParaRPr lang="pt-MZ"/>
        </a:p>
      </dgm:t>
    </dgm:pt>
    <dgm:pt modelId="{8E5BAE07-F7ED-4A17-8203-929B606B61F4}" type="sibTrans" cxnId="{A9C12CD2-FB6C-46C0-B27A-AC9F2FB0663E}">
      <dgm:prSet/>
      <dgm:spPr/>
      <dgm:t>
        <a:bodyPr/>
        <a:lstStyle/>
        <a:p>
          <a:endParaRPr lang="pt-MZ"/>
        </a:p>
      </dgm:t>
    </dgm:pt>
    <dgm:pt modelId="{195BE69A-6AFA-4A76-927A-96BD1FADBC7D}">
      <dgm:prSet/>
      <dgm:spPr/>
      <dgm:t>
        <a:bodyPr/>
        <a:lstStyle/>
        <a:p>
          <a:r>
            <a:rPr lang="pt-PT"/>
            <a:t>c) as atividades requeridas de verificação e validação de design e desenvolvimento; </a:t>
          </a:r>
          <a:endParaRPr lang="pt-MZ"/>
        </a:p>
      </dgm:t>
    </dgm:pt>
    <dgm:pt modelId="{0D91EA87-38FE-481D-882B-B200B19E81DE}" type="parTrans" cxnId="{45D1F8F2-FFF8-44A6-AA16-7B5EAD0FB3AD}">
      <dgm:prSet/>
      <dgm:spPr/>
      <dgm:t>
        <a:bodyPr/>
        <a:lstStyle/>
        <a:p>
          <a:endParaRPr lang="pt-MZ"/>
        </a:p>
      </dgm:t>
    </dgm:pt>
    <dgm:pt modelId="{989CF055-1488-40E0-AF15-29A54ED40748}" type="sibTrans" cxnId="{45D1F8F2-FFF8-44A6-AA16-7B5EAD0FB3AD}">
      <dgm:prSet/>
      <dgm:spPr/>
      <dgm:t>
        <a:bodyPr/>
        <a:lstStyle/>
        <a:p>
          <a:endParaRPr lang="pt-MZ"/>
        </a:p>
      </dgm:t>
    </dgm:pt>
    <dgm:pt modelId="{7118D96B-18B6-4F46-8B2B-DAF1DEBBF44B}">
      <dgm:prSet/>
      <dgm:spPr/>
      <dgm:t>
        <a:bodyPr/>
        <a:lstStyle/>
        <a:p>
          <a:r>
            <a:rPr lang="pt-PT"/>
            <a:t>d) as responsabilidades e autoridades envolvidas no processo de design e desenvolvimento; </a:t>
          </a:r>
          <a:endParaRPr lang="pt-MZ"/>
        </a:p>
      </dgm:t>
    </dgm:pt>
    <dgm:pt modelId="{67A74DDD-046A-49C6-88F5-34DD32AB10B5}" type="parTrans" cxnId="{0981402F-D421-43C0-B701-B8A00182906A}">
      <dgm:prSet/>
      <dgm:spPr/>
      <dgm:t>
        <a:bodyPr/>
        <a:lstStyle/>
        <a:p>
          <a:endParaRPr lang="pt-MZ"/>
        </a:p>
      </dgm:t>
    </dgm:pt>
    <dgm:pt modelId="{4EF6CDCD-71C9-4C25-8B64-545FDEA31C43}" type="sibTrans" cxnId="{0981402F-D421-43C0-B701-B8A00182906A}">
      <dgm:prSet/>
      <dgm:spPr/>
      <dgm:t>
        <a:bodyPr/>
        <a:lstStyle/>
        <a:p>
          <a:endParaRPr lang="pt-MZ"/>
        </a:p>
      </dgm:t>
    </dgm:pt>
    <dgm:pt modelId="{1839734D-27CF-4B7F-8865-861872EFD14F}">
      <dgm:prSet/>
      <dgm:spPr/>
      <dgm:t>
        <a:bodyPr/>
        <a:lstStyle/>
        <a:p>
          <a:r>
            <a:rPr lang="pt-PT"/>
            <a:t>e) as necessidades em termos de recursos internos e externos para o design e desenvolvimento de produtos e serviços; </a:t>
          </a:r>
          <a:endParaRPr lang="pt-MZ"/>
        </a:p>
      </dgm:t>
    </dgm:pt>
    <dgm:pt modelId="{3AECCF16-5804-4639-A823-21A001233D50}" type="parTrans" cxnId="{F3780269-A635-45C9-8BF6-556D03AB8DC8}">
      <dgm:prSet/>
      <dgm:spPr/>
      <dgm:t>
        <a:bodyPr/>
        <a:lstStyle/>
        <a:p>
          <a:endParaRPr lang="pt-MZ"/>
        </a:p>
      </dgm:t>
    </dgm:pt>
    <dgm:pt modelId="{53D9E9C5-016D-4760-8BD0-9A6230C45F03}" type="sibTrans" cxnId="{F3780269-A635-45C9-8BF6-556D03AB8DC8}">
      <dgm:prSet/>
      <dgm:spPr/>
      <dgm:t>
        <a:bodyPr/>
        <a:lstStyle/>
        <a:p>
          <a:endParaRPr lang="pt-MZ"/>
        </a:p>
      </dgm:t>
    </dgm:pt>
    <dgm:pt modelId="{3FEEA33D-46FF-4260-B46A-8CDB0DB9BBA8}">
      <dgm:prSet/>
      <dgm:spPr/>
      <dgm:t>
        <a:bodyPr/>
        <a:lstStyle/>
        <a:p>
          <a:r>
            <a:rPr lang="pt-PT" dirty="0"/>
            <a:t>f) a necessidade de controlar as interfaces entre as pessoas envolvidas no processo de design e desenvolvimento; </a:t>
          </a:r>
          <a:endParaRPr lang="pt-MZ" dirty="0"/>
        </a:p>
      </dgm:t>
    </dgm:pt>
    <dgm:pt modelId="{BE1FCCFE-0021-42F4-8365-3D82E82AEEC4}" type="parTrans" cxnId="{491C971B-3834-4A91-AE24-AEB9AF312713}">
      <dgm:prSet/>
      <dgm:spPr/>
      <dgm:t>
        <a:bodyPr/>
        <a:lstStyle/>
        <a:p>
          <a:endParaRPr lang="pt-MZ"/>
        </a:p>
      </dgm:t>
    </dgm:pt>
    <dgm:pt modelId="{CCA7A9B4-574B-4560-AB03-AA6C65E3F00C}" type="sibTrans" cxnId="{491C971B-3834-4A91-AE24-AEB9AF312713}">
      <dgm:prSet/>
      <dgm:spPr/>
      <dgm:t>
        <a:bodyPr/>
        <a:lstStyle/>
        <a:p>
          <a:endParaRPr lang="pt-MZ"/>
        </a:p>
      </dgm:t>
    </dgm:pt>
    <dgm:pt modelId="{35BCD1A0-F0BB-4804-A116-6046D3812EA7}">
      <dgm:prSet/>
      <dgm:spPr/>
      <dgm:t>
        <a:bodyPr/>
        <a:lstStyle/>
        <a:p>
          <a:r>
            <a:rPr lang="pt-PT"/>
            <a:t>g) a necessidade de envolver clientes e utilizadores no processo de design e desenvolvimento; </a:t>
          </a:r>
          <a:endParaRPr lang="pt-MZ"/>
        </a:p>
      </dgm:t>
    </dgm:pt>
    <dgm:pt modelId="{7A74CCFE-F368-410F-91CB-9E3E3B0F1907}" type="parTrans" cxnId="{E0B3BE31-83F3-4FD3-A64E-FB253C8339CF}">
      <dgm:prSet/>
      <dgm:spPr/>
      <dgm:t>
        <a:bodyPr/>
        <a:lstStyle/>
        <a:p>
          <a:endParaRPr lang="pt-MZ"/>
        </a:p>
      </dgm:t>
    </dgm:pt>
    <dgm:pt modelId="{2B6469F0-0BAF-46C8-B551-57B904B71679}" type="sibTrans" cxnId="{E0B3BE31-83F3-4FD3-A64E-FB253C8339CF}">
      <dgm:prSet/>
      <dgm:spPr/>
      <dgm:t>
        <a:bodyPr/>
        <a:lstStyle/>
        <a:p>
          <a:endParaRPr lang="pt-MZ"/>
        </a:p>
      </dgm:t>
    </dgm:pt>
    <dgm:pt modelId="{E4F12CC5-799C-4159-A29B-DC7593A04F08}">
      <dgm:prSet/>
      <dgm:spPr/>
      <dgm:t>
        <a:bodyPr/>
        <a:lstStyle/>
        <a:p>
          <a:r>
            <a:rPr lang="pt-PT"/>
            <a:t>h) os requisitos para o subsequente fornecimento de produtos e serviços; </a:t>
          </a:r>
          <a:endParaRPr lang="pt-MZ"/>
        </a:p>
      </dgm:t>
    </dgm:pt>
    <dgm:pt modelId="{C44F8E17-6D16-4083-A2B8-7ACDB3A5FC52}" type="parTrans" cxnId="{490C0AD2-05A6-40C1-86B8-B671E54DD227}">
      <dgm:prSet/>
      <dgm:spPr/>
      <dgm:t>
        <a:bodyPr/>
        <a:lstStyle/>
        <a:p>
          <a:endParaRPr lang="pt-MZ"/>
        </a:p>
      </dgm:t>
    </dgm:pt>
    <dgm:pt modelId="{7D7B2E97-4A8B-4906-8F1B-0FE736F20B66}" type="sibTrans" cxnId="{490C0AD2-05A6-40C1-86B8-B671E54DD227}">
      <dgm:prSet/>
      <dgm:spPr/>
      <dgm:t>
        <a:bodyPr/>
        <a:lstStyle/>
        <a:p>
          <a:endParaRPr lang="pt-MZ"/>
        </a:p>
      </dgm:t>
    </dgm:pt>
    <dgm:pt modelId="{60F39492-61E2-4D78-A202-FA98D5068F97}">
      <dgm:prSet/>
      <dgm:spPr/>
      <dgm:t>
        <a:bodyPr/>
        <a:lstStyle/>
        <a:p>
          <a:r>
            <a:rPr lang="pt-PT"/>
            <a:t>i) o nível de controlo para o processo de design e desenvolvimento esperado pelos clientes e outras partes interessadas relevantes; </a:t>
          </a:r>
          <a:endParaRPr lang="pt-MZ"/>
        </a:p>
      </dgm:t>
    </dgm:pt>
    <dgm:pt modelId="{1AB6FD4A-6ADC-4133-A549-587A0D0CDFF6}" type="parTrans" cxnId="{ADF67A52-DEAC-400D-948C-335A8E7CE408}">
      <dgm:prSet/>
      <dgm:spPr/>
      <dgm:t>
        <a:bodyPr/>
        <a:lstStyle/>
        <a:p>
          <a:endParaRPr lang="pt-MZ"/>
        </a:p>
      </dgm:t>
    </dgm:pt>
    <dgm:pt modelId="{8DD30C3E-030A-4107-907B-AA58C557B114}" type="sibTrans" cxnId="{ADF67A52-DEAC-400D-948C-335A8E7CE408}">
      <dgm:prSet/>
      <dgm:spPr/>
      <dgm:t>
        <a:bodyPr/>
        <a:lstStyle/>
        <a:p>
          <a:endParaRPr lang="pt-MZ"/>
        </a:p>
      </dgm:t>
    </dgm:pt>
    <dgm:pt modelId="{B42378B2-6628-4072-AA74-ACE56B098B5F}">
      <dgm:prSet/>
      <dgm:spPr/>
      <dgm:t>
        <a:bodyPr/>
        <a:lstStyle/>
        <a:p>
          <a:r>
            <a:rPr lang="pt-PT"/>
            <a:t>j) a informação documentada necessária para demonstrar que foram satisfeitos os requisitos de design e desenvolvimento.</a:t>
          </a:r>
          <a:endParaRPr lang="pt-MZ"/>
        </a:p>
      </dgm:t>
    </dgm:pt>
    <dgm:pt modelId="{35BC120E-3B72-4E11-AF73-D006FE7C97A4}" type="parTrans" cxnId="{114C9633-499F-44BB-8A12-8FC44A957777}">
      <dgm:prSet/>
      <dgm:spPr/>
      <dgm:t>
        <a:bodyPr/>
        <a:lstStyle/>
        <a:p>
          <a:endParaRPr lang="pt-MZ"/>
        </a:p>
      </dgm:t>
    </dgm:pt>
    <dgm:pt modelId="{1251F52F-A5E2-4229-89F1-577A7B1C6379}" type="sibTrans" cxnId="{114C9633-499F-44BB-8A12-8FC44A957777}">
      <dgm:prSet/>
      <dgm:spPr/>
      <dgm:t>
        <a:bodyPr/>
        <a:lstStyle/>
        <a:p>
          <a:endParaRPr lang="pt-MZ"/>
        </a:p>
      </dgm:t>
    </dgm:pt>
    <dgm:pt modelId="{6ED5D978-C58C-49BE-AD88-6BA605173028}" type="pres">
      <dgm:prSet presAssocID="{FC274111-0FE1-497D-9A25-9D16AA96B19A}" presName="linear" presStyleCnt="0">
        <dgm:presLayoutVars>
          <dgm:dir/>
          <dgm:animLvl val="lvl"/>
          <dgm:resizeHandles val="exact"/>
        </dgm:presLayoutVars>
      </dgm:prSet>
      <dgm:spPr/>
    </dgm:pt>
    <dgm:pt modelId="{BC6D289E-07FF-4362-8C7B-2A5056206ED1}" type="pres">
      <dgm:prSet presAssocID="{410E9850-6BB7-4BB9-A727-79E5AF223086}" presName="parentLin" presStyleCnt="0"/>
      <dgm:spPr/>
    </dgm:pt>
    <dgm:pt modelId="{0AB16A07-1EC8-42F2-9C66-DD4700A6E830}" type="pres">
      <dgm:prSet presAssocID="{410E9850-6BB7-4BB9-A727-79E5AF223086}" presName="parentLeftMargin" presStyleLbl="node1" presStyleIdx="0" presStyleCnt="10"/>
      <dgm:spPr/>
    </dgm:pt>
    <dgm:pt modelId="{238E60D2-4C3F-4A69-97D3-8D4BFBD0C8FC}" type="pres">
      <dgm:prSet presAssocID="{410E9850-6BB7-4BB9-A727-79E5AF223086}" presName="parentText" presStyleLbl="node1" presStyleIdx="0" presStyleCnt="10">
        <dgm:presLayoutVars>
          <dgm:chMax val="0"/>
          <dgm:bulletEnabled val="1"/>
        </dgm:presLayoutVars>
      </dgm:prSet>
      <dgm:spPr/>
    </dgm:pt>
    <dgm:pt modelId="{9221B455-77F1-4C8A-A903-EDF647BB229C}" type="pres">
      <dgm:prSet presAssocID="{410E9850-6BB7-4BB9-A727-79E5AF223086}" presName="negativeSpace" presStyleCnt="0"/>
      <dgm:spPr/>
    </dgm:pt>
    <dgm:pt modelId="{1D846EFA-81CE-4403-8FB8-1B04EE49D224}" type="pres">
      <dgm:prSet presAssocID="{410E9850-6BB7-4BB9-A727-79E5AF223086}" presName="childText" presStyleLbl="conFgAcc1" presStyleIdx="0" presStyleCnt="10">
        <dgm:presLayoutVars>
          <dgm:bulletEnabled val="1"/>
        </dgm:presLayoutVars>
      </dgm:prSet>
      <dgm:spPr/>
    </dgm:pt>
    <dgm:pt modelId="{216888E2-E164-451D-BC8C-DDA185AE4678}" type="pres">
      <dgm:prSet presAssocID="{00273DDE-A462-4307-A848-EE1DC13ED9C3}" presName="spaceBetweenRectangles" presStyleCnt="0"/>
      <dgm:spPr/>
    </dgm:pt>
    <dgm:pt modelId="{69D99BB0-14F5-4A1E-84F5-F14D85226200}" type="pres">
      <dgm:prSet presAssocID="{B59053B1-360C-4954-B6BD-6CBDFFB9BE17}" presName="parentLin" presStyleCnt="0"/>
      <dgm:spPr/>
    </dgm:pt>
    <dgm:pt modelId="{3F1FD6BA-6928-4CE7-838D-9E6620510183}" type="pres">
      <dgm:prSet presAssocID="{B59053B1-360C-4954-B6BD-6CBDFFB9BE17}" presName="parentLeftMargin" presStyleLbl="node1" presStyleIdx="0" presStyleCnt="10"/>
      <dgm:spPr/>
    </dgm:pt>
    <dgm:pt modelId="{65D46930-0903-4F58-BBF9-8FD22C6BE56B}" type="pres">
      <dgm:prSet presAssocID="{B59053B1-360C-4954-B6BD-6CBDFFB9BE17}" presName="parentText" presStyleLbl="node1" presStyleIdx="1" presStyleCnt="10">
        <dgm:presLayoutVars>
          <dgm:chMax val="0"/>
          <dgm:bulletEnabled val="1"/>
        </dgm:presLayoutVars>
      </dgm:prSet>
      <dgm:spPr/>
    </dgm:pt>
    <dgm:pt modelId="{0D4C7366-1F17-4CD3-BFE7-6B1021564F56}" type="pres">
      <dgm:prSet presAssocID="{B59053B1-360C-4954-B6BD-6CBDFFB9BE17}" presName="negativeSpace" presStyleCnt="0"/>
      <dgm:spPr/>
    </dgm:pt>
    <dgm:pt modelId="{DD6447C7-9CAA-4AF8-814F-08BFC8991246}" type="pres">
      <dgm:prSet presAssocID="{B59053B1-360C-4954-B6BD-6CBDFFB9BE17}" presName="childText" presStyleLbl="conFgAcc1" presStyleIdx="1" presStyleCnt="10">
        <dgm:presLayoutVars>
          <dgm:bulletEnabled val="1"/>
        </dgm:presLayoutVars>
      </dgm:prSet>
      <dgm:spPr/>
    </dgm:pt>
    <dgm:pt modelId="{B1CE5A08-3AB1-49A7-9D6B-94738FAC92BA}" type="pres">
      <dgm:prSet presAssocID="{8E5BAE07-F7ED-4A17-8203-929B606B61F4}" presName="spaceBetweenRectangles" presStyleCnt="0"/>
      <dgm:spPr/>
    </dgm:pt>
    <dgm:pt modelId="{518149B6-2689-4015-A39D-42B3AEA35AE1}" type="pres">
      <dgm:prSet presAssocID="{195BE69A-6AFA-4A76-927A-96BD1FADBC7D}" presName="parentLin" presStyleCnt="0"/>
      <dgm:spPr/>
    </dgm:pt>
    <dgm:pt modelId="{C2B7F132-6303-48EC-A5CB-2F672F869021}" type="pres">
      <dgm:prSet presAssocID="{195BE69A-6AFA-4A76-927A-96BD1FADBC7D}" presName="parentLeftMargin" presStyleLbl="node1" presStyleIdx="1" presStyleCnt="10"/>
      <dgm:spPr/>
    </dgm:pt>
    <dgm:pt modelId="{1EDFAC67-5EB2-4A39-8EF5-ECE0AC4DC00A}" type="pres">
      <dgm:prSet presAssocID="{195BE69A-6AFA-4A76-927A-96BD1FADBC7D}" presName="parentText" presStyleLbl="node1" presStyleIdx="2" presStyleCnt="10">
        <dgm:presLayoutVars>
          <dgm:chMax val="0"/>
          <dgm:bulletEnabled val="1"/>
        </dgm:presLayoutVars>
      </dgm:prSet>
      <dgm:spPr/>
    </dgm:pt>
    <dgm:pt modelId="{6ADB8B06-DB71-45BD-ACB1-BCEBEE5E92A0}" type="pres">
      <dgm:prSet presAssocID="{195BE69A-6AFA-4A76-927A-96BD1FADBC7D}" presName="negativeSpace" presStyleCnt="0"/>
      <dgm:spPr/>
    </dgm:pt>
    <dgm:pt modelId="{0E93F6A6-8B37-4EEE-84AC-BB4A7871829F}" type="pres">
      <dgm:prSet presAssocID="{195BE69A-6AFA-4A76-927A-96BD1FADBC7D}" presName="childText" presStyleLbl="conFgAcc1" presStyleIdx="2" presStyleCnt="10">
        <dgm:presLayoutVars>
          <dgm:bulletEnabled val="1"/>
        </dgm:presLayoutVars>
      </dgm:prSet>
      <dgm:spPr/>
    </dgm:pt>
    <dgm:pt modelId="{D865A830-66ED-4A76-89A8-893436B3B9B4}" type="pres">
      <dgm:prSet presAssocID="{989CF055-1488-40E0-AF15-29A54ED40748}" presName="spaceBetweenRectangles" presStyleCnt="0"/>
      <dgm:spPr/>
    </dgm:pt>
    <dgm:pt modelId="{B1577AE7-1201-4E47-B2EE-F5DB78597FF6}" type="pres">
      <dgm:prSet presAssocID="{7118D96B-18B6-4F46-8B2B-DAF1DEBBF44B}" presName="parentLin" presStyleCnt="0"/>
      <dgm:spPr/>
    </dgm:pt>
    <dgm:pt modelId="{CF4C6B0B-9144-41EF-B6E5-3AB1A0261918}" type="pres">
      <dgm:prSet presAssocID="{7118D96B-18B6-4F46-8B2B-DAF1DEBBF44B}" presName="parentLeftMargin" presStyleLbl="node1" presStyleIdx="2" presStyleCnt="10"/>
      <dgm:spPr/>
    </dgm:pt>
    <dgm:pt modelId="{8FA7F7E8-B6C8-4D89-A112-30A3C72CF47F}" type="pres">
      <dgm:prSet presAssocID="{7118D96B-18B6-4F46-8B2B-DAF1DEBBF44B}" presName="parentText" presStyleLbl="node1" presStyleIdx="3" presStyleCnt="10">
        <dgm:presLayoutVars>
          <dgm:chMax val="0"/>
          <dgm:bulletEnabled val="1"/>
        </dgm:presLayoutVars>
      </dgm:prSet>
      <dgm:spPr/>
    </dgm:pt>
    <dgm:pt modelId="{1A340D42-9F68-4F5C-ACE8-F186D73FC509}" type="pres">
      <dgm:prSet presAssocID="{7118D96B-18B6-4F46-8B2B-DAF1DEBBF44B}" presName="negativeSpace" presStyleCnt="0"/>
      <dgm:spPr/>
    </dgm:pt>
    <dgm:pt modelId="{DD78A464-A322-4A85-82CD-DEBBFFC4BD5E}" type="pres">
      <dgm:prSet presAssocID="{7118D96B-18B6-4F46-8B2B-DAF1DEBBF44B}" presName="childText" presStyleLbl="conFgAcc1" presStyleIdx="3" presStyleCnt="10">
        <dgm:presLayoutVars>
          <dgm:bulletEnabled val="1"/>
        </dgm:presLayoutVars>
      </dgm:prSet>
      <dgm:spPr/>
    </dgm:pt>
    <dgm:pt modelId="{7F743474-68A0-44AE-95E8-4E14AE072FF3}" type="pres">
      <dgm:prSet presAssocID="{4EF6CDCD-71C9-4C25-8B64-545FDEA31C43}" presName="spaceBetweenRectangles" presStyleCnt="0"/>
      <dgm:spPr/>
    </dgm:pt>
    <dgm:pt modelId="{B8E37A0F-4DA6-4FEB-ACCB-88CC0B0A1A53}" type="pres">
      <dgm:prSet presAssocID="{1839734D-27CF-4B7F-8865-861872EFD14F}" presName="parentLin" presStyleCnt="0"/>
      <dgm:spPr/>
    </dgm:pt>
    <dgm:pt modelId="{B3D7A7FB-815E-4261-BCC4-0B6259830200}" type="pres">
      <dgm:prSet presAssocID="{1839734D-27CF-4B7F-8865-861872EFD14F}" presName="parentLeftMargin" presStyleLbl="node1" presStyleIdx="3" presStyleCnt="10"/>
      <dgm:spPr/>
    </dgm:pt>
    <dgm:pt modelId="{A1259CC6-5782-42FE-B267-6708F7D9B2C1}" type="pres">
      <dgm:prSet presAssocID="{1839734D-27CF-4B7F-8865-861872EFD14F}" presName="parentText" presStyleLbl="node1" presStyleIdx="4" presStyleCnt="10">
        <dgm:presLayoutVars>
          <dgm:chMax val="0"/>
          <dgm:bulletEnabled val="1"/>
        </dgm:presLayoutVars>
      </dgm:prSet>
      <dgm:spPr/>
    </dgm:pt>
    <dgm:pt modelId="{3A1198CC-EFC8-43B4-B7FB-DAAF927C46C6}" type="pres">
      <dgm:prSet presAssocID="{1839734D-27CF-4B7F-8865-861872EFD14F}" presName="negativeSpace" presStyleCnt="0"/>
      <dgm:spPr/>
    </dgm:pt>
    <dgm:pt modelId="{7621D1C5-17F8-46DD-B38D-2D8EA64D8B29}" type="pres">
      <dgm:prSet presAssocID="{1839734D-27CF-4B7F-8865-861872EFD14F}" presName="childText" presStyleLbl="conFgAcc1" presStyleIdx="4" presStyleCnt="10">
        <dgm:presLayoutVars>
          <dgm:bulletEnabled val="1"/>
        </dgm:presLayoutVars>
      </dgm:prSet>
      <dgm:spPr/>
    </dgm:pt>
    <dgm:pt modelId="{417E5D92-5DB4-4527-8E5C-3FB72ADDC447}" type="pres">
      <dgm:prSet presAssocID="{53D9E9C5-016D-4760-8BD0-9A6230C45F03}" presName="spaceBetweenRectangles" presStyleCnt="0"/>
      <dgm:spPr/>
    </dgm:pt>
    <dgm:pt modelId="{291A3CB2-5C3E-4854-A345-614B78D4C937}" type="pres">
      <dgm:prSet presAssocID="{3FEEA33D-46FF-4260-B46A-8CDB0DB9BBA8}" presName="parentLin" presStyleCnt="0"/>
      <dgm:spPr/>
    </dgm:pt>
    <dgm:pt modelId="{8A126D54-3B9D-4C09-8304-A3E7F85CC86A}" type="pres">
      <dgm:prSet presAssocID="{3FEEA33D-46FF-4260-B46A-8CDB0DB9BBA8}" presName="parentLeftMargin" presStyleLbl="node1" presStyleIdx="4" presStyleCnt="10"/>
      <dgm:spPr/>
    </dgm:pt>
    <dgm:pt modelId="{2703F6E6-C52C-4484-96F5-A515FD5637DD}" type="pres">
      <dgm:prSet presAssocID="{3FEEA33D-46FF-4260-B46A-8CDB0DB9BBA8}" presName="parentText" presStyleLbl="node1" presStyleIdx="5" presStyleCnt="10">
        <dgm:presLayoutVars>
          <dgm:chMax val="0"/>
          <dgm:bulletEnabled val="1"/>
        </dgm:presLayoutVars>
      </dgm:prSet>
      <dgm:spPr/>
    </dgm:pt>
    <dgm:pt modelId="{3CC1392F-323F-4C47-ABF2-DB3BAE35075E}" type="pres">
      <dgm:prSet presAssocID="{3FEEA33D-46FF-4260-B46A-8CDB0DB9BBA8}" presName="negativeSpace" presStyleCnt="0"/>
      <dgm:spPr/>
    </dgm:pt>
    <dgm:pt modelId="{8AA352DB-8183-4BE3-8E61-3D30E75F3212}" type="pres">
      <dgm:prSet presAssocID="{3FEEA33D-46FF-4260-B46A-8CDB0DB9BBA8}" presName="childText" presStyleLbl="conFgAcc1" presStyleIdx="5" presStyleCnt="10">
        <dgm:presLayoutVars>
          <dgm:bulletEnabled val="1"/>
        </dgm:presLayoutVars>
      </dgm:prSet>
      <dgm:spPr/>
    </dgm:pt>
    <dgm:pt modelId="{FCC084C5-6E64-48A5-B1FF-ED323520FF57}" type="pres">
      <dgm:prSet presAssocID="{CCA7A9B4-574B-4560-AB03-AA6C65E3F00C}" presName="spaceBetweenRectangles" presStyleCnt="0"/>
      <dgm:spPr/>
    </dgm:pt>
    <dgm:pt modelId="{2B67EB64-C132-4CAC-9B5D-A94CEF11D680}" type="pres">
      <dgm:prSet presAssocID="{35BCD1A0-F0BB-4804-A116-6046D3812EA7}" presName="parentLin" presStyleCnt="0"/>
      <dgm:spPr/>
    </dgm:pt>
    <dgm:pt modelId="{65983D25-FB73-4744-9767-1260C4F332CE}" type="pres">
      <dgm:prSet presAssocID="{35BCD1A0-F0BB-4804-A116-6046D3812EA7}" presName="parentLeftMargin" presStyleLbl="node1" presStyleIdx="5" presStyleCnt="10"/>
      <dgm:spPr/>
    </dgm:pt>
    <dgm:pt modelId="{3961E846-ED55-41F5-8020-735F08C78BDE}" type="pres">
      <dgm:prSet presAssocID="{35BCD1A0-F0BB-4804-A116-6046D3812EA7}" presName="parentText" presStyleLbl="node1" presStyleIdx="6" presStyleCnt="10">
        <dgm:presLayoutVars>
          <dgm:chMax val="0"/>
          <dgm:bulletEnabled val="1"/>
        </dgm:presLayoutVars>
      </dgm:prSet>
      <dgm:spPr/>
    </dgm:pt>
    <dgm:pt modelId="{F6AAE366-06A0-41BD-82A3-D48A5D082C49}" type="pres">
      <dgm:prSet presAssocID="{35BCD1A0-F0BB-4804-A116-6046D3812EA7}" presName="negativeSpace" presStyleCnt="0"/>
      <dgm:spPr/>
    </dgm:pt>
    <dgm:pt modelId="{95B401F3-63EB-4A73-82E0-5351F4158D31}" type="pres">
      <dgm:prSet presAssocID="{35BCD1A0-F0BB-4804-A116-6046D3812EA7}" presName="childText" presStyleLbl="conFgAcc1" presStyleIdx="6" presStyleCnt="10">
        <dgm:presLayoutVars>
          <dgm:bulletEnabled val="1"/>
        </dgm:presLayoutVars>
      </dgm:prSet>
      <dgm:spPr/>
    </dgm:pt>
    <dgm:pt modelId="{762A10BD-BCB7-42DC-9688-E4DFE1D92D96}" type="pres">
      <dgm:prSet presAssocID="{2B6469F0-0BAF-46C8-B551-57B904B71679}" presName="spaceBetweenRectangles" presStyleCnt="0"/>
      <dgm:spPr/>
    </dgm:pt>
    <dgm:pt modelId="{04E65092-18BE-441B-BEE0-3825061771EF}" type="pres">
      <dgm:prSet presAssocID="{E4F12CC5-799C-4159-A29B-DC7593A04F08}" presName="parentLin" presStyleCnt="0"/>
      <dgm:spPr/>
    </dgm:pt>
    <dgm:pt modelId="{1B8F682A-6C24-4354-BFE1-237D61BB4398}" type="pres">
      <dgm:prSet presAssocID="{E4F12CC5-799C-4159-A29B-DC7593A04F08}" presName="parentLeftMargin" presStyleLbl="node1" presStyleIdx="6" presStyleCnt="10"/>
      <dgm:spPr/>
    </dgm:pt>
    <dgm:pt modelId="{98080D76-40F5-47D6-B713-9AC3C8218C66}" type="pres">
      <dgm:prSet presAssocID="{E4F12CC5-799C-4159-A29B-DC7593A04F08}" presName="parentText" presStyleLbl="node1" presStyleIdx="7" presStyleCnt="10">
        <dgm:presLayoutVars>
          <dgm:chMax val="0"/>
          <dgm:bulletEnabled val="1"/>
        </dgm:presLayoutVars>
      </dgm:prSet>
      <dgm:spPr/>
    </dgm:pt>
    <dgm:pt modelId="{534F31EC-94ED-406F-9332-E8C9A603C15E}" type="pres">
      <dgm:prSet presAssocID="{E4F12CC5-799C-4159-A29B-DC7593A04F08}" presName="negativeSpace" presStyleCnt="0"/>
      <dgm:spPr/>
    </dgm:pt>
    <dgm:pt modelId="{00465C2E-04AE-480F-B003-7F7986C08A2F}" type="pres">
      <dgm:prSet presAssocID="{E4F12CC5-799C-4159-A29B-DC7593A04F08}" presName="childText" presStyleLbl="conFgAcc1" presStyleIdx="7" presStyleCnt="10">
        <dgm:presLayoutVars>
          <dgm:bulletEnabled val="1"/>
        </dgm:presLayoutVars>
      </dgm:prSet>
      <dgm:spPr/>
    </dgm:pt>
    <dgm:pt modelId="{D6C1A646-6BE5-42DD-9406-3E5BB0B1FAAD}" type="pres">
      <dgm:prSet presAssocID="{7D7B2E97-4A8B-4906-8F1B-0FE736F20B66}" presName="spaceBetweenRectangles" presStyleCnt="0"/>
      <dgm:spPr/>
    </dgm:pt>
    <dgm:pt modelId="{39BE110B-0766-4E11-9D5D-E2FA10B20257}" type="pres">
      <dgm:prSet presAssocID="{60F39492-61E2-4D78-A202-FA98D5068F97}" presName="parentLin" presStyleCnt="0"/>
      <dgm:spPr/>
    </dgm:pt>
    <dgm:pt modelId="{94091350-DF52-4C09-A8D8-1B16536C05DC}" type="pres">
      <dgm:prSet presAssocID="{60F39492-61E2-4D78-A202-FA98D5068F97}" presName="parentLeftMargin" presStyleLbl="node1" presStyleIdx="7" presStyleCnt="10"/>
      <dgm:spPr/>
    </dgm:pt>
    <dgm:pt modelId="{9B3B9903-3E66-4A76-AB43-77399C1534B2}" type="pres">
      <dgm:prSet presAssocID="{60F39492-61E2-4D78-A202-FA98D5068F97}" presName="parentText" presStyleLbl="node1" presStyleIdx="8" presStyleCnt="10">
        <dgm:presLayoutVars>
          <dgm:chMax val="0"/>
          <dgm:bulletEnabled val="1"/>
        </dgm:presLayoutVars>
      </dgm:prSet>
      <dgm:spPr/>
    </dgm:pt>
    <dgm:pt modelId="{C1A5A642-CA36-48AC-80D0-08259A1A8268}" type="pres">
      <dgm:prSet presAssocID="{60F39492-61E2-4D78-A202-FA98D5068F97}" presName="negativeSpace" presStyleCnt="0"/>
      <dgm:spPr/>
    </dgm:pt>
    <dgm:pt modelId="{4CC08272-22F9-439A-A08F-4D893E4736FF}" type="pres">
      <dgm:prSet presAssocID="{60F39492-61E2-4D78-A202-FA98D5068F97}" presName="childText" presStyleLbl="conFgAcc1" presStyleIdx="8" presStyleCnt="10">
        <dgm:presLayoutVars>
          <dgm:bulletEnabled val="1"/>
        </dgm:presLayoutVars>
      </dgm:prSet>
      <dgm:spPr/>
    </dgm:pt>
    <dgm:pt modelId="{1260865E-7F44-40CA-A0CC-E781FDA9F527}" type="pres">
      <dgm:prSet presAssocID="{8DD30C3E-030A-4107-907B-AA58C557B114}" presName="spaceBetweenRectangles" presStyleCnt="0"/>
      <dgm:spPr/>
    </dgm:pt>
    <dgm:pt modelId="{D7882DF1-6100-4EE1-88C8-531B0229019E}" type="pres">
      <dgm:prSet presAssocID="{B42378B2-6628-4072-AA74-ACE56B098B5F}" presName="parentLin" presStyleCnt="0"/>
      <dgm:spPr/>
    </dgm:pt>
    <dgm:pt modelId="{01365B21-504D-41B7-A609-52F2A00E69B2}" type="pres">
      <dgm:prSet presAssocID="{B42378B2-6628-4072-AA74-ACE56B098B5F}" presName="parentLeftMargin" presStyleLbl="node1" presStyleIdx="8" presStyleCnt="10"/>
      <dgm:spPr/>
    </dgm:pt>
    <dgm:pt modelId="{59EF9081-5BF7-44F2-A1C3-2B2E7C0D2267}" type="pres">
      <dgm:prSet presAssocID="{B42378B2-6628-4072-AA74-ACE56B098B5F}" presName="parentText" presStyleLbl="node1" presStyleIdx="9" presStyleCnt="10">
        <dgm:presLayoutVars>
          <dgm:chMax val="0"/>
          <dgm:bulletEnabled val="1"/>
        </dgm:presLayoutVars>
      </dgm:prSet>
      <dgm:spPr/>
    </dgm:pt>
    <dgm:pt modelId="{ED776781-F000-4120-B4A4-34B9193CBE14}" type="pres">
      <dgm:prSet presAssocID="{B42378B2-6628-4072-AA74-ACE56B098B5F}" presName="negativeSpace" presStyleCnt="0"/>
      <dgm:spPr/>
    </dgm:pt>
    <dgm:pt modelId="{94576250-1914-41B4-B1C1-ECFCCD6FC5FE}" type="pres">
      <dgm:prSet presAssocID="{B42378B2-6628-4072-AA74-ACE56B098B5F}" presName="childText" presStyleLbl="conFgAcc1" presStyleIdx="9" presStyleCnt="10">
        <dgm:presLayoutVars>
          <dgm:bulletEnabled val="1"/>
        </dgm:presLayoutVars>
      </dgm:prSet>
      <dgm:spPr/>
    </dgm:pt>
  </dgm:ptLst>
  <dgm:cxnLst>
    <dgm:cxn modelId="{1101C300-6F50-4E82-B1F6-EDD7B83AD572}" type="presOf" srcId="{B59053B1-360C-4954-B6BD-6CBDFFB9BE17}" destId="{3F1FD6BA-6928-4CE7-838D-9E6620510183}" srcOrd="0" destOrd="0" presId="urn:microsoft.com/office/officeart/2005/8/layout/list1"/>
    <dgm:cxn modelId="{56F8B217-7EAE-403D-AF94-9EFDF9B1B6D6}" type="presOf" srcId="{7118D96B-18B6-4F46-8B2B-DAF1DEBBF44B}" destId="{8FA7F7E8-B6C8-4D89-A112-30A3C72CF47F}" srcOrd="1" destOrd="0" presId="urn:microsoft.com/office/officeart/2005/8/layout/list1"/>
    <dgm:cxn modelId="{491C971B-3834-4A91-AE24-AEB9AF312713}" srcId="{FC274111-0FE1-497D-9A25-9D16AA96B19A}" destId="{3FEEA33D-46FF-4260-B46A-8CDB0DB9BBA8}" srcOrd="5" destOrd="0" parTransId="{BE1FCCFE-0021-42F4-8365-3D82E82AEEC4}" sibTransId="{CCA7A9B4-574B-4560-AB03-AA6C65E3F00C}"/>
    <dgm:cxn modelId="{48E4E620-6EA8-4FF7-A79C-A8848FDE1BF6}" type="presOf" srcId="{1839734D-27CF-4B7F-8865-861872EFD14F}" destId="{B3D7A7FB-815E-4261-BCC4-0B6259830200}" srcOrd="0" destOrd="0" presId="urn:microsoft.com/office/officeart/2005/8/layout/list1"/>
    <dgm:cxn modelId="{0981402F-D421-43C0-B701-B8A00182906A}" srcId="{FC274111-0FE1-497D-9A25-9D16AA96B19A}" destId="{7118D96B-18B6-4F46-8B2B-DAF1DEBBF44B}" srcOrd="3" destOrd="0" parTransId="{67A74DDD-046A-49C6-88F5-34DD32AB10B5}" sibTransId="{4EF6CDCD-71C9-4C25-8B64-545FDEA31C43}"/>
    <dgm:cxn modelId="{E0B3BE31-83F3-4FD3-A64E-FB253C8339CF}" srcId="{FC274111-0FE1-497D-9A25-9D16AA96B19A}" destId="{35BCD1A0-F0BB-4804-A116-6046D3812EA7}" srcOrd="6" destOrd="0" parTransId="{7A74CCFE-F368-410F-91CB-9E3E3B0F1907}" sibTransId="{2B6469F0-0BAF-46C8-B551-57B904B71679}"/>
    <dgm:cxn modelId="{114C9633-499F-44BB-8A12-8FC44A957777}" srcId="{FC274111-0FE1-497D-9A25-9D16AA96B19A}" destId="{B42378B2-6628-4072-AA74-ACE56B098B5F}" srcOrd="9" destOrd="0" parTransId="{35BC120E-3B72-4E11-AF73-D006FE7C97A4}" sibTransId="{1251F52F-A5E2-4229-89F1-577A7B1C6379}"/>
    <dgm:cxn modelId="{409BD43F-801F-42E0-95CF-7175A82BC3CB}" type="presOf" srcId="{FC274111-0FE1-497D-9A25-9D16AA96B19A}" destId="{6ED5D978-C58C-49BE-AD88-6BA605173028}" srcOrd="0" destOrd="0" presId="urn:microsoft.com/office/officeart/2005/8/layout/list1"/>
    <dgm:cxn modelId="{B686BA61-67FC-4E82-894C-02B207CF864B}" type="presOf" srcId="{60F39492-61E2-4D78-A202-FA98D5068F97}" destId="{9B3B9903-3E66-4A76-AB43-77399C1534B2}" srcOrd="1" destOrd="0" presId="urn:microsoft.com/office/officeart/2005/8/layout/list1"/>
    <dgm:cxn modelId="{B07B5065-8AC8-4BFE-BF4E-FAB1851EA7F1}" type="presOf" srcId="{B42378B2-6628-4072-AA74-ACE56B098B5F}" destId="{59EF9081-5BF7-44F2-A1C3-2B2E7C0D2267}" srcOrd="1" destOrd="0" presId="urn:microsoft.com/office/officeart/2005/8/layout/list1"/>
    <dgm:cxn modelId="{73F28945-0459-440D-A79F-BE7B1456B5AD}" type="presOf" srcId="{3FEEA33D-46FF-4260-B46A-8CDB0DB9BBA8}" destId="{2703F6E6-C52C-4484-96F5-A515FD5637DD}" srcOrd="1" destOrd="0" presId="urn:microsoft.com/office/officeart/2005/8/layout/list1"/>
    <dgm:cxn modelId="{F3780269-A635-45C9-8BF6-556D03AB8DC8}" srcId="{FC274111-0FE1-497D-9A25-9D16AA96B19A}" destId="{1839734D-27CF-4B7F-8865-861872EFD14F}" srcOrd="4" destOrd="0" parTransId="{3AECCF16-5804-4639-A823-21A001233D50}" sibTransId="{53D9E9C5-016D-4760-8BD0-9A6230C45F03}"/>
    <dgm:cxn modelId="{49952E6A-73FE-4398-B581-D389CEDA7976}" type="presOf" srcId="{1839734D-27CF-4B7F-8865-861872EFD14F}" destId="{A1259CC6-5782-42FE-B267-6708F7D9B2C1}" srcOrd="1" destOrd="0" presId="urn:microsoft.com/office/officeart/2005/8/layout/list1"/>
    <dgm:cxn modelId="{E8E0E56A-B0DA-42F5-B347-DBE96B2BA7DA}" type="presOf" srcId="{195BE69A-6AFA-4A76-927A-96BD1FADBC7D}" destId="{C2B7F132-6303-48EC-A5CB-2F672F869021}" srcOrd="0" destOrd="0" presId="urn:microsoft.com/office/officeart/2005/8/layout/list1"/>
    <dgm:cxn modelId="{ADF67A52-DEAC-400D-948C-335A8E7CE408}" srcId="{FC274111-0FE1-497D-9A25-9D16AA96B19A}" destId="{60F39492-61E2-4D78-A202-FA98D5068F97}" srcOrd="8" destOrd="0" parTransId="{1AB6FD4A-6ADC-4133-A549-587A0D0CDFF6}" sibTransId="{8DD30C3E-030A-4107-907B-AA58C557B114}"/>
    <dgm:cxn modelId="{E92D0681-274A-4B3A-9198-403184704A2B}" type="presOf" srcId="{B59053B1-360C-4954-B6BD-6CBDFFB9BE17}" destId="{65D46930-0903-4F58-BBF9-8FD22C6BE56B}" srcOrd="1" destOrd="0" presId="urn:microsoft.com/office/officeart/2005/8/layout/list1"/>
    <dgm:cxn modelId="{74287D82-8CEF-4D8F-A7E5-7FCF1D81A7BF}" type="presOf" srcId="{3FEEA33D-46FF-4260-B46A-8CDB0DB9BBA8}" destId="{8A126D54-3B9D-4C09-8304-A3E7F85CC86A}" srcOrd="0" destOrd="0" presId="urn:microsoft.com/office/officeart/2005/8/layout/list1"/>
    <dgm:cxn modelId="{D8DDED9B-2941-4B6F-8B1E-48DA855AFAFA}" type="presOf" srcId="{35BCD1A0-F0BB-4804-A116-6046D3812EA7}" destId="{65983D25-FB73-4744-9767-1260C4F332CE}" srcOrd="0" destOrd="0" presId="urn:microsoft.com/office/officeart/2005/8/layout/list1"/>
    <dgm:cxn modelId="{97DC44BC-2019-40A5-A496-39F6CCEE0F04}" type="presOf" srcId="{E4F12CC5-799C-4159-A29B-DC7593A04F08}" destId="{1B8F682A-6C24-4354-BFE1-237D61BB4398}" srcOrd="0" destOrd="0" presId="urn:microsoft.com/office/officeart/2005/8/layout/list1"/>
    <dgm:cxn modelId="{60E9E5BE-636B-4FA3-BCF6-06F063D4A303}" type="presOf" srcId="{7118D96B-18B6-4F46-8B2B-DAF1DEBBF44B}" destId="{CF4C6B0B-9144-41EF-B6E5-3AB1A0261918}" srcOrd="0" destOrd="0" presId="urn:microsoft.com/office/officeart/2005/8/layout/list1"/>
    <dgm:cxn modelId="{C83FFBC4-EEB4-4F04-8205-6836EDA94592}" type="presOf" srcId="{195BE69A-6AFA-4A76-927A-96BD1FADBC7D}" destId="{1EDFAC67-5EB2-4A39-8EF5-ECE0AC4DC00A}" srcOrd="1" destOrd="0" presId="urn:microsoft.com/office/officeart/2005/8/layout/list1"/>
    <dgm:cxn modelId="{A5D2D9CD-3196-4F1C-A886-47AB779A38CB}" type="presOf" srcId="{410E9850-6BB7-4BB9-A727-79E5AF223086}" destId="{0AB16A07-1EC8-42F2-9C66-DD4700A6E830}" srcOrd="0" destOrd="0" presId="urn:microsoft.com/office/officeart/2005/8/layout/list1"/>
    <dgm:cxn modelId="{DDD95DCE-EC84-4BF1-97DB-3FDF03E2CB5A}" type="presOf" srcId="{E4F12CC5-799C-4159-A29B-DC7593A04F08}" destId="{98080D76-40F5-47D6-B713-9AC3C8218C66}" srcOrd="1" destOrd="0" presId="urn:microsoft.com/office/officeart/2005/8/layout/list1"/>
    <dgm:cxn modelId="{490C0AD2-05A6-40C1-86B8-B671E54DD227}" srcId="{FC274111-0FE1-497D-9A25-9D16AA96B19A}" destId="{E4F12CC5-799C-4159-A29B-DC7593A04F08}" srcOrd="7" destOrd="0" parTransId="{C44F8E17-6D16-4083-A2B8-7ACDB3A5FC52}" sibTransId="{7D7B2E97-4A8B-4906-8F1B-0FE736F20B66}"/>
    <dgm:cxn modelId="{A9C12CD2-FB6C-46C0-B27A-AC9F2FB0663E}" srcId="{FC274111-0FE1-497D-9A25-9D16AA96B19A}" destId="{B59053B1-360C-4954-B6BD-6CBDFFB9BE17}" srcOrd="1" destOrd="0" parTransId="{8688E433-0233-423E-A068-1815B766B286}" sibTransId="{8E5BAE07-F7ED-4A17-8203-929B606B61F4}"/>
    <dgm:cxn modelId="{65E850DE-F682-4287-A05F-22BA6431DD2E}" type="presOf" srcId="{410E9850-6BB7-4BB9-A727-79E5AF223086}" destId="{238E60D2-4C3F-4A69-97D3-8D4BFBD0C8FC}" srcOrd="1" destOrd="0" presId="urn:microsoft.com/office/officeart/2005/8/layout/list1"/>
    <dgm:cxn modelId="{E1BB42E6-1C6F-4A9B-914B-CE4943995A99}" type="presOf" srcId="{35BCD1A0-F0BB-4804-A116-6046D3812EA7}" destId="{3961E846-ED55-41F5-8020-735F08C78BDE}" srcOrd="1" destOrd="0" presId="urn:microsoft.com/office/officeart/2005/8/layout/list1"/>
    <dgm:cxn modelId="{00F7C1E6-D791-4F9E-AF55-19BDBE61AD47}" type="presOf" srcId="{B42378B2-6628-4072-AA74-ACE56B098B5F}" destId="{01365B21-504D-41B7-A609-52F2A00E69B2}" srcOrd="0" destOrd="0" presId="urn:microsoft.com/office/officeart/2005/8/layout/list1"/>
    <dgm:cxn modelId="{45D1F8F2-FFF8-44A6-AA16-7B5EAD0FB3AD}" srcId="{FC274111-0FE1-497D-9A25-9D16AA96B19A}" destId="{195BE69A-6AFA-4A76-927A-96BD1FADBC7D}" srcOrd="2" destOrd="0" parTransId="{0D91EA87-38FE-481D-882B-B200B19E81DE}" sibTransId="{989CF055-1488-40E0-AF15-29A54ED40748}"/>
    <dgm:cxn modelId="{3B2790F6-14A1-47E7-9D6B-BBD321635BFF}" type="presOf" srcId="{60F39492-61E2-4D78-A202-FA98D5068F97}" destId="{94091350-DF52-4C09-A8D8-1B16536C05DC}" srcOrd="0" destOrd="0" presId="urn:microsoft.com/office/officeart/2005/8/layout/list1"/>
    <dgm:cxn modelId="{768609F7-6080-4F47-8F46-47FFEF6C61D3}" srcId="{FC274111-0FE1-497D-9A25-9D16AA96B19A}" destId="{410E9850-6BB7-4BB9-A727-79E5AF223086}" srcOrd="0" destOrd="0" parTransId="{72042D5A-7BF9-4875-AEEE-4A1DF70E6F9C}" sibTransId="{00273DDE-A462-4307-A848-EE1DC13ED9C3}"/>
    <dgm:cxn modelId="{B5855E80-EB25-43CB-8764-5E8130CBBE70}" type="presParOf" srcId="{6ED5D978-C58C-49BE-AD88-6BA605173028}" destId="{BC6D289E-07FF-4362-8C7B-2A5056206ED1}" srcOrd="0" destOrd="0" presId="urn:microsoft.com/office/officeart/2005/8/layout/list1"/>
    <dgm:cxn modelId="{299E7107-DE9A-40F0-9373-C7B6DA0FA86C}" type="presParOf" srcId="{BC6D289E-07FF-4362-8C7B-2A5056206ED1}" destId="{0AB16A07-1EC8-42F2-9C66-DD4700A6E830}" srcOrd="0" destOrd="0" presId="urn:microsoft.com/office/officeart/2005/8/layout/list1"/>
    <dgm:cxn modelId="{F02297CE-7553-4594-BF82-5782A8297F9A}" type="presParOf" srcId="{BC6D289E-07FF-4362-8C7B-2A5056206ED1}" destId="{238E60D2-4C3F-4A69-97D3-8D4BFBD0C8FC}" srcOrd="1" destOrd="0" presId="urn:microsoft.com/office/officeart/2005/8/layout/list1"/>
    <dgm:cxn modelId="{174C635B-3B6B-409E-8433-A39AA3505A71}" type="presParOf" srcId="{6ED5D978-C58C-49BE-AD88-6BA605173028}" destId="{9221B455-77F1-4C8A-A903-EDF647BB229C}" srcOrd="1" destOrd="0" presId="urn:microsoft.com/office/officeart/2005/8/layout/list1"/>
    <dgm:cxn modelId="{CB414E42-C842-4348-A6E4-4765B99BA8DF}" type="presParOf" srcId="{6ED5D978-C58C-49BE-AD88-6BA605173028}" destId="{1D846EFA-81CE-4403-8FB8-1B04EE49D224}" srcOrd="2" destOrd="0" presId="urn:microsoft.com/office/officeart/2005/8/layout/list1"/>
    <dgm:cxn modelId="{01AFC579-60B2-4C8B-A5CB-9A52318F1FAF}" type="presParOf" srcId="{6ED5D978-C58C-49BE-AD88-6BA605173028}" destId="{216888E2-E164-451D-BC8C-DDA185AE4678}" srcOrd="3" destOrd="0" presId="urn:microsoft.com/office/officeart/2005/8/layout/list1"/>
    <dgm:cxn modelId="{EF0BF3C0-BB82-40C7-950F-5357D6D0571D}" type="presParOf" srcId="{6ED5D978-C58C-49BE-AD88-6BA605173028}" destId="{69D99BB0-14F5-4A1E-84F5-F14D85226200}" srcOrd="4" destOrd="0" presId="urn:microsoft.com/office/officeart/2005/8/layout/list1"/>
    <dgm:cxn modelId="{8DB1C254-E456-48F3-9F9A-85931D6635BB}" type="presParOf" srcId="{69D99BB0-14F5-4A1E-84F5-F14D85226200}" destId="{3F1FD6BA-6928-4CE7-838D-9E6620510183}" srcOrd="0" destOrd="0" presId="urn:microsoft.com/office/officeart/2005/8/layout/list1"/>
    <dgm:cxn modelId="{0BB9170A-E40B-4276-B683-D3C4F3753C04}" type="presParOf" srcId="{69D99BB0-14F5-4A1E-84F5-F14D85226200}" destId="{65D46930-0903-4F58-BBF9-8FD22C6BE56B}" srcOrd="1" destOrd="0" presId="urn:microsoft.com/office/officeart/2005/8/layout/list1"/>
    <dgm:cxn modelId="{5EAC4B52-D915-4B59-9F1E-37F2AD9ABB61}" type="presParOf" srcId="{6ED5D978-C58C-49BE-AD88-6BA605173028}" destId="{0D4C7366-1F17-4CD3-BFE7-6B1021564F56}" srcOrd="5" destOrd="0" presId="urn:microsoft.com/office/officeart/2005/8/layout/list1"/>
    <dgm:cxn modelId="{1823EAC6-FB2E-4BF6-BAD1-81755D10862A}" type="presParOf" srcId="{6ED5D978-C58C-49BE-AD88-6BA605173028}" destId="{DD6447C7-9CAA-4AF8-814F-08BFC8991246}" srcOrd="6" destOrd="0" presId="urn:microsoft.com/office/officeart/2005/8/layout/list1"/>
    <dgm:cxn modelId="{F69E55DC-DCF5-4242-B71D-C2208427719D}" type="presParOf" srcId="{6ED5D978-C58C-49BE-AD88-6BA605173028}" destId="{B1CE5A08-3AB1-49A7-9D6B-94738FAC92BA}" srcOrd="7" destOrd="0" presId="urn:microsoft.com/office/officeart/2005/8/layout/list1"/>
    <dgm:cxn modelId="{79E65F73-1BAE-4425-9C29-6BE194ACDD69}" type="presParOf" srcId="{6ED5D978-C58C-49BE-AD88-6BA605173028}" destId="{518149B6-2689-4015-A39D-42B3AEA35AE1}" srcOrd="8" destOrd="0" presId="urn:microsoft.com/office/officeart/2005/8/layout/list1"/>
    <dgm:cxn modelId="{966ACD4A-4AFB-49A3-97B6-80039937ADDA}" type="presParOf" srcId="{518149B6-2689-4015-A39D-42B3AEA35AE1}" destId="{C2B7F132-6303-48EC-A5CB-2F672F869021}" srcOrd="0" destOrd="0" presId="urn:microsoft.com/office/officeart/2005/8/layout/list1"/>
    <dgm:cxn modelId="{82EF4CB9-00E3-4530-BCDA-F8C9560DC4B6}" type="presParOf" srcId="{518149B6-2689-4015-A39D-42B3AEA35AE1}" destId="{1EDFAC67-5EB2-4A39-8EF5-ECE0AC4DC00A}" srcOrd="1" destOrd="0" presId="urn:microsoft.com/office/officeart/2005/8/layout/list1"/>
    <dgm:cxn modelId="{3BFE2B9A-2637-4BBE-A247-BC2C5E4F7322}" type="presParOf" srcId="{6ED5D978-C58C-49BE-AD88-6BA605173028}" destId="{6ADB8B06-DB71-45BD-ACB1-BCEBEE5E92A0}" srcOrd="9" destOrd="0" presId="urn:microsoft.com/office/officeart/2005/8/layout/list1"/>
    <dgm:cxn modelId="{EB7F7F60-4196-453C-AF24-312AEF6FC80C}" type="presParOf" srcId="{6ED5D978-C58C-49BE-AD88-6BA605173028}" destId="{0E93F6A6-8B37-4EEE-84AC-BB4A7871829F}" srcOrd="10" destOrd="0" presId="urn:microsoft.com/office/officeart/2005/8/layout/list1"/>
    <dgm:cxn modelId="{E6D0C627-595E-4B05-BF76-3BBDD7627BC0}" type="presParOf" srcId="{6ED5D978-C58C-49BE-AD88-6BA605173028}" destId="{D865A830-66ED-4A76-89A8-893436B3B9B4}" srcOrd="11" destOrd="0" presId="urn:microsoft.com/office/officeart/2005/8/layout/list1"/>
    <dgm:cxn modelId="{0A922EA2-F549-48AA-8732-7B7101FFE0BA}" type="presParOf" srcId="{6ED5D978-C58C-49BE-AD88-6BA605173028}" destId="{B1577AE7-1201-4E47-B2EE-F5DB78597FF6}" srcOrd="12" destOrd="0" presId="urn:microsoft.com/office/officeart/2005/8/layout/list1"/>
    <dgm:cxn modelId="{3F43E765-6101-4CAC-B6C6-575067CCA9BF}" type="presParOf" srcId="{B1577AE7-1201-4E47-B2EE-F5DB78597FF6}" destId="{CF4C6B0B-9144-41EF-B6E5-3AB1A0261918}" srcOrd="0" destOrd="0" presId="urn:microsoft.com/office/officeart/2005/8/layout/list1"/>
    <dgm:cxn modelId="{EB1ECC04-5D7E-45A1-BCEB-35C67964B13A}" type="presParOf" srcId="{B1577AE7-1201-4E47-B2EE-F5DB78597FF6}" destId="{8FA7F7E8-B6C8-4D89-A112-30A3C72CF47F}" srcOrd="1" destOrd="0" presId="urn:microsoft.com/office/officeart/2005/8/layout/list1"/>
    <dgm:cxn modelId="{A0D70D06-38A4-4331-8095-5EA9E47DE837}" type="presParOf" srcId="{6ED5D978-C58C-49BE-AD88-6BA605173028}" destId="{1A340D42-9F68-4F5C-ACE8-F186D73FC509}" srcOrd="13" destOrd="0" presId="urn:microsoft.com/office/officeart/2005/8/layout/list1"/>
    <dgm:cxn modelId="{EDD2A3E5-5523-4758-8105-CE3534B254D7}" type="presParOf" srcId="{6ED5D978-C58C-49BE-AD88-6BA605173028}" destId="{DD78A464-A322-4A85-82CD-DEBBFFC4BD5E}" srcOrd="14" destOrd="0" presId="urn:microsoft.com/office/officeart/2005/8/layout/list1"/>
    <dgm:cxn modelId="{42800167-F566-4698-8E4D-41AB4DFA78A6}" type="presParOf" srcId="{6ED5D978-C58C-49BE-AD88-6BA605173028}" destId="{7F743474-68A0-44AE-95E8-4E14AE072FF3}" srcOrd="15" destOrd="0" presId="urn:microsoft.com/office/officeart/2005/8/layout/list1"/>
    <dgm:cxn modelId="{8CA7C4E1-61F3-41B2-B4F1-8F9575894EA3}" type="presParOf" srcId="{6ED5D978-C58C-49BE-AD88-6BA605173028}" destId="{B8E37A0F-4DA6-4FEB-ACCB-88CC0B0A1A53}" srcOrd="16" destOrd="0" presId="urn:microsoft.com/office/officeart/2005/8/layout/list1"/>
    <dgm:cxn modelId="{CD2921F1-A695-4CE9-B67E-64ED439E2CA3}" type="presParOf" srcId="{B8E37A0F-4DA6-4FEB-ACCB-88CC0B0A1A53}" destId="{B3D7A7FB-815E-4261-BCC4-0B6259830200}" srcOrd="0" destOrd="0" presId="urn:microsoft.com/office/officeart/2005/8/layout/list1"/>
    <dgm:cxn modelId="{45C338A5-2A0C-43E5-B273-1E284262A2E5}" type="presParOf" srcId="{B8E37A0F-4DA6-4FEB-ACCB-88CC0B0A1A53}" destId="{A1259CC6-5782-42FE-B267-6708F7D9B2C1}" srcOrd="1" destOrd="0" presId="urn:microsoft.com/office/officeart/2005/8/layout/list1"/>
    <dgm:cxn modelId="{EA7E0EC3-EE4C-4FD6-9542-E4834DFC62C2}" type="presParOf" srcId="{6ED5D978-C58C-49BE-AD88-6BA605173028}" destId="{3A1198CC-EFC8-43B4-B7FB-DAAF927C46C6}" srcOrd="17" destOrd="0" presId="urn:microsoft.com/office/officeart/2005/8/layout/list1"/>
    <dgm:cxn modelId="{97BA4A7C-6811-4AD1-8013-3C3F7D818591}" type="presParOf" srcId="{6ED5D978-C58C-49BE-AD88-6BA605173028}" destId="{7621D1C5-17F8-46DD-B38D-2D8EA64D8B29}" srcOrd="18" destOrd="0" presId="urn:microsoft.com/office/officeart/2005/8/layout/list1"/>
    <dgm:cxn modelId="{94DE3AD4-6A7B-4994-8F93-CB4E08560E43}" type="presParOf" srcId="{6ED5D978-C58C-49BE-AD88-6BA605173028}" destId="{417E5D92-5DB4-4527-8E5C-3FB72ADDC447}" srcOrd="19" destOrd="0" presId="urn:microsoft.com/office/officeart/2005/8/layout/list1"/>
    <dgm:cxn modelId="{5AF3A762-CE6B-4B3D-8B39-30F244597C8D}" type="presParOf" srcId="{6ED5D978-C58C-49BE-AD88-6BA605173028}" destId="{291A3CB2-5C3E-4854-A345-614B78D4C937}" srcOrd="20" destOrd="0" presId="urn:microsoft.com/office/officeart/2005/8/layout/list1"/>
    <dgm:cxn modelId="{80D22F52-2261-41DD-8D79-F3731748768D}" type="presParOf" srcId="{291A3CB2-5C3E-4854-A345-614B78D4C937}" destId="{8A126D54-3B9D-4C09-8304-A3E7F85CC86A}" srcOrd="0" destOrd="0" presId="urn:microsoft.com/office/officeart/2005/8/layout/list1"/>
    <dgm:cxn modelId="{364363EB-986B-4764-9202-B4ECA4411156}" type="presParOf" srcId="{291A3CB2-5C3E-4854-A345-614B78D4C937}" destId="{2703F6E6-C52C-4484-96F5-A515FD5637DD}" srcOrd="1" destOrd="0" presId="urn:microsoft.com/office/officeart/2005/8/layout/list1"/>
    <dgm:cxn modelId="{964558A0-7ED5-4ACE-9AB7-2C48EB238674}" type="presParOf" srcId="{6ED5D978-C58C-49BE-AD88-6BA605173028}" destId="{3CC1392F-323F-4C47-ABF2-DB3BAE35075E}" srcOrd="21" destOrd="0" presId="urn:microsoft.com/office/officeart/2005/8/layout/list1"/>
    <dgm:cxn modelId="{D133BD5A-D50D-4475-BC36-A7BF274B7A50}" type="presParOf" srcId="{6ED5D978-C58C-49BE-AD88-6BA605173028}" destId="{8AA352DB-8183-4BE3-8E61-3D30E75F3212}" srcOrd="22" destOrd="0" presId="urn:microsoft.com/office/officeart/2005/8/layout/list1"/>
    <dgm:cxn modelId="{A54AAF15-ED23-4403-811A-AA51039CDA78}" type="presParOf" srcId="{6ED5D978-C58C-49BE-AD88-6BA605173028}" destId="{FCC084C5-6E64-48A5-B1FF-ED323520FF57}" srcOrd="23" destOrd="0" presId="urn:microsoft.com/office/officeart/2005/8/layout/list1"/>
    <dgm:cxn modelId="{B5615A88-9045-481B-B4ED-AC82C727B2D7}" type="presParOf" srcId="{6ED5D978-C58C-49BE-AD88-6BA605173028}" destId="{2B67EB64-C132-4CAC-9B5D-A94CEF11D680}" srcOrd="24" destOrd="0" presId="urn:microsoft.com/office/officeart/2005/8/layout/list1"/>
    <dgm:cxn modelId="{1C36859D-F9A8-46EC-9958-A56C104BF799}" type="presParOf" srcId="{2B67EB64-C132-4CAC-9B5D-A94CEF11D680}" destId="{65983D25-FB73-4744-9767-1260C4F332CE}" srcOrd="0" destOrd="0" presId="urn:microsoft.com/office/officeart/2005/8/layout/list1"/>
    <dgm:cxn modelId="{348EAA4D-5F9A-4316-8D0F-8B6AAC7F1A1C}" type="presParOf" srcId="{2B67EB64-C132-4CAC-9B5D-A94CEF11D680}" destId="{3961E846-ED55-41F5-8020-735F08C78BDE}" srcOrd="1" destOrd="0" presId="urn:microsoft.com/office/officeart/2005/8/layout/list1"/>
    <dgm:cxn modelId="{44706554-5844-4E5B-B41B-938FF50DB812}" type="presParOf" srcId="{6ED5D978-C58C-49BE-AD88-6BA605173028}" destId="{F6AAE366-06A0-41BD-82A3-D48A5D082C49}" srcOrd="25" destOrd="0" presId="urn:microsoft.com/office/officeart/2005/8/layout/list1"/>
    <dgm:cxn modelId="{2A70721C-8AFE-4F18-9348-23626F06AC30}" type="presParOf" srcId="{6ED5D978-C58C-49BE-AD88-6BA605173028}" destId="{95B401F3-63EB-4A73-82E0-5351F4158D31}" srcOrd="26" destOrd="0" presId="urn:microsoft.com/office/officeart/2005/8/layout/list1"/>
    <dgm:cxn modelId="{C38B5120-A100-475A-B4FC-44554FF4640E}" type="presParOf" srcId="{6ED5D978-C58C-49BE-AD88-6BA605173028}" destId="{762A10BD-BCB7-42DC-9688-E4DFE1D92D96}" srcOrd="27" destOrd="0" presId="urn:microsoft.com/office/officeart/2005/8/layout/list1"/>
    <dgm:cxn modelId="{A44EB42A-6AC0-4197-8902-736AB6E8BB64}" type="presParOf" srcId="{6ED5D978-C58C-49BE-AD88-6BA605173028}" destId="{04E65092-18BE-441B-BEE0-3825061771EF}" srcOrd="28" destOrd="0" presId="urn:microsoft.com/office/officeart/2005/8/layout/list1"/>
    <dgm:cxn modelId="{D6454609-C55C-444D-9267-6DC6BEC0DC6D}" type="presParOf" srcId="{04E65092-18BE-441B-BEE0-3825061771EF}" destId="{1B8F682A-6C24-4354-BFE1-237D61BB4398}" srcOrd="0" destOrd="0" presId="urn:microsoft.com/office/officeart/2005/8/layout/list1"/>
    <dgm:cxn modelId="{6A8AA45C-D4B8-4059-88AC-4AEDCF078DAE}" type="presParOf" srcId="{04E65092-18BE-441B-BEE0-3825061771EF}" destId="{98080D76-40F5-47D6-B713-9AC3C8218C66}" srcOrd="1" destOrd="0" presId="urn:microsoft.com/office/officeart/2005/8/layout/list1"/>
    <dgm:cxn modelId="{1CF0F15E-EF77-4F7C-9369-833F6B171310}" type="presParOf" srcId="{6ED5D978-C58C-49BE-AD88-6BA605173028}" destId="{534F31EC-94ED-406F-9332-E8C9A603C15E}" srcOrd="29" destOrd="0" presId="urn:microsoft.com/office/officeart/2005/8/layout/list1"/>
    <dgm:cxn modelId="{49C6AB86-1E3E-45DF-A94D-D6A999BD2D9E}" type="presParOf" srcId="{6ED5D978-C58C-49BE-AD88-6BA605173028}" destId="{00465C2E-04AE-480F-B003-7F7986C08A2F}" srcOrd="30" destOrd="0" presId="urn:microsoft.com/office/officeart/2005/8/layout/list1"/>
    <dgm:cxn modelId="{D8A2B9DA-ECA9-480E-B4E7-EA9B596F51A0}" type="presParOf" srcId="{6ED5D978-C58C-49BE-AD88-6BA605173028}" destId="{D6C1A646-6BE5-42DD-9406-3E5BB0B1FAAD}" srcOrd="31" destOrd="0" presId="urn:microsoft.com/office/officeart/2005/8/layout/list1"/>
    <dgm:cxn modelId="{60423A25-02D8-4B79-8E1C-4B703FAC5A7C}" type="presParOf" srcId="{6ED5D978-C58C-49BE-AD88-6BA605173028}" destId="{39BE110B-0766-4E11-9D5D-E2FA10B20257}" srcOrd="32" destOrd="0" presId="urn:microsoft.com/office/officeart/2005/8/layout/list1"/>
    <dgm:cxn modelId="{36E744E8-9175-4375-9332-9A46F4724258}" type="presParOf" srcId="{39BE110B-0766-4E11-9D5D-E2FA10B20257}" destId="{94091350-DF52-4C09-A8D8-1B16536C05DC}" srcOrd="0" destOrd="0" presId="urn:microsoft.com/office/officeart/2005/8/layout/list1"/>
    <dgm:cxn modelId="{272D3F16-6956-4D21-AEAE-6A1A8FB8678E}" type="presParOf" srcId="{39BE110B-0766-4E11-9D5D-E2FA10B20257}" destId="{9B3B9903-3E66-4A76-AB43-77399C1534B2}" srcOrd="1" destOrd="0" presId="urn:microsoft.com/office/officeart/2005/8/layout/list1"/>
    <dgm:cxn modelId="{9BC166A1-CA7F-4EA7-8A5F-289C33DC56DC}" type="presParOf" srcId="{6ED5D978-C58C-49BE-AD88-6BA605173028}" destId="{C1A5A642-CA36-48AC-80D0-08259A1A8268}" srcOrd="33" destOrd="0" presId="urn:microsoft.com/office/officeart/2005/8/layout/list1"/>
    <dgm:cxn modelId="{28642653-F929-4ACB-BD1A-C4BBA5ADF239}" type="presParOf" srcId="{6ED5D978-C58C-49BE-AD88-6BA605173028}" destId="{4CC08272-22F9-439A-A08F-4D893E4736FF}" srcOrd="34" destOrd="0" presId="urn:microsoft.com/office/officeart/2005/8/layout/list1"/>
    <dgm:cxn modelId="{396B1532-9F66-4CF7-A150-C98F1F68EA91}" type="presParOf" srcId="{6ED5D978-C58C-49BE-AD88-6BA605173028}" destId="{1260865E-7F44-40CA-A0CC-E781FDA9F527}" srcOrd="35" destOrd="0" presId="urn:microsoft.com/office/officeart/2005/8/layout/list1"/>
    <dgm:cxn modelId="{80893DA8-2C6E-4788-80CC-1377665AEF5B}" type="presParOf" srcId="{6ED5D978-C58C-49BE-AD88-6BA605173028}" destId="{D7882DF1-6100-4EE1-88C8-531B0229019E}" srcOrd="36" destOrd="0" presId="urn:microsoft.com/office/officeart/2005/8/layout/list1"/>
    <dgm:cxn modelId="{7C20B8B2-280E-4AAA-AF2B-6EBCE83A0297}" type="presParOf" srcId="{D7882DF1-6100-4EE1-88C8-531B0229019E}" destId="{01365B21-504D-41B7-A609-52F2A00E69B2}" srcOrd="0" destOrd="0" presId="urn:microsoft.com/office/officeart/2005/8/layout/list1"/>
    <dgm:cxn modelId="{54A39AC3-CC05-489D-A1B9-6050883D35B3}" type="presParOf" srcId="{D7882DF1-6100-4EE1-88C8-531B0229019E}" destId="{59EF9081-5BF7-44F2-A1C3-2B2E7C0D2267}" srcOrd="1" destOrd="0" presId="urn:microsoft.com/office/officeart/2005/8/layout/list1"/>
    <dgm:cxn modelId="{8BDBFAB3-3A91-4A69-A741-7D10B5B95293}" type="presParOf" srcId="{6ED5D978-C58C-49BE-AD88-6BA605173028}" destId="{ED776781-F000-4120-B4A4-34B9193CBE14}" srcOrd="37" destOrd="0" presId="urn:microsoft.com/office/officeart/2005/8/layout/list1"/>
    <dgm:cxn modelId="{9CBB8A2F-13A3-45CD-9215-FE0BE65F1F39}" type="presParOf" srcId="{6ED5D978-C58C-49BE-AD88-6BA605173028}" destId="{94576250-1914-41B4-B1C1-ECFCCD6FC5FE}" srcOrd="3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96F40E-22DB-4F1A-A247-0E9DE32A06BC}">
      <dsp:nvSpPr>
        <dsp:cNvPr id="0" name=""/>
        <dsp:cNvSpPr/>
      </dsp:nvSpPr>
      <dsp:spPr>
        <a:xfrm>
          <a:off x="0" y="166502"/>
          <a:ext cx="2135372" cy="12812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pt-PT" sz="1700" kern="1200" dirty="0"/>
            <a:t>8.1. Planeamente e controle operacional</a:t>
          </a:r>
          <a:endParaRPr lang="pt-MZ" sz="1700" kern="1200" dirty="0"/>
        </a:p>
      </dsp:txBody>
      <dsp:txXfrm>
        <a:off x="0" y="166502"/>
        <a:ext cx="2135372" cy="1281223"/>
      </dsp:txXfrm>
    </dsp:sp>
    <dsp:sp modelId="{19838620-633A-452B-A402-D40F276E4DA3}">
      <dsp:nvSpPr>
        <dsp:cNvPr id="0" name=""/>
        <dsp:cNvSpPr/>
      </dsp:nvSpPr>
      <dsp:spPr>
        <a:xfrm>
          <a:off x="2348909" y="166502"/>
          <a:ext cx="2135372" cy="12812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pt-PT" sz="1700" kern="1200" dirty="0"/>
            <a:t>8.2. Requisitos para produtos e serviços	</a:t>
          </a:r>
          <a:endParaRPr lang="pt-MZ" sz="1700" kern="1200" dirty="0"/>
        </a:p>
      </dsp:txBody>
      <dsp:txXfrm>
        <a:off x="2348909" y="166502"/>
        <a:ext cx="2135372" cy="1281223"/>
      </dsp:txXfrm>
    </dsp:sp>
    <dsp:sp modelId="{87C80FE5-D553-4057-9216-F4BAB687FBF3}">
      <dsp:nvSpPr>
        <dsp:cNvPr id="0" name=""/>
        <dsp:cNvSpPr/>
      </dsp:nvSpPr>
      <dsp:spPr>
        <a:xfrm>
          <a:off x="4697818" y="166502"/>
          <a:ext cx="2135372" cy="12812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pt-PT" sz="1700" kern="1200" dirty="0"/>
            <a:t>8.3. Design e desenvolvimento de produtos e serviços</a:t>
          </a:r>
          <a:endParaRPr lang="pt-MZ" sz="1700" kern="1200" dirty="0"/>
        </a:p>
      </dsp:txBody>
      <dsp:txXfrm>
        <a:off x="4697818" y="166502"/>
        <a:ext cx="2135372" cy="1281223"/>
      </dsp:txXfrm>
    </dsp:sp>
    <dsp:sp modelId="{C7CDDF33-2C8F-4391-9334-2117D90D89AA}">
      <dsp:nvSpPr>
        <dsp:cNvPr id="0" name=""/>
        <dsp:cNvSpPr/>
      </dsp:nvSpPr>
      <dsp:spPr>
        <a:xfrm>
          <a:off x="0" y="1661263"/>
          <a:ext cx="2135372" cy="12812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pt-PT" sz="1700" kern="1200" dirty="0"/>
            <a:t>8.4. Controle dos processos , produtos e serviços de fornecedores externos.</a:t>
          </a:r>
          <a:endParaRPr lang="pt-MZ" sz="1700" kern="1200" dirty="0"/>
        </a:p>
      </dsp:txBody>
      <dsp:txXfrm>
        <a:off x="0" y="1661263"/>
        <a:ext cx="2135372" cy="1281223"/>
      </dsp:txXfrm>
    </dsp:sp>
    <dsp:sp modelId="{83001314-50AD-47CF-A8EE-9E4D785D9DB2}">
      <dsp:nvSpPr>
        <dsp:cNvPr id="0" name=""/>
        <dsp:cNvSpPr/>
      </dsp:nvSpPr>
      <dsp:spPr>
        <a:xfrm>
          <a:off x="2348909" y="1661263"/>
          <a:ext cx="2135372" cy="12812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pt-PT" sz="1700" kern="1200" dirty="0"/>
            <a:t>8.5. Produção e prestação do serviço</a:t>
          </a:r>
          <a:endParaRPr lang="pt-MZ" sz="1700" kern="1200" dirty="0"/>
        </a:p>
      </dsp:txBody>
      <dsp:txXfrm>
        <a:off x="2348909" y="1661263"/>
        <a:ext cx="2135372" cy="1281223"/>
      </dsp:txXfrm>
    </dsp:sp>
    <dsp:sp modelId="{5B6BDD67-8A67-4566-8C99-01DB38715AB4}">
      <dsp:nvSpPr>
        <dsp:cNvPr id="0" name=""/>
        <dsp:cNvSpPr/>
      </dsp:nvSpPr>
      <dsp:spPr>
        <a:xfrm>
          <a:off x="4697818" y="1661263"/>
          <a:ext cx="2135372" cy="12812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pt-PT" sz="1700" kern="1200" dirty="0"/>
            <a:t>8.6. Libertação de produtos e serviços</a:t>
          </a:r>
          <a:endParaRPr lang="pt-MZ" sz="1700" kern="1200" dirty="0"/>
        </a:p>
      </dsp:txBody>
      <dsp:txXfrm>
        <a:off x="4697818" y="1661263"/>
        <a:ext cx="2135372" cy="1281223"/>
      </dsp:txXfrm>
    </dsp:sp>
    <dsp:sp modelId="{5B626B2E-77A8-4A03-A193-A635BBF50073}">
      <dsp:nvSpPr>
        <dsp:cNvPr id="0" name=""/>
        <dsp:cNvSpPr/>
      </dsp:nvSpPr>
      <dsp:spPr>
        <a:xfrm>
          <a:off x="2348909" y="3156023"/>
          <a:ext cx="2135372" cy="12812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pt-PT" sz="1700" kern="1200" dirty="0"/>
            <a:t>8.7. Controle das saídas não conformes</a:t>
          </a:r>
          <a:endParaRPr lang="pt-MZ" sz="1700" kern="1200" dirty="0"/>
        </a:p>
      </dsp:txBody>
      <dsp:txXfrm>
        <a:off x="2348909" y="3156023"/>
        <a:ext cx="2135372" cy="128122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F8C726-13DA-44D5-A472-82382BAAAA3B}">
      <dsp:nvSpPr>
        <dsp:cNvPr id="0" name=""/>
        <dsp:cNvSpPr/>
      </dsp:nvSpPr>
      <dsp:spPr>
        <a:xfrm>
          <a:off x="0" y="757489"/>
          <a:ext cx="6492949"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3B7B9F-BA79-4CE3-9915-AEEA0DE0D9BF}">
      <dsp:nvSpPr>
        <dsp:cNvPr id="0" name=""/>
        <dsp:cNvSpPr/>
      </dsp:nvSpPr>
      <dsp:spPr>
        <a:xfrm>
          <a:off x="324647" y="580369"/>
          <a:ext cx="4545064"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793" tIns="0" rIns="171793" bIns="0" numCol="1" spcCol="1270" anchor="ctr" anchorCtr="0">
          <a:noAutofit/>
        </a:bodyPr>
        <a:lstStyle/>
        <a:p>
          <a:pPr marL="0" lvl="0" indent="0" algn="l" defTabSz="533400">
            <a:lnSpc>
              <a:spcPct val="90000"/>
            </a:lnSpc>
            <a:spcBef>
              <a:spcPct val="0"/>
            </a:spcBef>
            <a:spcAft>
              <a:spcPct val="35000"/>
            </a:spcAft>
            <a:buNone/>
          </a:pPr>
          <a:r>
            <a:rPr lang="pt-PT" sz="1200" kern="1200"/>
            <a:t>a) os requisitos funcionais e de desempenho; </a:t>
          </a:r>
          <a:endParaRPr lang="pt-MZ" sz="1200" kern="1200"/>
        </a:p>
      </dsp:txBody>
      <dsp:txXfrm>
        <a:off x="341940" y="597662"/>
        <a:ext cx="4510478" cy="319654"/>
      </dsp:txXfrm>
    </dsp:sp>
    <dsp:sp modelId="{4F6D5D44-05CB-4866-AA47-E27B009C7BF6}">
      <dsp:nvSpPr>
        <dsp:cNvPr id="0" name=""/>
        <dsp:cNvSpPr/>
      </dsp:nvSpPr>
      <dsp:spPr>
        <a:xfrm>
          <a:off x="0" y="1301809"/>
          <a:ext cx="6492949"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EBE338-8FBD-418E-B0D9-B2A56E7295A2}">
      <dsp:nvSpPr>
        <dsp:cNvPr id="0" name=""/>
        <dsp:cNvSpPr/>
      </dsp:nvSpPr>
      <dsp:spPr>
        <a:xfrm>
          <a:off x="324647" y="1124689"/>
          <a:ext cx="4545064"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793" tIns="0" rIns="171793" bIns="0" numCol="1" spcCol="1270" anchor="ctr" anchorCtr="0">
          <a:noAutofit/>
        </a:bodyPr>
        <a:lstStyle/>
        <a:p>
          <a:pPr marL="0" lvl="0" indent="0" algn="l" defTabSz="533400">
            <a:lnSpc>
              <a:spcPct val="90000"/>
            </a:lnSpc>
            <a:spcBef>
              <a:spcPct val="0"/>
            </a:spcBef>
            <a:spcAft>
              <a:spcPct val="35000"/>
            </a:spcAft>
            <a:buNone/>
          </a:pPr>
          <a:r>
            <a:rPr lang="pt-PT" sz="1200" kern="1200"/>
            <a:t>b) a informação resultante de atividades de design e desenvolvimento anteriores semelhantes; </a:t>
          </a:r>
          <a:endParaRPr lang="pt-MZ" sz="1200" kern="1200"/>
        </a:p>
      </dsp:txBody>
      <dsp:txXfrm>
        <a:off x="341940" y="1141982"/>
        <a:ext cx="4510478" cy="319654"/>
      </dsp:txXfrm>
    </dsp:sp>
    <dsp:sp modelId="{45996173-D394-4776-B108-939DA300CFD0}">
      <dsp:nvSpPr>
        <dsp:cNvPr id="0" name=""/>
        <dsp:cNvSpPr/>
      </dsp:nvSpPr>
      <dsp:spPr>
        <a:xfrm>
          <a:off x="0" y="1846129"/>
          <a:ext cx="6492949"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74C2CB-63BE-4298-8D58-B653D80C5A4D}">
      <dsp:nvSpPr>
        <dsp:cNvPr id="0" name=""/>
        <dsp:cNvSpPr/>
      </dsp:nvSpPr>
      <dsp:spPr>
        <a:xfrm>
          <a:off x="324647" y="1669009"/>
          <a:ext cx="4545064"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793" tIns="0" rIns="171793" bIns="0" numCol="1" spcCol="1270" anchor="ctr" anchorCtr="0">
          <a:noAutofit/>
        </a:bodyPr>
        <a:lstStyle/>
        <a:p>
          <a:pPr marL="0" lvl="0" indent="0" algn="l" defTabSz="533400">
            <a:lnSpc>
              <a:spcPct val="90000"/>
            </a:lnSpc>
            <a:spcBef>
              <a:spcPct val="0"/>
            </a:spcBef>
            <a:spcAft>
              <a:spcPct val="35000"/>
            </a:spcAft>
            <a:buNone/>
          </a:pPr>
          <a:r>
            <a:rPr lang="pt-PT" sz="1200" kern="1200"/>
            <a:t>c) exigências estatutárias e regulamentares; </a:t>
          </a:r>
          <a:endParaRPr lang="pt-MZ" sz="1200" kern="1200"/>
        </a:p>
      </dsp:txBody>
      <dsp:txXfrm>
        <a:off x="341940" y="1686302"/>
        <a:ext cx="4510478" cy="319654"/>
      </dsp:txXfrm>
    </dsp:sp>
    <dsp:sp modelId="{4A54CB93-2E42-4F13-9B0D-C44CEF557B64}">
      <dsp:nvSpPr>
        <dsp:cNvPr id="0" name=""/>
        <dsp:cNvSpPr/>
      </dsp:nvSpPr>
      <dsp:spPr>
        <a:xfrm>
          <a:off x="0" y="2390449"/>
          <a:ext cx="6492949"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EB3129-A838-4745-B4CC-FEEAB95C9CA9}">
      <dsp:nvSpPr>
        <dsp:cNvPr id="0" name=""/>
        <dsp:cNvSpPr/>
      </dsp:nvSpPr>
      <dsp:spPr>
        <a:xfrm>
          <a:off x="324647" y="2213329"/>
          <a:ext cx="4545064"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793" tIns="0" rIns="171793" bIns="0" numCol="1" spcCol="1270" anchor="ctr" anchorCtr="0">
          <a:noAutofit/>
        </a:bodyPr>
        <a:lstStyle/>
        <a:p>
          <a:pPr marL="0" lvl="0" indent="0" algn="l" defTabSz="533400">
            <a:lnSpc>
              <a:spcPct val="90000"/>
            </a:lnSpc>
            <a:spcBef>
              <a:spcPct val="0"/>
            </a:spcBef>
            <a:spcAft>
              <a:spcPct val="35000"/>
            </a:spcAft>
            <a:buNone/>
          </a:pPr>
          <a:r>
            <a:rPr lang="pt-PT" sz="1200" kern="1200"/>
            <a:t>d) normas ou códigos de conduta que a organização se tenha comprometido a implementar; </a:t>
          </a:r>
          <a:endParaRPr lang="pt-MZ" sz="1200" kern="1200"/>
        </a:p>
      </dsp:txBody>
      <dsp:txXfrm>
        <a:off x="341940" y="2230622"/>
        <a:ext cx="4510478" cy="319654"/>
      </dsp:txXfrm>
    </dsp:sp>
    <dsp:sp modelId="{E04D741C-D6AF-434B-A29E-39DB3AC69206}">
      <dsp:nvSpPr>
        <dsp:cNvPr id="0" name=""/>
        <dsp:cNvSpPr/>
      </dsp:nvSpPr>
      <dsp:spPr>
        <a:xfrm>
          <a:off x="0" y="2934769"/>
          <a:ext cx="6492949"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10EAD6-C6AC-4344-9F69-AEC982B112AC}">
      <dsp:nvSpPr>
        <dsp:cNvPr id="0" name=""/>
        <dsp:cNvSpPr/>
      </dsp:nvSpPr>
      <dsp:spPr>
        <a:xfrm>
          <a:off x="324647" y="2757649"/>
          <a:ext cx="4545064"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793" tIns="0" rIns="171793" bIns="0" numCol="1" spcCol="1270" anchor="ctr" anchorCtr="0">
          <a:noAutofit/>
        </a:bodyPr>
        <a:lstStyle/>
        <a:p>
          <a:pPr marL="0" lvl="0" indent="0" algn="l" defTabSz="533400">
            <a:lnSpc>
              <a:spcPct val="90000"/>
            </a:lnSpc>
            <a:spcBef>
              <a:spcPct val="0"/>
            </a:spcBef>
            <a:spcAft>
              <a:spcPct val="35000"/>
            </a:spcAft>
            <a:buNone/>
          </a:pPr>
          <a:r>
            <a:rPr lang="pt-PT" sz="1200" kern="1200" dirty="0"/>
            <a:t>e) as consequências potenciais de falhas devidas à natureza dos produtos e serviços. </a:t>
          </a:r>
          <a:endParaRPr lang="pt-MZ" sz="1200" kern="1200" dirty="0"/>
        </a:p>
      </dsp:txBody>
      <dsp:txXfrm>
        <a:off x="341940" y="2774942"/>
        <a:ext cx="4510478" cy="319654"/>
      </dsp:txXfrm>
    </dsp:sp>
    <dsp:sp modelId="{42D7F064-8EBF-4CA4-B3E6-CE3BF10299C1}">
      <dsp:nvSpPr>
        <dsp:cNvPr id="0" name=""/>
        <dsp:cNvSpPr/>
      </dsp:nvSpPr>
      <dsp:spPr>
        <a:xfrm>
          <a:off x="0" y="3479089"/>
          <a:ext cx="6492949"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18DB36-146B-4642-80E4-4FC7DBBB8026}">
      <dsp:nvSpPr>
        <dsp:cNvPr id="0" name=""/>
        <dsp:cNvSpPr/>
      </dsp:nvSpPr>
      <dsp:spPr>
        <a:xfrm>
          <a:off x="324647" y="3301969"/>
          <a:ext cx="4545064"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793" tIns="0" rIns="171793" bIns="0" numCol="1" spcCol="1270" anchor="ctr" anchorCtr="0">
          <a:noAutofit/>
        </a:bodyPr>
        <a:lstStyle/>
        <a:p>
          <a:pPr marL="0" lvl="0" indent="0" algn="l" defTabSz="533400">
            <a:lnSpc>
              <a:spcPct val="90000"/>
            </a:lnSpc>
            <a:spcBef>
              <a:spcPct val="0"/>
            </a:spcBef>
            <a:spcAft>
              <a:spcPct val="35000"/>
            </a:spcAft>
            <a:buNone/>
          </a:pPr>
          <a:r>
            <a:rPr lang="pt-PT" sz="1200" kern="1200"/>
            <a:t>As </a:t>
          </a:r>
          <a:r>
            <a:rPr lang="pt-PT" sz="1200" kern="1200" dirty="0"/>
            <a:t>entradas devem ser adequadas aos propósitos de design e desenvolvimento, completas e sem ambiguidades.</a:t>
          </a:r>
          <a:endParaRPr lang="pt-MZ" sz="1200" kern="1200" dirty="0"/>
        </a:p>
      </dsp:txBody>
      <dsp:txXfrm>
        <a:off x="341940" y="3319262"/>
        <a:ext cx="4510478" cy="3196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4C0D43-0545-4E54-A3F2-7354FA753053}">
      <dsp:nvSpPr>
        <dsp:cNvPr id="0" name=""/>
        <dsp:cNvSpPr/>
      </dsp:nvSpPr>
      <dsp:spPr>
        <a:xfrm>
          <a:off x="0" y="311489"/>
          <a:ext cx="6280298"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61CF59-A241-44F9-9329-F63F1E85DF0C}">
      <dsp:nvSpPr>
        <dsp:cNvPr id="0" name=""/>
        <dsp:cNvSpPr/>
      </dsp:nvSpPr>
      <dsp:spPr>
        <a:xfrm>
          <a:off x="314014" y="178649"/>
          <a:ext cx="4396208" cy="265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166" tIns="0" rIns="166166" bIns="0" numCol="1" spcCol="1270" anchor="ctr" anchorCtr="0">
          <a:noAutofit/>
        </a:bodyPr>
        <a:lstStyle/>
        <a:p>
          <a:pPr marL="0" lvl="0" indent="0" algn="l" defTabSz="400050">
            <a:lnSpc>
              <a:spcPct val="90000"/>
            </a:lnSpc>
            <a:spcBef>
              <a:spcPct val="0"/>
            </a:spcBef>
            <a:spcAft>
              <a:spcPct val="35000"/>
            </a:spcAft>
            <a:buNone/>
          </a:pPr>
          <a:r>
            <a:rPr lang="pt-PT" sz="900" kern="1200"/>
            <a:t>a) os resultados a ser obtidos são definidos; </a:t>
          </a:r>
          <a:endParaRPr lang="pt-MZ" sz="900" kern="1200"/>
        </a:p>
      </dsp:txBody>
      <dsp:txXfrm>
        <a:off x="326983" y="191618"/>
        <a:ext cx="4370270" cy="239742"/>
      </dsp:txXfrm>
    </dsp:sp>
    <dsp:sp modelId="{69C7441D-5193-464C-9333-1B9A59627318}">
      <dsp:nvSpPr>
        <dsp:cNvPr id="0" name=""/>
        <dsp:cNvSpPr/>
      </dsp:nvSpPr>
      <dsp:spPr>
        <a:xfrm>
          <a:off x="0" y="719729"/>
          <a:ext cx="6280298"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571984-8E39-4657-BDF8-9A785FA16310}">
      <dsp:nvSpPr>
        <dsp:cNvPr id="0" name=""/>
        <dsp:cNvSpPr/>
      </dsp:nvSpPr>
      <dsp:spPr>
        <a:xfrm>
          <a:off x="314014" y="586889"/>
          <a:ext cx="4396208" cy="265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166" tIns="0" rIns="166166" bIns="0" numCol="1" spcCol="1270" anchor="ctr" anchorCtr="0">
          <a:noAutofit/>
        </a:bodyPr>
        <a:lstStyle/>
        <a:p>
          <a:pPr marL="0" lvl="0" indent="0" algn="l" defTabSz="400050">
            <a:lnSpc>
              <a:spcPct val="90000"/>
            </a:lnSpc>
            <a:spcBef>
              <a:spcPct val="0"/>
            </a:spcBef>
            <a:spcAft>
              <a:spcPct val="35000"/>
            </a:spcAft>
            <a:buNone/>
          </a:pPr>
          <a:r>
            <a:rPr lang="pt-PT" sz="900" kern="1200" dirty="0"/>
            <a:t>b) as revisões são conduzidas para avaliar a aptidão dos resultados do design</a:t>
          </a:r>
          <a:endParaRPr lang="pt-MZ" sz="900" kern="1200" dirty="0"/>
        </a:p>
      </dsp:txBody>
      <dsp:txXfrm>
        <a:off x="326983" y="599858"/>
        <a:ext cx="4370270" cy="239742"/>
      </dsp:txXfrm>
    </dsp:sp>
    <dsp:sp modelId="{9292FEB5-1875-4D49-857E-B0F6EA25B65B}">
      <dsp:nvSpPr>
        <dsp:cNvPr id="0" name=""/>
        <dsp:cNvSpPr/>
      </dsp:nvSpPr>
      <dsp:spPr>
        <a:xfrm>
          <a:off x="0" y="1127969"/>
          <a:ext cx="6280298"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EA9600-B894-4DAF-97DD-942FD18AA059}">
      <dsp:nvSpPr>
        <dsp:cNvPr id="0" name=""/>
        <dsp:cNvSpPr/>
      </dsp:nvSpPr>
      <dsp:spPr>
        <a:xfrm>
          <a:off x="314014" y="995129"/>
          <a:ext cx="4396208" cy="265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166" tIns="0" rIns="166166" bIns="0" numCol="1" spcCol="1270" anchor="ctr" anchorCtr="0">
          <a:noAutofit/>
        </a:bodyPr>
        <a:lstStyle/>
        <a:p>
          <a:pPr marL="0" lvl="0" indent="0" algn="l" defTabSz="400050">
            <a:lnSpc>
              <a:spcPct val="90000"/>
            </a:lnSpc>
            <a:spcBef>
              <a:spcPct val="0"/>
            </a:spcBef>
            <a:spcAft>
              <a:spcPct val="35000"/>
            </a:spcAft>
            <a:buNone/>
          </a:pPr>
          <a:r>
            <a:rPr lang="pt-PT" sz="900" kern="1200"/>
            <a:t>e </a:t>
          </a:r>
          <a:r>
            <a:rPr lang="pt-PT" sz="900" kern="1200" dirty="0"/>
            <a:t>desenvolvimento para satisfazer os requisitos; </a:t>
          </a:r>
          <a:endParaRPr lang="pt-MZ" sz="900" kern="1200" dirty="0"/>
        </a:p>
      </dsp:txBody>
      <dsp:txXfrm>
        <a:off x="326983" y="1008098"/>
        <a:ext cx="4370270" cy="239742"/>
      </dsp:txXfrm>
    </dsp:sp>
    <dsp:sp modelId="{E44A10E4-C36B-4291-B031-AD11A22DFDB3}">
      <dsp:nvSpPr>
        <dsp:cNvPr id="0" name=""/>
        <dsp:cNvSpPr/>
      </dsp:nvSpPr>
      <dsp:spPr>
        <a:xfrm>
          <a:off x="0" y="1536209"/>
          <a:ext cx="6280298"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6763FC-87B9-4881-AFAB-38D3332F0CCA}">
      <dsp:nvSpPr>
        <dsp:cNvPr id="0" name=""/>
        <dsp:cNvSpPr/>
      </dsp:nvSpPr>
      <dsp:spPr>
        <a:xfrm>
          <a:off x="314014" y="1403369"/>
          <a:ext cx="4396208" cy="265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166" tIns="0" rIns="166166" bIns="0" numCol="1" spcCol="1270" anchor="ctr" anchorCtr="0">
          <a:noAutofit/>
        </a:bodyPr>
        <a:lstStyle/>
        <a:p>
          <a:pPr marL="0" lvl="0" indent="0" algn="l" defTabSz="400050">
            <a:lnSpc>
              <a:spcPct val="90000"/>
            </a:lnSpc>
            <a:spcBef>
              <a:spcPct val="0"/>
            </a:spcBef>
            <a:spcAft>
              <a:spcPct val="35000"/>
            </a:spcAft>
            <a:buNone/>
          </a:pPr>
          <a:r>
            <a:rPr lang="pt-PT" sz="900" kern="1200" dirty="0"/>
            <a:t>c) as atividades de verificação são conduzidas para assegurar que as saídas do design</a:t>
          </a:r>
          <a:endParaRPr lang="pt-MZ" sz="900" kern="1200" dirty="0"/>
        </a:p>
      </dsp:txBody>
      <dsp:txXfrm>
        <a:off x="326983" y="1416338"/>
        <a:ext cx="4370270" cy="239742"/>
      </dsp:txXfrm>
    </dsp:sp>
    <dsp:sp modelId="{581B6388-09BF-45FD-9498-010683245136}">
      <dsp:nvSpPr>
        <dsp:cNvPr id="0" name=""/>
        <dsp:cNvSpPr/>
      </dsp:nvSpPr>
      <dsp:spPr>
        <a:xfrm>
          <a:off x="0" y="1944449"/>
          <a:ext cx="6280298"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747E1B-3279-4E26-9CB6-CFB0790D0FA5}">
      <dsp:nvSpPr>
        <dsp:cNvPr id="0" name=""/>
        <dsp:cNvSpPr/>
      </dsp:nvSpPr>
      <dsp:spPr>
        <a:xfrm>
          <a:off x="314014" y="1811609"/>
          <a:ext cx="4396208" cy="265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166" tIns="0" rIns="166166" bIns="0" numCol="1" spcCol="1270" anchor="ctr" anchorCtr="0">
          <a:noAutofit/>
        </a:bodyPr>
        <a:lstStyle/>
        <a:p>
          <a:pPr marL="0" lvl="0" indent="0" algn="l" defTabSz="400050">
            <a:lnSpc>
              <a:spcPct val="90000"/>
            </a:lnSpc>
            <a:spcBef>
              <a:spcPct val="0"/>
            </a:spcBef>
            <a:spcAft>
              <a:spcPct val="35000"/>
            </a:spcAft>
            <a:buNone/>
          </a:pPr>
          <a:r>
            <a:rPr lang="pt-PT" sz="900" kern="1200"/>
            <a:t> </a:t>
          </a:r>
          <a:r>
            <a:rPr lang="pt-PT" sz="900" kern="1200" dirty="0"/>
            <a:t>e desenvolvimento satisfazem os requisitos de entrada; </a:t>
          </a:r>
          <a:endParaRPr lang="pt-MZ" sz="900" kern="1200" dirty="0"/>
        </a:p>
      </dsp:txBody>
      <dsp:txXfrm>
        <a:off x="326983" y="1824578"/>
        <a:ext cx="4370270" cy="239742"/>
      </dsp:txXfrm>
    </dsp:sp>
    <dsp:sp modelId="{973B5217-DCBC-44FD-9DD6-37F801DEFE72}">
      <dsp:nvSpPr>
        <dsp:cNvPr id="0" name=""/>
        <dsp:cNvSpPr/>
      </dsp:nvSpPr>
      <dsp:spPr>
        <a:xfrm>
          <a:off x="0" y="2352689"/>
          <a:ext cx="6280298"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2251C6-8782-4D0D-A9D2-27D482AAC77C}">
      <dsp:nvSpPr>
        <dsp:cNvPr id="0" name=""/>
        <dsp:cNvSpPr/>
      </dsp:nvSpPr>
      <dsp:spPr>
        <a:xfrm>
          <a:off x="314014" y="2219849"/>
          <a:ext cx="4396208" cy="265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166" tIns="0" rIns="166166" bIns="0" numCol="1" spcCol="1270" anchor="ctr" anchorCtr="0">
          <a:noAutofit/>
        </a:bodyPr>
        <a:lstStyle/>
        <a:p>
          <a:pPr marL="0" lvl="0" indent="0" algn="l" defTabSz="400050">
            <a:lnSpc>
              <a:spcPct val="90000"/>
            </a:lnSpc>
            <a:spcBef>
              <a:spcPct val="0"/>
            </a:spcBef>
            <a:spcAft>
              <a:spcPct val="35000"/>
            </a:spcAft>
            <a:buNone/>
          </a:pPr>
          <a:r>
            <a:rPr lang="pt-PT" sz="900" kern="1200" dirty="0"/>
            <a:t>d) as atividades de validação são conduzidas para assegurar que os produtos</a:t>
          </a:r>
          <a:endParaRPr lang="pt-MZ" sz="900" kern="1200" dirty="0"/>
        </a:p>
      </dsp:txBody>
      <dsp:txXfrm>
        <a:off x="326983" y="2232818"/>
        <a:ext cx="4370270" cy="239742"/>
      </dsp:txXfrm>
    </dsp:sp>
    <dsp:sp modelId="{88EFB555-8F3A-481F-91F8-F2DDEC5464A6}">
      <dsp:nvSpPr>
        <dsp:cNvPr id="0" name=""/>
        <dsp:cNvSpPr/>
      </dsp:nvSpPr>
      <dsp:spPr>
        <a:xfrm>
          <a:off x="0" y="2760929"/>
          <a:ext cx="6280298"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2C32A5-CBDB-4E9C-828C-4297910B029C}">
      <dsp:nvSpPr>
        <dsp:cNvPr id="0" name=""/>
        <dsp:cNvSpPr/>
      </dsp:nvSpPr>
      <dsp:spPr>
        <a:xfrm>
          <a:off x="314014" y="2628089"/>
          <a:ext cx="4396208" cy="265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166" tIns="0" rIns="166166" bIns="0" numCol="1" spcCol="1270" anchor="ctr" anchorCtr="0">
          <a:noAutofit/>
        </a:bodyPr>
        <a:lstStyle/>
        <a:p>
          <a:pPr marL="0" lvl="0" indent="0" algn="l" defTabSz="400050">
            <a:lnSpc>
              <a:spcPct val="90000"/>
            </a:lnSpc>
            <a:spcBef>
              <a:spcPct val="0"/>
            </a:spcBef>
            <a:spcAft>
              <a:spcPct val="35000"/>
            </a:spcAft>
            <a:buNone/>
          </a:pPr>
          <a:r>
            <a:rPr lang="pt-PT" sz="900" kern="1200"/>
            <a:t>e </a:t>
          </a:r>
          <a:r>
            <a:rPr lang="pt-PT" sz="900" kern="1200" dirty="0"/>
            <a:t>serviços resultantes satisfazem os requisitos para a aplicação especificada ou a utilização pretendida; </a:t>
          </a:r>
          <a:endParaRPr lang="pt-MZ" sz="900" kern="1200" dirty="0"/>
        </a:p>
      </dsp:txBody>
      <dsp:txXfrm>
        <a:off x="326983" y="2641058"/>
        <a:ext cx="4370270" cy="239742"/>
      </dsp:txXfrm>
    </dsp:sp>
    <dsp:sp modelId="{C5375084-6A50-4BD9-B5E3-B51F20A78293}">
      <dsp:nvSpPr>
        <dsp:cNvPr id="0" name=""/>
        <dsp:cNvSpPr/>
      </dsp:nvSpPr>
      <dsp:spPr>
        <a:xfrm>
          <a:off x="0" y="3169169"/>
          <a:ext cx="6280298"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6C6E3F-61EB-41F0-8648-08B051B4CDD4}">
      <dsp:nvSpPr>
        <dsp:cNvPr id="0" name=""/>
        <dsp:cNvSpPr/>
      </dsp:nvSpPr>
      <dsp:spPr>
        <a:xfrm>
          <a:off x="314014" y="3036329"/>
          <a:ext cx="4396208" cy="265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166" tIns="0" rIns="166166" bIns="0" numCol="1" spcCol="1270" anchor="ctr" anchorCtr="0">
          <a:noAutofit/>
        </a:bodyPr>
        <a:lstStyle/>
        <a:p>
          <a:pPr marL="0" lvl="0" indent="0" algn="l" defTabSz="400050">
            <a:lnSpc>
              <a:spcPct val="90000"/>
            </a:lnSpc>
            <a:spcBef>
              <a:spcPct val="0"/>
            </a:spcBef>
            <a:spcAft>
              <a:spcPct val="35000"/>
            </a:spcAft>
            <a:buNone/>
          </a:pPr>
          <a:r>
            <a:rPr lang="pt-PT" sz="900" kern="1200" dirty="0"/>
            <a:t>e) são empreendidas quaisquer ações necessárias relativas a problemas determinados no</a:t>
          </a:r>
          <a:endParaRPr lang="pt-MZ" sz="900" kern="1200" dirty="0"/>
        </a:p>
      </dsp:txBody>
      <dsp:txXfrm>
        <a:off x="326983" y="3049298"/>
        <a:ext cx="4370270" cy="239742"/>
      </dsp:txXfrm>
    </dsp:sp>
    <dsp:sp modelId="{4328622A-6877-4E25-929C-02114944A182}">
      <dsp:nvSpPr>
        <dsp:cNvPr id="0" name=""/>
        <dsp:cNvSpPr/>
      </dsp:nvSpPr>
      <dsp:spPr>
        <a:xfrm>
          <a:off x="0" y="3577409"/>
          <a:ext cx="6280298"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3FBCE9-3449-42F2-8EF7-54B61F1E2311}">
      <dsp:nvSpPr>
        <dsp:cNvPr id="0" name=""/>
        <dsp:cNvSpPr/>
      </dsp:nvSpPr>
      <dsp:spPr>
        <a:xfrm>
          <a:off x="314014" y="3444569"/>
          <a:ext cx="4396208" cy="265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166" tIns="0" rIns="166166" bIns="0" numCol="1" spcCol="1270" anchor="ctr" anchorCtr="0">
          <a:noAutofit/>
        </a:bodyPr>
        <a:lstStyle/>
        <a:p>
          <a:pPr marL="0" lvl="0" indent="0" algn="l" defTabSz="400050">
            <a:lnSpc>
              <a:spcPct val="90000"/>
            </a:lnSpc>
            <a:spcBef>
              <a:spcPct val="0"/>
            </a:spcBef>
            <a:spcAft>
              <a:spcPct val="35000"/>
            </a:spcAft>
            <a:buNone/>
          </a:pPr>
          <a:r>
            <a:rPr lang="pt-PT" sz="900" kern="1200"/>
            <a:t> </a:t>
          </a:r>
          <a:r>
            <a:rPr lang="pt-PT" sz="900" kern="1200" dirty="0"/>
            <a:t>decorrer das atividades de revisão, verificação ou validação; </a:t>
          </a:r>
          <a:endParaRPr lang="pt-MZ" sz="900" kern="1200" dirty="0"/>
        </a:p>
      </dsp:txBody>
      <dsp:txXfrm>
        <a:off x="326983" y="3457538"/>
        <a:ext cx="4370270" cy="239742"/>
      </dsp:txXfrm>
    </dsp:sp>
    <dsp:sp modelId="{85DFE4BD-0CC5-467F-94C7-AC5DB717D128}">
      <dsp:nvSpPr>
        <dsp:cNvPr id="0" name=""/>
        <dsp:cNvSpPr/>
      </dsp:nvSpPr>
      <dsp:spPr>
        <a:xfrm>
          <a:off x="0" y="3985648"/>
          <a:ext cx="6280298"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C2810B-316E-454F-B49B-C508122BBC38}">
      <dsp:nvSpPr>
        <dsp:cNvPr id="0" name=""/>
        <dsp:cNvSpPr/>
      </dsp:nvSpPr>
      <dsp:spPr>
        <a:xfrm>
          <a:off x="314014" y="3852808"/>
          <a:ext cx="4396208" cy="265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166" tIns="0" rIns="166166" bIns="0" numCol="1" spcCol="1270" anchor="ctr" anchorCtr="0">
          <a:noAutofit/>
        </a:bodyPr>
        <a:lstStyle/>
        <a:p>
          <a:pPr marL="0" lvl="0" indent="0" algn="l" defTabSz="400050">
            <a:lnSpc>
              <a:spcPct val="90000"/>
            </a:lnSpc>
            <a:spcBef>
              <a:spcPct val="0"/>
            </a:spcBef>
            <a:spcAft>
              <a:spcPct val="35000"/>
            </a:spcAft>
            <a:buNone/>
          </a:pPr>
          <a:r>
            <a:rPr lang="pt-PT" sz="900" kern="1200"/>
            <a:t>f) é retida informação documentada destas atividades</a:t>
          </a:r>
          <a:endParaRPr lang="pt-MZ" sz="900" kern="1200"/>
        </a:p>
      </dsp:txBody>
      <dsp:txXfrm>
        <a:off x="326983" y="3865777"/>
        <a:ext cx="4370270" cy="23974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07241A-5861-4F6D-B2EC-9ED9580E5077}">
      <dsp:nvSpPr>
        <dsp:cNvPr id="0" name=""/>
        <dsp:cNvSpPr/>
      </dsp:nvSpPr>
      <dsp:spPr>
        <a:xfrm>
          <a:off x="0" y="336400"/>
          <a:ext cx="609600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9DEA1A-D4BD-4B9C-8462-3C93212A25B9}">
      <dsp:nvSpPr>
        <dsp:cNvPr id="0" name=""/>
        <dsp:cNvSpPr/>
      </dsp:nvSpPr>
      <dsp:spPr>
        <a:xfrm>
          <a:off x="304800" y="159280"/>
          <a:ext cx="426720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533400">
            <a:lnSpc>
              <a:spcPct val="90000"/>
            </a:lnSpc>
            <a:spcBef>
              <a:spcPct val="0"/>
            </a:spcBef>
            <a:spcAft>
              <a:spcPct val="35000"/>
            </a:spcAft>
            <a:buNone/>
          </a:pPr>
          <a:r>
            <a:rPr lang="pt-PT" sz="1200" kern="1200" dirty="0"/>
            <a:t>a) satisfazem os requisitos de entrada; </a:t>
          </a:r>
          <a:endParaRPr lang="pt-MZ" sz="1200" kern="1200" dirty="0"/>
        </a:p>
      </dsp:txBody>
      <dsp:txXfrm>
        <a:off x="322093" y="176573"/>
        <a:ext cx="4232614" cy="319654"/>
      </dsp:txXfrm>
    </dsp:sp>
    <dsp:sp modelId="{084844B2-2D49-49E7-AC3A-B62B953C2B62}">
      <dsp:nvSpPr>
        <dsp:cNvPr id="0" name=""/>
        <dsp:cNvSpPr/>
      </dsp:nvSpPr>
      <dsp:spPr>
        <a:xfrm>
          <a:off x="0" y="880720"/>
          <a:ext cx="609600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D5F56D-5AAE-427F-A227-429C22742D49}">
      <dsp:nvSpPr>
        <dsp:cNvPr id="0" name=""/>
        <dsp:cNvSpPr/>
      </dsp:nvSpPr>
      <dsp:spPr>
        <a:xfrm>
          <a:off x="304800" y="703600"/>
          <a:ext cx="426720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533400">
            <a:lnSpc>
              <a:spcPct val="90000"/>
            </a:lnSpc>
            <a:spcBef>
              <a:spcPct val="0"/>
            </a:spcBef>
            <a:spcAft>
              <a:spcPct val="35000"/>
            </a:spcAft>
            <a:buNone/>
          </a:pPr>
          <a:r>
            <a:rPr lang="pt-PT" sz="1200" kern="1200" dirty="0"/>
            <a:t>b) são adequadas para os subsequentes processos de fornecimento de produtos e serviços; </a:t>
          </a:r>
          <a:endParaRPr lang="pt-MZ" sz="1200" kern="1200" dirty="0"/>
        </a:p>
      </dsp:txBody>
      <dsp:txXfrm>
        <a:off x="322093" y="720893"/>
        <a:ext cx="4232614" cy="319654"/>
      </dsp:txXfrm>
    </dsp:sp>
    <dsp:sp modelId="{18E07783-FC86-4CF7-A64B-7E73CDA7BB2D}">
      <dsp:nvSpPr>
        <dsp:cNvPr id="0" name=""/>
        <dsp:cNvSpPr/>
      </dsp:nvSpPr>
      <dsp:spPr>
        <a:xfrm>
          <a:off x="0" y="1425040"/>
          <a:ext cx="609600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AF8C54-E86C-4873-B2DF-B5C5486D5FA4}">
      <dsp:nvSpPr>
        <dsp:cNvPr id="0" name=""/>
        <dsp:cNvSpPr/>
      </dsp:nvSpPr>
      <dsp:spPr>
        <a:xfrm>
          <a:off x="304800" y="1247919"/>
          <a:ext cx="426720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533400">
            <a:lnSpc>
              <a:spcPct val="90000"/>
            </a:lnSpc>
            <a:spcBef>
              <a:spcPct val="0"/>
            </a:spcBef>
            <a:spcAft>
              <a:spcPct val="35000"/>
            </a:spcAft>
            <a:buNone/>
          </a:pPr>
          <a:r>
            <a:rPr lang="pt-PT" sz="1200" kern="1200" dirty="0"/>
            <a:t>c) incluem ou referem requisitos de monitorização</a:t>
          </a:r>
          <a:endParaRPr lang="pt-MZ" sz="1200" kern="1200" dirty="0"/>
        </a:p>
      </dsp:txBody>
      <dsp:txXfrm>
        <a:off x="322093" y="1265212"/>
        <a:ext cx="4232614" cy="319654"/>
      </dsp:txXfrm>
    </dsp:sp>
    <dsp:sp modelId="{6893B6C5-B862-48FB-ADC1-0CFFA79DFCBF}">
      <dsp:nvSpPr>
        <dsp:cNvPr id="0" name=""/>
        <dsp:cNvSpPr/>
      </dsp:nvSpPr>
      <dsp:spPr>
        <a:xfrm>
          <a:off x="0" y="1969359"/>
          <a:ext cx="609600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C521BF-C0D4-4A1B-96CF-42F289167B52}">
      <dsp:nvSpPr>
        <dsp:cNvPr id="0" name=""/>
        <dsp:cNvSpPr/>
      </dsp:nvSpPr>
      <dsp:spPr>
        <a:xfrm>
          <a:off x="304800" y="1792239"/>
          <a:ext cx="426720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533400">
            <a:lnSpc>
              <a:spcPct val="90000"/>
            </a:lnSpc>
            <a:spcBef>
              <a:spcPct val="0"/>
            </a:spcBef>
            <a:spcAft>
              <a:spcPct val="35000"/>
            </a:spcAft>
            <a:buNone/>
          </a:pPr>
          <a:r>
            <a:rPr lang="pt-PT" sz="1200" kern="1200"/>
            <a:t> </a:t>
          </a:r>
          <a:r>
            <a:rPr lang="pt-PT" sz="1200" kern="1200" dirty="0"/>
            <a:t>e medição, conforme aplicável, bem como critérios de aceitação; </a:t>
          </a:r>
          <a:endParaRPr lang="pt-MZ" sz="1200" kern="1200" dirty="0"/>
        </a:p>
      </dsp:txBody>
      <dsp:txXfrm>
        <a:off x="322093" y="1809532"/>
        <a:ext cx="4232614" cy="319654"/>
      </dsp:txXfrm>
    </dsp:sp>
    <dsp:sp modelId="{E3281ADA-5257-4B7F-8907-1F8B3C59B48A}">
      <dsp:nvSpPr>
        <dsp:cNvPr id="0" name=""/>
        <dsp:cNvSpPr/>
      </dsp:nvSpPr>
      <dsp:spPr>
        <a:xfrm>
          <a:off x="0" y="2513679"/>
          <a:ext cx="609600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4EE543-67EC-480E-908A-2C264A7B90EF}">
      <dsp:nvSpPr>
        <dsp:cNvPr id="0" name=""/>
        <dsp:cNvSpPr/>
      </dsp:nvSpPr>
      <dsp:spPr>
        <a:xfrm>
          <a:off x="304800" y="2336559"/>
          <a:ext cx="426720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533400">
            <a:lnSpc>
              <a:spcPct val="90000"/>
            </a:lnSpc>
            <a:spcBef>
              <a:spcPct val="0"/>
            </a:spcBef>
            <a:spcAft>
              <a:spcPct val="35000"/>
            </a:spcAft>
            <a:buNone/>
          </a:pPr>
          <a:r>
            <a:rPr lang="pt-PT" sz="1200" kern="1200" dirty="0"/>
            <a:t>d) especificam as caraterísticas dos produtos e serviços que são essenciais para a utilização pretendida</a:t>
          </a:r>
          <a:endParaRPr lang="pt-MZ" sz="1200" kern="1200" dirty="0"/>
        </a:p>
      </dsp:txBody>
      <dsp:txXfrm>
        <a:off x="322093" y="2353852"/>
        <a:ext cx="4232614" cy="319654"/>
      </dsp:txXfrm>
    </dsp:sp>
    <dsp:sp modelId="{76BE97FA-A592-4B64-9C72-7BCD2DFAFD09}">
      <dsp:nvSpPr>
        <dsp:cNvPr id="0" name=""/>
        <dsp:cNvSpPr/>
      </dsp:nvSpPr>
      <dsp:spPr>
        <a:xfrm>
          <a:off x="0" y="3057999"/>
          <a:ext cx="609600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7A11C8-8A30-4A1E-A86D-EF837F68D208}">
      <dsp:nvSpPr>
        <dsp:cNvPr id="0" name=""/>
        <dsp:cNvSpPr/>
      </dsp:nvSpPr>
      <dsp:spPr>
        <a:xfrm>
          <a:off x="304800" y="2880879"/>
          <a:ext cx="426720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533400">
            <a:lnSpc>
              <a:spcPct val="90000"/>
            </a:lnSpc>
            <a:spcBef>
              <a:spcPct val="0"/>
            </a:spcBef>
            <a:spcAft>
              <a:spcPct val="35000"/>
            </a:spcAft>
            <a:buNone/>
          </a:pPr>
          <a:r>
            <a:rPr lang="pt-PT" sz="1200" kern="1200"/>
            <a:t>e </a:t>
          </a:r>
          <a:r>
            <a:rPr lang="pt-PT" sz="1200" kern="1200" dirty="0"/>
            <a:t>para a prestação segura e adequada. </a:t>
          </a:r>
          <a:endParaRPr lang="pt-MZ" sz="1200" kern="1200" dirty="0"/>
        </a:p>
      </dsp:txBody>
      <dsp:txXfrm>
        <a:off x="322093" y="2898172"/>
        <a:ext cx="4232614" cy="319654"/>
      </dsp:txXfrm>
    </dsp:sp>
    <dsp:sp modelId="{CB7F1778-A26E-4829-ABE1-318A7AEE8A4A}">
      <dsp:nvSpPr>
        <dsp:cNvPr id="0" name=""/>
        <dsp:cNvSpPr/>
      </dsp:nvSpPr>
      <dsp:spPr>
        <a:xfrm>
          <a:off x="0" y="3602319"/>
          <a:ext cx="609600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920340-B0BE-4F13-83FA-AE2BE13671F0}">
      <dsp:nvSpPr>
        <dsp:cNvPr id="0" name=""/>
        <dsp:cNvSpPr/>
      </dsp:nvSpPr>
      <dsp:spPr>
        <a:xfrm>
          <a:off x="304800" y="3425199"/>
          <a:ext cx="426720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533400">
            <a:lnSpc>
              <a:spcPct val="90000"/>
            </a:lnSpc>
            <a:spcBef>
              <a:spcPct val="0"/>
            </a:spcBef>
            <a:spcAft>
              <a:spcPct val="35000"/>
            </a:spcAft>
            <a:buNone/>
          </a:pPr>
          <a:r>
            <a:rPr lang="pt-PT" sz="1200" kern="1200" dirty="0"/>
            <a:t>A organização deve reter informação documentada das saídas de design e desenvolvimento.</a:t>
          </a:r>
          <a:endParaRPr lang="pt-MZ" sz="1200" kern="1200" dirty="0"/>
        </a:p>
      </dsp:txBody>
      <dsp:txXfrm>
        <a:off x="322093" y="3442492"/>
        <a:ext cx="4232614" cy="31965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8A603-7556-49C1-8E08-97014ABB4A30}">
      <dsp:nvSpPr>
        <dsp:cNvPr id="0" name=""/>
        <dsp:cNvSpPr/>
      </dsp:nvSpPr>
      <dsp:spPr>
        <a:xfrm>
          <a:off x="0" y="305079"/>
          <a:ext cx="60960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3DDB35-F226-43C5-BBFC-DE1385B4A01F}">
      <dsp:nvSpPr>
        <dsp:cNvPr id="0" name=""/>
        <dsp:cNvSpPr/>
      </dsp:nvSpPr>
      <dsp:spPr>
        <a:xfrm>
          <a:off x="304800" y="39399"/>
          <a:ext cx="4267200"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800100">
            <a:lnSpc>
              <a:spcPct val="90000"/>
            </a:lnSpc>
            <a:spcBef>
              <a:spcPct val="0"/>
            </a:spcBef>
            <a:spcAft>
              <a:spcPct val="35000"/>
            </a:spcAft>
            <a:buNone/>
          </a:pPr>
          <a:r>
            <a:rPr lang="pt-PT" sz="1800" kern="1200"/>
            <a:t>A organização deve reter informação documentada relativa a: </a:t>
          </a:r>
          <a:endParaRPr lang="pt-MZ" sz="1800" kern="1200"/>
        </a:p>
      </dsp:txBody>
      <dsp:txXfrm>
        <a:off x="330739" y="65338"/>
        <a:ext cx="4215322" cy="479482"/>
      </dsp:txXfrm>
    </dsp:sp>
    <dsp:sp modelId="{359A467A-CEAC-4424-B1A6-EF80524D0C90}">
      <dsp:nvSpPr>
        <dsp:cNvPr id="0" name=""/>
        <dsp:cNvSpPr/>
      </dsp:nvSpPr>
      <dsp:spPr>
        <a:xfrm>
          <a:off x="0" y="1121559"/>
          <a:ext cx="60960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E335D1-7ABE-4A2A-82F3-6E6AB8043358}">
      <dsp:nvSpPr>
        <dsp:cNvPr id="0" name=""/>
        <dsp:cNvSpPr/>
      </dsp:nvSpPr>
      <dsp:spPr>
        <a:xfrm>
          <a:off x="304800" y="855879"/>
          <a:ext cx="4267200"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800100">
            <a:lnSpc>
              <a:spcPct val="90000"/>
            </a:lnSpc>
            <a:spcBef>
              <a:spcPct val="0"/>
            </a:spcBef>
            <a:spcAft>
              <a:spcPct val="35000"/>
            </a:spcAft>
            <a:buNone/>
          </a:pPr>
          <a:r>
            <a:rPr lang="pt-PT" sz="1800" kern="1200"/>
            <a:t>a) alterações no design e desenvolvimento; </a:t>
          </a:r>
          <a:endParaRPr lang="pt-MZ" sz="1800" kern="1200"/>
        </a:p>
      </dsp:txBody>
      <dsp:txXfrm>
        <a:off x="330739" y="881818"/>
        <a:ext cx="4215322" cy="479482"/>
      </dsp:txXfrm>
    </dsp:sp>
    <dsp:sp modelId="{FD6FD192-BAE7-4710-A4AD-A413A3E82517}">
      <dsp:nvSpPr>
        <dsp:cNvPr id="0" name=""/>
        <dsp:cNvSpPr/>
      </dsp:nvSpPr>
      <dsp:spPr>
        <a:xfrm>
          <a:off x="0" y="1938039"/>
          <a:ext cx="60960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5F3477-FF1A-49AD-ACCE-CCD3FEA23509}">
      <dsp:nvSpPr>
        <dsp:cNvPr id="0" name=""/>
        <dsp:cNvSpPr/>
      </dsp:nvSpPr>
      <dsp:spPr>
        <a:xfrm>
          <a:off x="304800" y="1672359"/>
          <a:ext cx="4267200"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800100">
            <a:lnSpc>
              <a:spcPct val="90000"/>
            </a:lnSpc>
            <a:spcBef>
              <a:spcPct val="0"/>
            </a:spcBef>
            <a:spcAft>
              <a:spcPct val="35000"/>
            </a:spcAft>
            <a:buNone/>
          </a:pPr>
          <a:r>
            <a:rPr lang="pt-PT" sz="1800" kern="1200"/>
            <a:t>b) resultados das revisões; </a:t>
          </a:r>
          <a:endParaRPr lang="pt-MZ" sz="1800" kern="1200"/>
        </a:p>
      </dsp:txBody>
      <dsp:txXfrm>
        <a:off x="330739" y="1698298"/>
        <a:ext cx="4215322" cy="479482"/>
      </dsp:txXfrm>
    </dsp:sp>
    <dsp:sp modelId="{3199D82A-A152-4B2D-86F6-CB2EB5984F9B}">
      <dsp:nvSpPr>
        <dsp:cNvPr id="0" name=""/>
        <dsp:cNvSpPr/>
      </dsp:nvSpPr>
      <dsp:spPr>
        <a:xfrm>
          <a:off x="0" y="2754520"/>
          <a:ext cx="60960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27CC5A-904E-403D-88EC-4862C972CF79}">
      <dsp:nvSpPr>
        <dsp:cNvPr id="0" name=""/>
        <dsp:cNvSpPr/>
      </dsp:nvSpPr>
      <dsp:spPr>
        <a:xfrm>
          <a:off x="304800" y="2488840"/>
          <a:ext cx="4267200"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800100">
            <a:lnSpc>
              <a:spcPct val="90000"/>
            </a:lnSpc>
            <a:spcBef>
              <a:spcPct val="0"/>
            </a:spcBef>
            <a:spcAft>
              <a:spcPct val="35000"/>
            </a:spcAft>
            <a:buNone/>
          </a:pPr>
          <a:r>
            <a:rPr lang="pt-PT" sz="1800" kern="1200"/>
            <a:t>c) autorizações para as alterações; </a:t>
          </a:r>
          <a:endParaRPr lang="pt-MZ" sz="1800" kern="1200"/>
        </a:p>
      </dsp:txBody>
      <dsp:txXfrm>
        <a:off x="330739" y="2514779"/>
        <a:ext cx="4215322" cy="479482"/>
      </dsp:txXfrm>
    </dsp:sp>
    <dsp:sp modelId="{472FC07D-7514-4645-B2B8-6F93DEEB2918}">
      <dsp:nvSpPr>
        <dsp:cNvPr id="0" name=""/>
        <dsp:cNvSpPr/>
      </dsp:nvSpPr>
      <dsp:spPr>
        <a:xfrm>
          <a:off x="0" y="3571000"/>
          <a:ext cx="60960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EACDB1-06FC-43DC-9CF8-B56A6BB6A57C}">
      <dsp:nvSpPr>
        <dsp:cNvPr id="0" name=""/>
        <dsp:cNvSpPr/>
      </dsp:nvSpPr>
      <dsp:spPr>
        <a:xfrm>
          <a:off x="304800" y="3305320"/>
          <a:ext cx="4267200"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800100">
            <a:lnSpc>
              <a:spcPct val="90000"/>
            </a:lnSpc>
            <a:spcBef>
              <a:spcPct val="0"/>
            </a:spcBef>
            <a:spcAft>
              <a:spcPct val="35000"/>
            </a:spcAft>
            <a:buNone/>
          </a:pPr>
          <a:r>
            <a:rPr lang="pt-PT" sz="1800" kern="1200"/>
            <a:t>d) ações empreendidas para prevenir impactos adversos.</a:t>
          </a:r>
          <a:endParaRPr lang="pt-MZ" sz="1800" kern="1200"/>
        </a:p>
      </dsp:txBody>
      <dsp:txXfrm>
        <a:off x="330739" y="3331259"/>
        <a:ext cx="4215322"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C3925-EA92-442A-B9F0-C1CB70E6236B}">
      <dsp:nvSpPr>
        <dsp:cNvPr id="0" name=""/>
        <dsp:cNvSpPr/>
      </dsp:nvSpPr>
      <dsp:spPr>
        <a:xfrm>
          <a:off x="0" y="262507"/>
          <a:ext cx="6801293"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7092F1-7F89-4419-89B1-FD5BE13E75B7}">
      <dsp:nvSpPr>
        <dsp:cNvPr id="0" name=""/>
        <dsp:cNvSpPr/>
      </dsp:nvSpPr>
      <dsp:spPr>
        <a:xfrm>
          <a:off x="340064" y="55867"/>
          <a:ext cx="4760905"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951" tIns="0" rIns="179951" bIns="0" numCol="1" spcCol="1270" anchor="ctr" anchorCtr="0">
          <a:noAutofit/>
        </a:bodyPr>
        <a:lstStyle/>
        <a:p>
          <a:pPr marL="0" lvl="0" indent="0" algn="l" defTabSz="622300">
            <a:lnSpc>
              <a:spcPct val="90000"/>
            </a:lnSpc>
            <a:spcBef>
              <a:spcPct val="0"/>
            </a:spcBef>
            <a:spcAft>
              <a:spcPct val="35000"/>
            </a:spcAft>
            <a:buNone/>
          </a:pPr>
          <a:r>
            <a:rPr lang="en-US" sz="1400" kern="1200"/>
            <a:t>a) determinar os requisitos para os produtos e serviços; </a:t>
          </a:r>
          <a:endParaRPr lang="pt-MZ" sz="1400" kern="1200"/>
        </a:p>
      </dsp:txBody>
      <dsp:txXfrm>
        <a:off x="360239" y="76042"/>
        <a:ext cx="4720555" cy="372930"/>
      </dsp:txXfrm>
    </dsp:sp>
    <dsp:sp modelId="{D6BD2306-A9B2-49C6-86CF-8AEBF5C9E618}">
      <dsp:nvSpPr>
        <dsp:cNvPr id="0" name=""/>
        <dsp:cNvSpPr/>
      </dsp:nvSpPr>
      <dsp:spPr>
        <a:xfrm>
          <a:off x="0" y="897547"/>
          <a:ext cx="6801293" cy="793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856" tIns="291592" rIns="52785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1) os processos; </a:t>
          </a:r>
          <a:endParaRPr lang="pt-MZ" sz="1400" kern="1200"/>
        </a:p>
        <a:p>
          <a:pPr marL="114300" lvl="1" indent="-114300" algn="l" defTabSz="622300">
            <a:lnSpc>
              <a:spcPct val="90000"/>
            </a:lnSpc>
            <a:spcBef>
              <a:spcPct val="0"/>
            </a:spcBef>
            <a:spcAft>
              <a:spcPct val="15000"/>
            </a:spcAft>
            <a:buChar char="•"/>
          </a:pPr>
          <a:r>
            <a:rPr lang="en-US" sz="1400" kern="1200"/>
            <a:t>2) para a aceitação de produtos e serviços, </a:t>
          </a:r>
          <a:endParaRPr lang="pt-MZ" sz="1400" kern="1200"/>
        </a:p>
      </dsp:txBody>
      <dsp:txXfrm>
        <a:off x="0" y="897547"/>
        <a:ext cx="6801293" cy="793800"/>
      </dsp:txXfrm>
    </dsp:sp>
    <dsp:sp modelId="{B3FBE1AA-AA00-4B7F-9AC2-94E5CC292660}">
      <dsp:nvSpPr>
        <dsp:cNvPr id="0" name=""/>
        <dsp:cNvSpPr/>
      </dsp:nvSpPr>
      <dsp:spPr>
        <a:xfrm>
          <a:off x="340064" y="690907"/>
          <a:ext cx="4760905"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951" tIns="0" rIns="179951" bIns="0" numCol="1" spcCol="1270" anchor="ctr" anchorCtr="0">
          <a:noAutofit/>
        </a:bodyPr>
        <a:lstStyle/>
        <a:p>
          <a:pPr marL="0" lvl="0" indent="0" algn="l" defTabSz="622300">
            <a:lnSpc>
              <a:spcPct val="90000"/>
            </a:lnSpc>
            <a:spcBef>
              <a:spcPct val="0"/>
            </a:spcBef>
            <a:spcAft>
              <a:spcPct val="35000"/>
            </a:spcAft>
            <a:buNone/>
          </a:pPr>
          <a:r>
            <a:rPr lang="en-US" sz="1400" kern="1200"/>
            <a:t>b) estabelecer critérios para: </a:t>
          </a:r>
          <a:endParaRPr lang="pt-MZ" sz="1400" kern="1200"/>
        </a:p>
      </dsp:txBody>
      <dsp:txXfrm>
        <a:off x="360239" y="711082"/>
        <a:ext cx="4720555" cy="372930"/>
      </dsp:txXfrm>
    </dsp:sp>
    <dsp:sp modelId="{199B8D58-FA40-4F95-AA76-D4810F7CEC01}">
      <dsp:nvSpPr>
        <dsp:cNvPr id="0" name=""/>
        <dsp:cNvSpPr/>
      </dsp:nvSpPr>
      <dsp:spPr>
        <a:xfrm>
          <a:off x="0" y="1973587"/>
          <a:ext cx="6801293"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D98199-681C-4AEC-B283-7BAAA6288642}">
      <dsp:nvSpPr>
        <dsp:cNvPr id="0" name=""/>
        <dsp:cNvSpPr/>
      </dsp:nvSpPr>
      <dsp:spPr>
        <a:xfrm>
          <a:off x="340064" y="1766947"/>
          <a:ext cx="4760905"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951" tIns="0" rIns="179951" bIns="0" numCol="1" spcCol="1270" anchor="ctr" anchorCtr="0">
          <a:noAutofit/>
        </a:bodyPr>
        <a:lstStyle/>
        <a:p>
          <a:pPr marL="0" lvl="0" indent="0" algn="l" defTabSz="622300">
            <a:lnSpc>
              <a:spcPct val="90000"/>
            </a:lnSpc>
            <a:spcBef>
              <a:spcPct val="0"/>
            </a:spcBef>
            <a:spcAft>
              <a:spcPct val="35000"/>
            </a:spcAft>
            <a:buNone/>
          </a:pPr>
          <a:r>
            <a:rPr lang="en-US" sz="1400" kern="1200"/>
            <a:t>c) determinar os recursos necessários para obter a conformidade com os requisitos de produto e serviço; </a:t>
          </a:r>
          <a:endParaRPr lang="pt-MZ" sz="1400" kern="1200"/>
        </a:p>
      </dsp:txBody>
      <dsp:txXfrm>
        <a:off x="360239" y="1787122"/>
        <a:ext cx="4720555" cy="372930"/>
      </dsp:txXfrm>
    </dsp:sp>
    <dsp:sp modelId="{30491CF4-5E79-4B82-B776-C958DB726FE7}">
      <dsp:nvSpPr>
        <dsp:cNvPr id="0" name=""/>
        <dsp:cNvSpPr/>
      </dsp:nvSpPr>
      <dsp:spPr>
        <a:xfrm>
          <a:off x="0" y="2608627"/>
          <a:ext cx="6801293"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1C7418-2B72-42CF-97AC-A981837502D7}">
      <dsp:nvSpPr>
        <dsp:cNvPr id="0" name=""/>
        <dsp:cNvSpPr/>
      </dsp:nvSpPr>
      <dsp:spPr>
        <a:xfrm>
          <a:off x="340064" y="2401987"/>
          <a:ext cx="4760905"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951" tIns="0" rIns="179951" bIns="0" numCol="1" spcCol="1270" anchor="ctr" anchorCtr="0">
          <a:noAutofit/>
        </a:bodyPr>
        <a:lstStyle/>
        <a:p>
          <a:pPr marL="0" lvl="0" indent="0" algn="l" defTabSz="622300">
            <a:lnSpc>
              <a:spcPct val="90000"/>
            </a:lnSpc>
            <a:spcBef>
              <a:spcPct val="0"/>
            </a:spcBef>
            <a:spcAft>
              <a:spcPct val="35000"/>
            </a:spcAft>
            <a:buNone/>
          </a:pPr>
          <a:r>
            <a:rPr lang="en-US" sz="1400" kern="1200"/>
            <a:t>d) implementar o controlo dos processos de acordo com os critérios; </a:t>
          </a:r>
          <a:endParaRPr lang="pt-MZ" sz="1400" kern="1200"/>
        </a:p>
      </dsp:txBody>
      <dsp:txXfrm>
        <a:off x="360239" y="2422162"/>
        <a:ext cx="4720555" cy="372930"/>
      </dsp:txXfrm>
    </dsp:sp>
    <dsp:sp modelId="{0931E081-096F-456C-8072-163EB11214A1}">
      <dsp:nvSpPr>
        <dsp:cNvPr id="0" name=""/>
        <dsp:cNvSpPr/>
      </dsp:nvSpPr>
      <dsp:spPr>
        <a:xfrm>
          <a:off x="0" y="3243667"/>
          <a:ext cx="6801293" cy="11686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856" tIns="291592" rIns="52785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1) para </a:t>
          </a:r>
          <a:r>
            <a:rPr lang="en-US" sz="1400" kern="1200" dirty="0" err="1"/>
            <a:t>ter</a:t>
          </a:r>
          <a:r>
            <a:rPr lang="en-US" sz="1400" kern="1200" dirty="0"/>
            <a:t> a </a:t>
          </a:r>
          <a:r>
            <a:rPr lang="en-US" sz="1400" kern="1200" dirty="0" err="1"/>
            <a:t>confiança</a:t>
          </a:r>
          <a:r>
            <a:rPr lang="en-US" sz="1400" kern="1200" dirty="0"/>
            <a:t> de que </a:t>
          </a:r>
          <a:r>
            <a:rPr lang="en-US" sz="1400" kern="1200" dirty="0" err="1"/>
            <a:t>os</a:t>
          </a:r>
          <a:r>
            <a:rPr lang="en-US" sz="1400" kern="1200" dirty="0"/>
            <a:t> </a:t>
          </a:r>
          <a:r>
            <a:rPr lang="en-US" sz="1400" kern="1200" dirty="0" err="1"/>
            <a:t>processos</a:t>
          </a:r>
          <a:r>
            <a:rPr lang="en-US" sz="1400" kern="1200" dirty="0"/>
            <a:t> </a:t>
          </a:r>
          <a:r>
            <a:rPr lang="en-US" sz="1400" kern="1200" dirty="0" err="1"/>
            <a:t>foram</a:t>
          </a:r>
          <a:r>
            <a:rPr lang="en-US" sz="1400" kern="1200" dirty="0"/>
            <a:t> </a:t>
          </a:r>
          <a:r>
            <a:rPr lang="en-US" sz="1400" kern="1200" dirty="0" err="1"/>
            <a:t>realizados</a:t>
          </a:r>
          <a:r>
            <a:rPr lang="en-US" sz="1400" kern="1200" dirty="0"/>
            <a:t> </a:t>
          </a:r>
          <a:r>
            <a:rPr lang="en-US" sz="1400" kern="1200" dirty="0" err="1"/>
            <a:t>conforme</a:t>
          </a:r>
          <a:r>
            <a:rPr lang="en-US" sz="1400" kern="1200" dirty="0"/>
            <a:t> </a:t>
          </a:r>
          <a:r>
            <a:rPr lang="en-US" sz="1400" kern="1200" dirty="0" err="1"/>
            <a:t>planeado</a:t>
          </a:r>
          <a:r>
            <a:rPr lang="en-US" sz="1400" kern="1200" dirty="0"/>
            <a:t>; </a:t>
          </a:r>
          <a:endParaRPr lang="pt-MZ" sz="1400" kern="1200" dirty="0"/>
        </a:p>
        <a:p>
          <a:pPr marL="114300" lvl="1" indent="-114300" algn="l" defTabSz="622300">
            <a:lnSpc>
              <a:spcPct val="90000"/>
            </a:lnSpc>
            <a:spcBef>
              <a:spcPct val="0"/>
            </a:spcBef>
            <a:spcAft>
              <a:spcPct val="15000"/>
            </a:spcAft>
            <a:buChar char="•"/>
          </a:pPr>
          <a:r>
            <a:rPr lang="en-US" sz="1400" kern="1200" dirty="0"/>
            <a:t>2) para </a:t>
          </a:r>
          <a:r>
            <a:rPr lang="en-US" sz="1400" kern="1200" dirty="0" err="1"/>
            <a:t>demonstrar</a:t>
          </a:r>
          <a:r>
            <a:rPr lang="en-US" sz="1400" kern="1200" dirty="0"/>
            <a:t> a </a:t>
          </a:r>
          <a:r>
            <a:rPr lang="en-US" sz="1400" kern="1200" dirty="0" err="1"/>
            <a:t>conformidade</a:t>
          </a:r>
          <a:r>
            <a:rPr lang="en-US" sz="1400" kern="1200" dirty="0"/>
            <a:t> de </a:t>
          </a:r>
          <a:r>
            <a:rPr lang="en-US" sz="1400" kern="1200" dirty="0" err="1"/>
            <a:t>produtos</a:t>
          </a:r>
          <a:r>
            <a:rPr lang="en-US" sz="1400" kern="1200" dirty="0"/>
            <a:t> e </a:t>
          </a:r>
          <a:r>
            <a:rPr lang="en-US" sz="1400" kern="1200" dirty="0" err="1"/>
            <a:t>serviços</a:t>
          </a:r>
          <a:r>
            <a:rPr lang="en-US" sz="1400" kern="1200" dirty="0"/>
            <a:t> com </a:t>
          </a:r>
          <a:r>
            <a:rPr lang="en-US" sz="1400" kern="1200" dirty="0" err="1"/>
            <a:t>os</a:t>
          </a:r>
          <a:r>
            <a:rPr lang="en-US" sz="1400" kern="1200" dirty="0"/>
            <a:t> </a:t>
          </a:r>
          <a:r>
            <a:rPr lang="en-US" sz="1400" kern="1200" dirty="0" err="1"/>
            <a:t>respetivos</a:t>
          </a:r>
          <a:r>
            <a:rPr lang="en-US" sz="1400" kern="1200" dirty="0"/>
            <a:t> </a:t>
          </a:r>
          <a:r>
            <a:rPr lang="en-US" sz="1400" kern="1200" dirty="0" err="1"/>
            <a:t>requisitos</a:t>
          </a:r>
          <a:r>
            <a:rPr lang="en-US" sz="1400" kern="1200" dirty="0"/>
            <a:t>.</a:t>
          </a:r>
          <a:endParaRPr lang="pt-MZ" sz="1400" kern="1200" dirty="0"/>
        </a:p>
      </dsp:txBody>
      <dsp:txXfrm>
        <a:off x="0" y="3243667"/>
        <a:ext cx="6801293" cy="1168650"/>
      </dsp:txXfrm>
    </dsp:sp>
    <dsp:sp modelId="{37870002-32E9-45BA-8BE7-856396721691}">
      <dsp:nvSpPr>
        <dsp:cNvPr id="0" name=""/>
        <dsp:cNvSpPr/>
      </dsp:nvSpPr>
      <dsp:spPr>
        <a:xfrm>
          <a:off x="340064" y="3037027"/>
          <a:ext cx="4760905"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951" tIns="0" rIns="179951" bIns="0" numCol="1" spcCol="1270" anchor="ctr" anchorCtr="0">
          <a:noAutofit/>
        </a:bodyPr>
        <a:lstStyle/>
        <a:p>
          <a:pPr marL="0" lvl="0" indent="0" algn="l" defTabSz="622300">
            <a:lnSpc>
              <a:spcPct val="90000"/>
            </a:lnSpc>
            <a:spcBef>
              <a:spcPct val="0"/>
            </a:spcBef>
            <a:spcAft>
              <a:spcPct val="35000"/>
            </a:spcAft>
            <a:buNone/>
          </a:pPr>
          <a:r>
            <a:rPr lang="en-US" sz="1400" kern="1200"/>
            <a:t>e) determinar, manter e reter informação documentada na medida do necessário: </a:t>
          </a:r>
          <a:endParaRPr lang="pt-MZ" sz="1400" kern="1200"/>
        </a:p>
      </dsp:txBody>
      <dsp:txXfrm>
        <a:off x="360239" y="3057202"/>
        <a:ext cx="4720555"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E177C-4BD5-4D35-8B0E-920E5C9918F5}">
      <dsp:nvSpPr>
        <dsp:cNvPr id="0" name=""/>
        <dsp:cNvSpPr/>
      </dsp:nvSpPr>
      <dsp:spPr>
        <a:xfrm>
          <a:off x="680" y="156945"/>
          <a:ext cx="2655803" cy="159348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pt-PT" sz="2200" kern="1200" dirty="0"/>
            <a:t>8.2.1 Comunicação com o cliente</a:t>
          </a:r>
          <a:endParaRPr lang="pt-MZ" sz="2200" kern="1200" dirty="0"/>
        </a:p>
      </dsp:txBody>
      <dsp:txXfrm>
        <a:off x="680" y="156945"/>
        <a:ext cx="2655803" cy="1593482"/>
      </dsp:txXfrm>
    </dsp:sp>
    <dsp:sp modelId="{BD9D0BEA-E5AA-429A-AFDD-95185E53FE79}">
      <dsp:nvSpPr>
        <dsp:cNvPr id="0" name=""/>
        <dsp:cNvSpPr/>
      </dsp:nvSpPr>
      <dsp:spPr>
        <a:xfrm>
          <a:off x="2922064" y="156945"/>
          <a:ext cx="2655803" cy="159348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pt-PT" sz="2200" kern="1200" dirty="0"/>
            <a:t>8.2.2 Determinação dos requisitos para os produtos e Serviços</a:t>
          </a:r>
          <a:endParaRPr lang="pt-MZ" sz="2200" kern="1200" dirty="0"/>
        </a:p>
      </dsp:txBody>
      <dsp:txXfrm>
        <a:off x="2922064" y="156945"/>
        <a:ext cx="2655803" cy="1593482"/>
      </dsp:txXfrm>
    </dsp:sp>
    <dsp:sp modelId="{84D0F6C9-BE66-478A-80CA-2A296C8AFDD9}">
      <dsp:nvSpPr>
        <dsp:cNvPr id="0" name=""/>
        <dsp:cNvSpPr/>
      </dsp:nvSpPr>
      <dsp:spPr>
        <a:xfrm>
          <a:off x="680" y="2016008"/>
          <a:ext cx="2655803" cy="159348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pt-PT" sz="2200" kern="1200" dirty="0"/>
            <a:t>8.2.3 Revisão dos requisitos para produtos e serviços</a:t>
          </a:r>
          <a:endParaRPr lang="pt-MZ" sz="2200" kern="1200" dirty="0"/>
        </a:p>
      </dsp:txBody>
      <dsp:txXfrm>
        <a:off x="680" y="2016008"/>
        <a:ext cx="2655803" cy="1593482"/>
      </dsp:txXfrm>
    </dsp:sp>
    <dsp:sp modelId="{6168AEA1-8858-4995-B6C6-5294E8A954F7}">
      <dsp:nvSpPr>
        <dsp:cNvPr id="0" name=""/>
        <dsp:cNvSpPr/>
      </dsp:nvSpPr>
      <dsp:spPr>
        <a:xfrm>
          <a:off x="2922064" y="2016008"/>
          <a:ext cx="2655803" cy="159348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pt-PT" sz="2200" kern="1200" dirty="0"/>
            <a:t>8.2.4 Alteração dos requisitos para os produtos e serviços</a:t>
          </a:r>
          <a:endParaRPr lang="pt-MZ" sz="2200" kern="1200" dirty="0"/>
        </a:p>
      </dsp:txBody>
      <dsp:txXfrm>
        <a:off x="2922064" y="2016008"/>
        <a:ext cx="2655803" cy="1593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30DB9A-8F70-41D5-8C03-7D6136A66FFD}">
      <dsp:nvSpPr>
        <dsp:cNvPr id="0" name=""/>
        <dsp:cNvSpPr/>
      </dsp:nvSpPr>
      <dsp:spPr>
        <a:xfrm>
          <a:off x="0" y="789923"/>
          <a:ext cx="6535479"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EA1AEA-B302-430A-B934-499443A2D134}">
      <dsp:nvSpPr>
        <dsp:cNvPr id="0" name=""/>
        <dsp:cNvSpPr/>
      </dsp:nvSpPr>
      <dsp:spPr>
        <a:xfrm>
          <a:off x="326773" y="583283"/>
          <a:ext cx="4574835"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918" tIns="0" rIns="172918" bIns="0" numCol="1" spcCol="1270" anchor="ctr" anchorCtr="0">
          <a:noAutofit/>
        </a:bodyPr>
        <a:lstStyle/>
        <a:p>
          <a:pPr marL="0" lvl="0" indent="0" algn="l" defTabSz="622300">
            <a:lnSpc>
              <a:spcPct val="90000"/>
            </a:lnSpc>
            <a:spcBef>
              <a:spcPct val="0"/>
            </a:spcBef>
            <a:spcAft>
              <a:spcPct val="35000"/>
            </a:spcAft>
            <a:buNone/>
          </a:pPr>
          <a:r>
            <a:rPr lang="pt-PT" sz="1400" kern="1200" dirty="0"/>
            <a:t>a) fornecer informação relacionada com produtos e serviços; </a:t>
          </a:r>
          <a:endParaRPr lang="pt-MZ" sz="1400" kern="1200" dirty="0"/>
        </a:p>
      </dsp:txBody>
      <dsp:txXfrm>
        <a:off x="346948" y="603458"/>
        <a:ext cx="4534485" cy="372930"/>
      </dsp:txXfrm>
    </dsp:sp>
    <dsp:sp modelId="{94231B57-F576-4C3F-96FF-79380F439E12}">
      <dsp:nvSpPr>
        <dsp:cNvPr id="0" name=""/>
        <dsp:cNvSpPr/>
      </dsp:nvSpPr>
      <dsp:spPr>
        <a:xfrm>
          <a:off x="0" y="1424963"/>
          <a:ext cx="6535479"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E966C7-AA46-46AE-AC4A-3B189940A2A2}">
      <dsp:nvSpPr>
        <dsp:cNvPr id="0" name=""/>
        <dsp:cNvSpPr/>
      </dsp:nvSpPr>
      <dsp:spPr>
        <a:xfrm>
          <a:off x="326773" y="1218323"/>
          <a:ext cx="4574835"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918" tIns="0" rIns="172918" bIns="0" numCol="1" spcCol="1270" anchor="ctr" anchorCtr="0">
          <a:noAutofit/>
        </a:bodyPr>
        <a:lstStyle/>
        <a:p>
          <a:pPr marL="0" lvl="0" indent="0" algn="l" defTabSz="622300">
            <a:lnSpc>
              <a:spcPct val="90000"/>
            </a:lnSpc>
            <a:spcBef>
              <a:spcPct val="0"/>
            </a:spcBef>
            <a:spcAft>
              <a:spcPct val="35000"/>
            </a:spcAft>
            <a:buNone/>
          </a:pPr>
          <a:r>
            <a:rPr lang="pt-PT" sz="1400" kern="1200"/>
            <a:t>b) processar consultas, contratos ou encomendas, incluindo retificações; </a:t>
          </a:r>
          <a:endParaRPr lang="pt-MZ" sz="1400" kern="1200" dirty="0"/>
        </a:p>
      </dsp:txBody>
      <dsp:txXfrm>
        <a:off x="346948" y="1238498"/>
        <a:ext cx="4534485" cy="372930"/>
      </dsp:txXfrm>
    </dsp:sp>
    <dsp:sp modelId="{A4D6B221-C791-493D-BA6F-0BEC65E739D6}">
      <dsp:nvSpPr>
        <dsp:cNvPr id="0" name=""/>
        <dsp:cNvSpPr/>
      </dsp:nvSpPr>
      <dsp:spPr>
        <a:xfrm>
          <a:off x="0" y="2060003"/>
          <a:ext cx="6535479"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F5B8F0-9C48-48B5-9D72-1F4BDBE02538}">
      <dsp:nvSpPr>
        <dsp:cNvPr id="0" name=""/>
        <dsp:cNvSpPr/>
      </dsp:nvSpPr>
      <dsp:spPr>
        <a:xfrm>
          <a:off x="326773" y="1853363"/>
          <a:ext cx="4574835"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918" tIns="0" rIns="172918" bIns="0" numCol="1" spcCol="1270" anchor="ctr" anchorCtr="0">
          <a:noAutofit/>
        </a:bodyPr>
        <a:lstStyle/>
        <a:p>
          <a:pPr marL="0" lvl="0" indent="0" algn="l" defTabSz="622300">
            <a:lnSpc>
              <a:spcPct val="90000"/>
            </a:lnSpc>
            <a:spcBef>
              <a:spcPct val="0"/>
            </a:spcBef>
            <a:spcAft>
              <a:spcPct val="35000"/>
            </a:spcAft>
            <a:buNone/>
          </a:pPr>
          <a:r>
            <a:rPr lang="pt-PT" sz="1400" kern="1200"/>
            <a:t>c) obter retorno de informação dos clientes relativa a produtos e serviços, incluindo reclamações; </a:t>
          </a:r>
          <a:endParaRPr lang="pt-MZ" sz="1400" kern="1200"/>
        </a:p>
      </dsp:txBody>
      <dsp:txXfrm>
        <a:off x="346948" y="1873538"/>
        <a:ext cx="4534485" cy="372930"/>
      </dsp:txXfrm>
    </dsp:sp>
    <dsp:sp modelId="{B5471693-FE9B-4C9F-8ADB-6290FED45ABF}">
      <dsp:nvSpPr>
        <dsp:cNvPr id="0" name=""/>
        <dsp:cNvSpPr/>
      </dsp:nvSpPr>
      <dsp:spPr>
        <a:xfrm>
          <a:off x="0" y="2695043"/>
          <a:ext cx="6535479"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728F82-D522-4E1E-B2FC-F386E231F007}">
      <dsp:nvSpPr>
        <dsp:cNvPr id="0" name=""/>
        <dsp:cNvSpPr/>
      </dsp:nvSpPr>
      <dsp:spPr>
        <a:xfrm>
          <a:off x="326773" y="2488403"/>
          <a:ext cx="4574835"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918" tIns="0" rIns="172918" bIns="0" numCol="1" spcCol="1270" anchor="ctr" anchorCtr="0">
          <a:noAutofit/>
        </a:bodyPr>
        <a:lstStyle/>
        <a:p>
          <a:pPr marL="0" lvl="0" indent="0" algn="l" defTabSz="622300">
            <a:lnSpc>
              <a:spcPct val="90000"/>
            </a:lnSpc>
            <a:spcBef>
              <a:spcPct val="0"/>
            </a:spcBef>
            <a:spcAft>
              <a:spcPct val="35000"/>
            </a:spcAft>
            <a:buNone/>
          </a:pPr>
          <a:r>
            <a:rPr lang="pt-PT" sz="1400" kern="1200"/>
            <a:t>d) gerir ou controlar a propriedade do cliente; </a:t>
          </a:r>
          <a:endParaRPr lang="pt-MZ" sz="1400" kern="1200"/>
        </a:p>
      </dsp:txBody>
      <dsp:txXfrm>
        <a:off x="346948" y="2508578"/>
        <a:ext cx="4534485" cy="372930"/>
      </dsp:txXfrm>
    </dsp:sp>
    <dsp:sp modelId="{F9C23C6A-ED55-46C2-8184-3093386D0E9E}">
      <dsp:nvSpPr>
        <dsp:cNvPr id="0" name=""/>
        <dsp:cNvSpPr/>
      </dsp:nvSpPr>
      <dsp:spPr>
        <a:xfrm>
          <a:off x="0" y="3330083"/>
          <a:ext cx="6535479"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C60055-A20E-4349-9A01-15E745D6797A}">
      <dsp:nvSpPr>
        <dsp:cNvPr id="0" name=""/>
        <dsp:cNvSpPr/>
      </dsp:nvSpPr>
      <dsp:spPr>
        <a:xfrm>
          <a:off x="326773" y="3123443"/>
          <a:ext cx="4574835"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918" tIns="0" rIns="172918" bIns="0" numCol="1" spcCol="1270" anchor="ctr" anchorCtr="0">
          <a:noAutofit/>
        </a:bodyPr>
        <a:lstStyle/>
        <a:p>
          <a:pPr marL="0" lvl="0" indent="0" algn="l" defTabSz="622300">
            <a:lnSpc>
              <a:spcPct val="90000"/>
            </a:lnSpc>
            <a:spcBef>
              <a:spcPct val="0"/>
            </a:spcBef>
            <a:spcAft>
              <a:spcPct val="35000"/>
            </a:spcAft>
            <a:buNone/>
          </a:pPr>
          <a:r>
            <a:rPr lang="pt-PT" sz="1400" kern="1200"/>
            <a:t>e) estabelecer requisitos específicos para ações de contingência, quando relevante.</a:t>
          </a:r>
          <a:endParaRPr lang="pt-MZ" sz="1400" kern="1200"/>
        </a:p>
      </dsp:txBody>
      <dsp:txXfrm>
        <a:off x="346948" y="3143618"/>
        <a:ext cx="4534485" cy="3729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7F5AF-858B-4D12-B88D-27E0ACE885BA}">
      <dsp:nvSpPr>
        <dsp:cNvPr id="0" name=""/>
        <dsp:cNvSpPr/>
      </dsp:nvSpPr>
      <dsp:spPr>
        <a:xfrm>
          <a:off x="0" y="1220200"/>
          <a:ext cx="6096000" cy="113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333248" rIns="473117" bIns="113792" numCol="1" spcCol="1270" anchor="t" anchorCtr="0">
          <a:noAutofit/>
        </a:bodyPr>
        <a:lstStyle/>
        <a:p>
          <a:pPr marL="171450" lvl="1" indent="-171450" algn="l" defTabSz="711200">
            <a:lnSpc>
              <a:spcPct val="90000"/>
            </a:lnSpc>
            <a:spcBef>
              <a:spcPct val="0"/>
            </a:spcBef>
            <a:spcAft>
              <a:spcPct val="15000"/>
            </a:spcAft>
            <a:buChar char="•"/>
          </a:pPr>
          <a:r>
            <a:rPr lang="pt-PT" sz="1600" kern="1200"/>
            <a:t>1) quaisquer exigências estatutárias e regulamentares aplicáveis; </a:t>
          </a:r>
          <a:endParaRPr lang="pt-MZ" sz="1600" kern="1200"/>
        </a:p>
        <a:p>
          <a:pPr marL="171450" lvl="1" indent="-171450" algn="l" defTabSz="711200">
            <a:lnSpc>
              <a:spcPct val="90000"/>
            </a:lnSpc>
            <a:spcBef>
              <a:spcPct val="0"/>
            </a:spcBef>
            <a:spcAft>
              <a:spcPct val="15000"/>
            </a:spcAft>
            <a:buChar char="•"/>
          </a:pPr>
          <a:r>
            <a:rPr lang="pt-PT" sz="1600" kern="1200"/>
            <a:t>2) os que a organização considera serem necessários; </a:t>
          </a:r>
          <a:endParaRPr lang="pt-MZ" sz="1600" kern="1200"/>
        </a:p>
      </dsp:txBody>
      <dsp:txXfrm>
        <a:off x="0" y="1220200"/>
        <a:ext cx="6096000" cy="1134000"/>
      </dsp:txXfrm>
    </dsp:sp>
    <dsp:sp modelId="{410C59F9-7E4C-4DF2-A078-418185CF2C16}">
      <dsp:nvSpPr>
        <dsp:cNvPr id="0" name=""/>
        <dsp:cNvSpPr/>
      </dsp:nvSpPr>
      <dsp:spPr>
        <a:xfrm>
          <a:off x="304800" y="984040"/>
          <a:ext cx="4267200"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711200">
            <a:lnSpc>
              <a:spcPct val="90000"/>
            </a:lnSpc>
            <a:spcBef>
              <a:spcPct val="0"/>
            </a:spcBef>
            <a:spcAft>
              <a:spcPct val="35000"/>
            </a:spcAft>
            <a:buNone/>
          </a:pPr>
          <a:r>
            <a:rPr lang="pt-PT" sz="1600" kern="1200"/>
            <a:t>a) os requisitos de produtos e serviços são definidos, incluindo: </a:t>
          </a:r>
          <a:endParaRPr lang="pt-MZ" sz="1600" kern="1200"/>
        </a:p>
      </dsp:txBody>
      <dsp:txXfrm>
        <a:off x="327857" y="1007097"/>
        <a:ext cx="4221086" cy="426206"/>
      </dsp:txXfrm>
    </dsp:sp>
    <dsp:sp modelId="{F44F1218-CF18-464C-96F3-41B7BC7A90FE}">
      <dsp:nvSpPr>
        <dsp:cNvPr id="0" name=""/>
        <dsp:cNvSpPr/>
      </dsp:nvSpPr>
      <dsp:spPr>
        <a:xfrm>
          <a:off x="0" y="2676760"/>
          <a:ext cx="6096000"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774061-CE75-4E74-ACFA-CE0951590DFE}">
      <dsp:nvSpPr>
        <dsp:cNvPr id="0" name=""/>
        <dsp:cNvSpPr/>
      </dsp:nvSpPr>
      <dsp:spPr>
        <a:xfrm>
          <a:off x="304800" y="2440600"/>
          <a:ext cx="4267200"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711200">
            <a:lnSpc>
              <a:spcPct val="90000"/>
            </a:lnSpc>
            <a:spcBef>
              <a:spcPct val="0"/>
            </a:spcBef>
            <a:spcAft>
              <a:spcPct val="35000"/>
            </a:spcAft>
            <a:buNone/>
          </a:pPr>
          <a:r>
            <a:rPr lang="pt-PT" sz="1600" kern="1200"/>
            <a:t>b) pode satisfazer as alegações relativas aos produtos e serviços que propõe.</a:t>
          </a:r>
          <a:endParaRPr lang="pt-MZ" sz="1600" kern="1200"/>
        </a:p>
      </dsp:txBody>
      <dsp:txXfrm>
        <a:off x="327857" y="2463657"/>
        <a:ext cx="4221086"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9D01AB-8870-4462-8283-3D9AB27AEAFB}">
      <dsp:nvSpPr>
        <dsp:cNvPr id="0" name=""/>
        <dsp:cNvSpPr/>
      </dsp:nvSpPr>
      <dsp:spPr>
        <a:xfrm>
          <a:off x="0" y="608560"/>
          <a:ext cx="7364572"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03582D-4278-482A-9DE7-AE738E7F281C}">
      <dsp:nvSpPr>
        <dsp:cNvPr id="0" name=""/>
        <dsp:cNvSpPr/>
      </dsp:nvSpPr>
      <dsp:spPr>
        <a:xfrm>
          <a:off x="368228" y="431440"/>
          <a:ext cx="515520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854" tIns="0" rIns="194854" bIns="0" numCol="1" spcCol="1270" anchor="ctr" anchorCtr="0">
          <a:noAutofit/>
        </a:bodyPr>
        <a:lstStyle/>
        <a:p>
          <a:pPr marL="0" lvl="0" indent="0" algn="l" defTabSz="533400">
            <a:lnSpc>
              <a:spcPct val="90000"/>
            </a:lnSpc>
            <a:spcBef>
              <a:spcPct val="0"/>
            </a:spcBef>
            <a:spcAft>
              <a:spcPct val="35000"/>
            </a:spcAft>
            <a:buNone/>
          </a:pPr>
          <a:r>
            <a:rPr lang="pt-PT" sz="1200" kern="1200"/>
            <a:t>a) requisitos especificados pelo cliente, incluindo os requisitos para as atividades de entrega e posteriores à entrega; </a:t>
          </a:r>
          <a:endParaRPr lang="pt-MZ" sz="1200" kern="1200"/>
        </a:p>
      </dsp:txBody>
      <dsp:txXfrm>
        <a:off x="385521" y="448733"/>
        <a:ext cx="5120614" cy="319654"/>
      </dsp:txXfrm>
    </dsp:sp>
    <dsp:sp modelId="{3ED21799-9F91-4CF1-916C-202BFEC9CA3E}">
      <dsp:nvSpPr>
        <dsp:cNvPr id="0" name=""/>
        <dsp:cNvSpPr/>
      </dsp:nvSpPr>
      <dsp:spPr>
        <a:xfrm>
          <a:off x="0" y="1152880"/>
          <a:ext cx="7364572"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1E7491-3C95-4EDA-8D94-CEF2B79A781B}">
      <dsp:nvSpPr>
        <dsp:cNvPr id="0" name=""/>
        <dsp:cNvSpPr/>
      </dsp:nvSpPr>
      <dsp:spPr>
        <a:xfrm>
          <a:off x="368228" y="975760"/>
          <a:ext cx="515520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854" tIns="0" rIns="194854" bIns="0" numCol="1" spcCol="1270" anchor="ctr" anchorCtr="0">
          <a:noAutofit/>
        </a:bodyPr>
        <a:lstStyle/>
        <a:p>
          <a:pPr marL="0" lvl="0" indent="0" algn="l" defTabSz="533400">
            <a:lnSpc>
              <a:spcPct val="90000"/>
            </a:lnSpc>
            <a:spcBef>
              <a:spcPct val="0"/>
            </a:spcBef>
            <a:spcAft>
              <a:spcPct val="35000"/>
            </a:spcAft>
            <a:buNone/>
          </a:pPr>
          <a:r>
            <a:rPr lang="pt-PT" sz="1200" kern="1200"/>
            <a:t>b) requisitos não declarados pelo cliente, mas necessários para a utilização especificada ou pretendida, quando conhecida; </a:t>
          </a:r>
          <a:endParaRPr lang="pt-MZ" sz="1200" kern="1200"/>
        </a:p>
      </dsp:txBody>
      <dsp:txXfrm>
        <a:off x="385521" y="993053"/>
        <a:ext cx="5120614" cy="319654"/>
      </dsp:txXfrm>
    </dsp:sp>
    <dsp:sp modelId="{300345E2-57AA-498E-BAF0-E1E433E9717A}">
      <dsp:nvSpPr>
        <dsp:cNvPr id="0" name=""/>
        <dsp:cNvSpPr/>
      </dsp:nvSpPr>
      <dsp:spPr>
        <a:xfrm>
          <a:off x="0" y="1697200"/>
          <a:ext cx="7364572"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CDCC84-EDE6-4DC3-883A-52B7853D13C0}">
      <dsp:nvSpPr>
        <dsp:cNvPr id="0" name=""/>
        <dsp:cNvSpPr/>
      </dsp:nvSpPr>
      <dsp:spPr>
        <a:xfrm>
          <a:off x="368228" y="1520080"/>
          <a:ext cx="515520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854" tIns="0" rIns="194854" bIns="0" numCol="1" spcCol="1270" anchor="ctr" anchorCtr="0">
          <a:noAutofit/>
        </a:bodyPr>
        <a:lstStyle/>
        <a:p>
          <a:pPr marL="0" lvl="0" indent="0" algn="l" defTabSz="533400">
            <a:lnSpc>
              <a:spcPct val="90000"/>
            </a:lnSpc>
            <a:spcBef>
              <a:spcPct val="0"/>
            </a:spcBef>
            <a:spcAft>
              <a:spcPct val="35000"/>
            </a:spcAft>
            <a:buNone/>
          </a:pPr>
          <a:r>
            <a:rPr lang="pt-PT" sz="1200" kern="1200"/>
            <a:t>c) requisitos especificados pela organização; </a:t>
          </a:r>
          <a:endParaRPr lang="pt-MZ" sz="1200" kern="1200"/>
        </a:p>
      </dsp:txBody>
      <dsp:txXfrm>
        <a:off x="385521" y="1537373"/>
        <a:ext cx="5120614" cy="319654"/>
      </dsp:txXfrm>
    </dsp:sp>
    <dsp:sp modelId="{67483A54-2020-422D-BF78-BEC5B2BD68CC}">
      <dsp:nvSpPr>
        <dsp:cNvPr id="0" name=""/>
        <dsp:cNvSpPr/>
      </dsp:nvSpPr>
      <dsp:spPr>
        <a:xfrm>
          <a:off x="0" y="2241519"/>
          <a:ext cx="7364572"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034387-801A-4650-AFCF-54BAF36CD856}">
      <dsp:nvSpPr>
        <dsp:cNvPr id="0" name=""/>
        <dsp:cNvSpPr/>
      </dsp:nvSpPr>
      <dsp:spPr>
        <a:xfrm>
          <a:off x="368228" y="2064400"/>
          <a:ext cx="515520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854" tIns="0" rIns="194854" bIns="0" numCol="1" spcCol="1270" anchor="ctr" anchorCtr="0">
          <a:noAutofit/>
        </a:bodyPr>
        <a:lstStyle/>
        <a:p>
          <a:pPr marL="0" lvl="0" indent="0" algn="l" defTabSz="533400">
            <a:lnSpc>
              <a:spcPct val="90000"/>
            </a:lnSpc>
            <a:spcBef>
              <a:spcPct val="0"/>
            </a:spcBef>
            <a:spcAft>
              <a:spcPct val="35000"/>
            </a:spcAft>
            <a:buNone/>
          </a:pPr>
          <a:r>
            <a:rPr lang="pt-PT" sz="1200" kern="1200"/>
            <a:t>d) exigências estatutárias e regulamentares que sejam aplicáveis aos produtos e serviços;</a:t>
          </a:r>
          <a:endParaRPr lang="pt-MZ" sz="1200" kern="1200"/>
        </a:p>
      </dsp:txBody>
      <dsp:txXfrm>
        <a:off x="385521" y="2081693"/>
        <a:ext cx="5120614" cy="319654"/>
      </dsp:txXfrm>
    </dsp:sp>
    <dsp:sp modelId="{632B2A0E-0F1B-4902-9164-C9402ABD1E2E}">
      <dsp:nvSpPr>
        <dsp:cNvPr id="0" name=""/>
        <dsp:cNvSpPr/>
      </dsp:nvSpPr>
      <dsp:spPr>
        <a:xfrm>
          <a:off x="0" y="2785839"/>
          <a:ext cx="7364572"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1579BF-669A-41FF-A3A8-E8F3EFCAAA5A}">
      <dsp:nvSpPr>
        <dsp:cNvPr id="0" name=""/>
        <dsp:cNvSpPr/>
      </dsp:nvSpPr>
      <dsp:spPr>
        <a:xfrm>
          <a:off x="368228" y="2608719"/>
          <a:ext cx="515520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854" tIns="0" rIns="194854" bIns="0" numCol="1" spcCol="1270" anchor="ctr" anchorCtr="0">
          <a:noAutofit/>
        </a:bodyPr>
        <a:lstStyle/>
        <a:p>
          <a:pPr marL="0" lvl="0" indent="0" algn="l" defTabSz="533400">
            <a:lnSpc>
              <a:spcPct val="90000"/>
            </a:lnSpc>
            <a:spcBef>
              <a:spcPct val="0"/>
            </a:spcBef>
            <a:spcAft>
              <a:spcPct val="35000"/>
            </a:spcAft>
            <a:buNone/>
          </a:pPr>
          <a:r>
            <a:rPr lang="pt-PT" sz="1200" kern="1200"/>
            <a:t>e) requisitos contratuais ou de encomenda que sejam diferentes dos anteriormente expressos.</a:t>
          </a:r>
          <a:endParaRPr lang="pt-MZ" sz="1200" kern="1200"/>
        </a:p>
      </dsp:txBody>
      <dsp:txXfrm>
        <a:off x="385521" y="2626012"/>
        <a:ext cx="5120614" cy="319654"/>
      </dsp:txXfrm>
    </dsp:sp>
    <dsp:sp modelId="{140D93CF-2E45-4186-B4D3-6BF3BA38FFD7}">
      <dsp:nvSpPr>
        <dsp:cNvPr id="0" name=""/>
        <dsp:cNvSpPr/>
      </dsp:nvSpPr>
      <dsp:spPr>
        <a:xfrm>
          <a:off x="0" y="3330159"/>
          <a:ext cx="7364572"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5FFEF5-7753-495F-AD6C-CDA7AFA88EF5}">
      <dsp:nvSpPr>
        <dsp:cNvPr id="0" name=""/>
        <dsp:cNvSpPr/>
      </dsp:nvSpPr>
      <dsp:spPr>
        <a:xfrm>
          <a:off x="368228" y="3153039"/>
          <a:ext cx="515520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854" tIns="0" rIns="194854" bIns="0" numCol="1" spcCol="1270" anchor="ctr" anchorCtr="0">
          <a:noAutofit/>
        </a:bodyPr>
        <a:lstStyle/>
        <a:p>
          <a:pPr marL="0" lvl="0" indent="0" algn="l" defTabSz="533400">
            <a:lnSpc>
              <a:spcPct val="90000"/>
            </a:lnSpc>
            <a:spcBef>
              <a:spcPct val="0"/>
            </a:spcBef>
            <a:spcAft>
              <a:spcPct val="35000"/>
            </a:spcAft>
            <a:buNone/>
          </a:pPr>
          <a:r>
            <a:rPr lang="pt-PT" sz="1200" kern="1200"/>
            <a:t>A organização deve assegurar que são resolvidos os requisitos do contrato ou da encomenda que difiram dos anteriormente definidos.</a:t>
          </a:r>
          <a:endParaRPr lang="pt-MZ" sz="1200" kern="1200"/>
        </a:p>
      </dsp:txBody>
      <dsp:txXfrm>
        <a:off x="385521" y="3170332"/>
        <a:ext cx="5120614" cy="3196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3EA5C-5FA8-448A-BCD9-8A5F8F807E50}">
      <dsp:nvSpPr>
        <dsp:cNvPr id="0" name=""/>
        <dsp:cNvSpPr/>
      </dsp:nvSpPr>
      <dsp:spPr>
        <a:xfrm>
          <a:off x="0" y="1705269"/>
          <a:ext cx="6461051"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800BF4-CE05-4F07-9915-62AFA6AFF6EB}">
      <dsp:nvSpPr>
        <dsp:cNvPr id="0" name=""/>
        <dsp:cNvSpPr/>
      </dsp:nvSpPr>
      <dsp:spPr>
        <a:xfrm>
          <a:off x="323052" y="1498629"/>
          <a:ext cx="4522735"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949" tIns="0" rIns="170949" bIns="0" numCol="1" spcCol="1270" anchor="ctr" anchorCtr="0">
          <a:noAutofit/>
        </a:bodyPr>
        <a:lstStyle/>
        <a:p>
          <a:pPr marL="0" lvl="0" indent="0" algn="l" defTabSz="622300">
            <a:lnSpc>
              <a:spcPct val="90000"/>
            </a:lnSpc>
            <a:spcBef>
              <a:spcPct val="0"/>
            </a:spcBef>
            <a:spcAft>
              <a:spcPct val="35000"/>
            </a:spcAft>
            <a:buNone/>
          </a:pPr>
          <a:r>
            <a:rPr lang="pt-PT" sz="1400" kern="1200" dirty="0">
              <a:effectLst/>
              <a:latin typeface="Times New Roman" panose="02020603050405020304" pitchFamily="18" charset="0"/>
              <a:ea typeface="Calibri" panose="020F0502020204030204" pitchFamily="34" charset="0"/>
              <a:cs typeface="Arial" panose="020B0604020202020204" pitchFamily="34" charset="0"/>
            </a:rPr>
            <a:t>a) dos resultados da revisão; </a:t>
          </a:r>
          <a:br>
            <a:rPr lang="pt-MZ" sz="1400" kern="1200" dirty="0">
              <a:effectLst/>
              <a:latin typeface="Times New Roman" panose="02020603050405020304" pitchFamily="18" charset="0"/>
              <a:ea typeface="Calibri" panose="020F0502020204030204" pitchFamily="34" charset="0"/>
              <a:cs typeface="Arial" panose="020B0604020202020204" pitchFamily="34" charset="0"/>
            </a:rPr>
          </a:br>
          <a:endParaRPr lang="pt-MZ" sz="1400" kern="1200" dirty="0"/>
        </a:p>
      </dsp:txBody>
      <dsp:txXfrm>
        <a:off x="343227" y="1518804"/>
        <a:ext cx="4482385" cy="372930"/>
      </dsp:txXfrm>
    </dsp:sp>
    <dsp:sp modelId="{47F093D0-DB35-4227-BE65-D2E7C7BA28C8}">
      <dsp:nvSpPr>
        <dsp:cNvPr id="0" name=""/>
        <dsp:cNvSpPr/>
      </dsp:nvSpPr>
      <dsp:spPr>
        <a:xfrm>
          <a:off x="0" y="2340309"/>
          <a:ext cx="6461051"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E6E81E-EBAD-437F-B510-D321B3595260}">
      <dsp:nvSpPr>
        <dsp:cNvPr id="0" name=""/>
        <dsp:cNvSpPr/>
      </dsp:nvSpPr>
      <dsp:spPr>
        <a:xfrm>
          <a:off x="323052" y="2133669"/>
          <a:ext cx="4522735"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949" tIns="0" rIns="170949" bIns="0" numCol="1" spcCol="1270" anchor="ctr" anchorCtr="0">
          <a:noAutofit/>
        </a:bodyPr>
        <a:lstStyle/>
        <a:p>
          <a:pPr marL="0" lvl="0" indent="0" algn="l" defTabSz="622300">
            <a:lnSpc>
              <a:spcPct val="90000"/>
            </a:lnSpc>
            <a:spcBef>
              <a:spcPct val="0"/>
            </a:spcBef>
            <a:spcAft>
              <a:spcPct val="35000"/>
            </a:spcAft>
            <a:buNone/>
          </a:pPr>
          <a:r>
            <a:rPr lang="pt-PT" sz="1400" kern="1200">
              <a:effectLst/>
              <a:latin typeface="Times New Roman" panose="02020603050405020304" pitchFamily="18" charset="0"/>
              <a:ea typeface="Calibri" panose="020F0502020204030204" pitchFamily="34" charset="0"/>
              <a:cs typeface="Arial" panose="020B0604020202020204" pitchFamily="34" charset="0"/>
            </a:rPr>
            <a:t>b) de quaisquer novos requisitos para produtos e serviços.</a:t>
          </a:r>
          <a:br>
            <a:rPr lang="pt-MZ" sz="1400" kern="1200" dirty="0">
              <a:effectLst/>
              <a:latin typeface="Times New Roman" panose="02020603050405020304" pitchFamily="18" charset="0"/>
              <a:ea typeface="Calibri" panose="020F0502020204030204" pitchFamily="34" charset="0"/>
              <a:cs typeface="Arial" panose="020B0604020202020204" pitchFamily="34" charset="0"/>
            </a:rPr>
          </a:br>
          <a:endParaRPr lang="pt-MZ" sz="1400" kern="1200" dirty="0"/>
        </a:p>
      </dsp:txBody>
      <dsp:txXfrm>
        <a:off x="343227" y="2153844"/>
        <a:ext cx="4482385" cy="3729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81360A-217F-45B2-9CE4-51F8805E3860}">
      <dsp:nvSpPr>
        <dsp:cNvPr id="0" name=""/>
        <dsp:cNvSpPr/>
      </dsp:nvSpPr>
      <dsp:spPr>
        <a:xfrm>
          <a:off x="916483" y="1984"/>
          <a:ext cx="2030015" cy="121800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t-PT" sz="1900" kern="1200"/>
            <a:t>3.1 Generalidades</a:t>
          </a:r>
          <a:endParaRPr lang="pt-MZ" sz="1900" kern="1200"/>
        </a:p>
      </dsp:txBody>
      <dsp:txXfrm>
        <a:off x="916483" y="1984"/>
        <a:ext cx="2030015" cy="1218009"/>
      </dsp:txXfrm>
    </dsp:sp>
    <dsp:sp modelId="{B0D3BAD0-36F7-492E-8CBA-D3A86656DE79}">
      <dsp:nvSpPr>
        <dsp:cNvPr id="0" name=""/>
        <dsp:cNvSpPr/>
      </dsp:nvSpPr>
      <dsp:spPr>
        <a:xfrm>
          <a:off x="3149500" y="1984"/>
          <a:ext cx="2030015" cy="121800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t-PT" sz="1900" kern="1200" dirty="0"/>
            <a:t>3.2 Planeamento do design e desenvolvimento</a:t>
          </a:r>
          <a:endParaRPr lang="pt-MZ" sz="1900" kern="1200" dirty="0"/>
        </a:p>
      </dsp:txBody>
      <dsp:txXfrm>
        <a:off x="3149500" y="1984"/>
        <a:ext cx="2030015" cy="1218009"/>
      </dsp:txXfrm>
    </dsp:sp>
    <dsp:sp modelId="{4D57E625-A768-4C01-B49D-323FF19BB806}">
      <dsp:nvSpPr>
        <dsp:cNvPr id="0" name=""/>
        <dsp:cNvSpPr/>
      </dsp:nvSpPr>
      <dsp:spPr>
        <a:xfrm>
          <a:off x="916483" y="1422995"/>
          <a:ext cx="2030015" cy="121800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t-PT" sz="1900" kern="1200" dirty="0"/>
            <a:t>3.3 Entradas para design e desenvolvimento</a:t>
          </a:r>
          <a:endParaRPr lang="pt-MZ" sz="1900" kern="1200" dirty="0"/>
        </a:p>
      </dsp:txBody>
      <dsp:txXfrm>
        <a:off x="916483" y="1422995"/>
        <a:ext cx="2030015" cy="1218009"/>
      </dsp:txXfrm>
    </dsp:sp>
    <dsp:sp modelId="{DD3096CD-98CD-4639-8D60-1D816970FE52}">
      <dsp:nvSpPr>
        <dsp:cNvPr id="0" name=""/>
        <dsp:cNvSpPr/>
      </dsp:nvSpPr>
      <dsp:spPr>
        <a:xfrm>
          <a:off x="3149500" y="1422995"/>
          <a:ext cx="2030015" cy="121800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t-PT" sz="1900" kern="1200" dirty="0"/>
            <a:t>3.4 Controlos de design e desenvolvimento</a:t>
          </a:r>
          <a:endParaRPr lang="pt-MZ" sz="1900" kern="1200" dirty="0"/>
        </a:p>
      </dsp:txBody>
      <dsp:txXfrm>
        <a:off x="3149500" y="1422995"/>
        <a:ext cx="2030015" cy="1218009"/>
      </dsp:txXfrm>
    </dsp:sp>
    <dsp:sp modelId="{03CF67E5-7585-4A82-8159-9E7A5F2A1CBC}">
      <dsp:nvSpPr>
        <dsp:cNvPr id="0" name=""/>
        <dsp:cNvSpPr/>
      </dsp:nvSpPr>
      <dsp:spPr>
        <a:xfrm>
          <a:off x="916483" y="2844006"/>
          <a:ext cx="2030015" cy="121800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t-PT" sz="1900" kern="1200" dirty="0"/>
            <a:t>3.5 Saídas do design e desenvolvimento</a:t>
          </a:r>
          <a:endParaRPr lang="pt-MZ" sz="1900" kern="1200" dirty="0"/>
        </a:p>
      </dsp:txBody>
      <dsp:txXfrm>
        <a:off x="916483" y="2844006"/>
        <a:ext cx="2030015" cy="1218009"/>
      </dsp:txXfrm>
    </dsp:sp>
    <dsp:sp modelId="{4A4DB5CD-F8BD-4F77-A58F-79DE6453CBDD}">
      <dsp:nvSpPr>
        <dsp:cNvPr id="0" name=""/>
        <dsp:cNvSpPr/>
      </dsp:nvSpPr>
      <dsp:spPr>
        <a:xfrm>
          <a:off x="3149500" y="2844006"/>
          <a:ext cx="2030015" cy="121800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t-PT" sz="1900" kern="1200" dirty="0"/>
            <a:t>3.6 Alterações do design e desenvolvimento</a:t>
          </a:r>
          <a:endParaRPr lang="pt-MZ" sz="1900" kern="1200" dirty="0"/>
        </a:p>
      </dsp:txBody>
      <dsp:txXfrm>
        <a:off x="3149500" y="2844006"/>
        <a:ext cx="2030015" cy="121800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46EFA-81CE-4403-8FB8-1B04EE49D224}">
      <dsp:nvSpPr>
        <dsp:cNvPr id="0" name=""/>
        <dsp:cNvSpPr/>
      </dsp:nvSpPr>
      <dsp:spPr>
        <a:xfrm>
          <a:off x="0" y="160628"/>
          <a:ext cx="6365357"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8E60D2-4C3F-4A69-97D3-8D4BFBD0C8FC}">
      <dsp:nvSpPr>
        <dsp:cNvPr id="0" name=""/>
        <dsp:cNvSpPr/>
      </dsp:nvSpPr>
      <dsp:spPr>
        <a:xfrm>
          <a:off x="318267" y="13028"/>
          <a:ext cx="4455750"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417" tIns="0" rIns="168417" bIns="0" numCol="1" spcCol="1270" anchor="ctr" anchorCtr="0">
          <a:noAutofit/>
        </a:bodyPr>
        <a:lstStyle/>
        <a:p>
          <a:pPr marL="0" lvl="0" indent="0" algn="l" defTabSz="444500">
            <a:lnSpc>
              <a:spcPct val="90000"/>
            </a:lnSpc>
            <a:spcBef>
              <a:spcPct val="0"/>
            </a:spcBef>
            <a:spcAft>
              <a:spcPct val="35000"/>
            </a:spcAft>
            <a:buNone/>
          </a:pPr>
          <a:r>
            <a:rPr lang="pt-PT" sz="1000" kern="1200"/>
            <a:t>a) a natureza, a duração e a complexidade das atividades de design e desenvolvimento; </a:t>
          </a:r>
          <a:endParaRPr lang="pt-MZ" sz="1000" kern="1200"/>
        </a:p>
      </dsp:txBody>
      <dsp:txXfrm>
        <a:off x="332677" y="27438"/>
        <a:ext cx="4426930" cy="266380"/>
      </dsp:txXfrm>
    </dsp:sp>
    <dsp:sp modelId="{DD6447C7-9CAA-4AF8-814F-08BFC8991246}">
      <dsp:nvSpPr>
        <dsp:cNvPr id="0" name=""/>
        <dsp:cNvSpPr/>
      </dsp:nvSpPr>
      <dsp:spPr>
        <a:xfrm>
          <a:off x="0" y="614228"/>
          <a:ext cx="6365357"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D46930-0903-4F58-BBF9-8FD22C6BE56B}">
      <dsp:nvSpPr>
        <dsp:cNvPr id="0" name=""/>
        <dsp:cNvSpPr/>
      </dsp:nvSpPr>
      <dsp:spPr>
        <a:xfrm>
          <a:off x="318267" y="466628"/>
          <a:ext cx="4455750"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417" tIns="0" rIns="168417" bIns="0" numCol="1" spcCol="1270" anchor="ctr" anchorCtr="0">
          <a:noAutofit/>
        </a:bodyPr>
        <a:lstStyle/>
        <a:p>
          <a:pPr marL="0" lvl="0" indent="0" algn="l" defTabSz="444500">
            <a:lnSpc>
              <a:spcPct val="90000"/>
            </a:lnSpc>
            <a:spcBef>
              <a:spcPct val="0"/>
            </a:spcBef>
            <a:spcAft>
              <a:spcPct val="35000"/>
            </a:spcAft>
            <a:buNone/>
          </a:pPr>
          <a:r>
            <a:rPr lang="pt-PT" sz="1000" kern="1200"/>
            <a:t>b) as etapas requeridas pelo processo, incluindo as revisões de design e desenvolvimento aplicáveis; </a:t>
          </a:r>
          <a:endParaRPr lang="pt-MZ" sz="1000" kern="1200"/>
        </a:p>
      </dsp:txBody>
      <dsp:txXfrm>
        <a:off x="332677" y="481038"/>
        <a:ext cx="4426930" cy="266380"/>
      </dsp:txXfrm>
    </dsp:sp>
    <dsp:sp modelId="{0E93F6A6-8B37-4EEE-84AC-BB4A7871829F}">
      <dsp:nvSpPr>
        <dsp:cNvPr id="0" name=""/>
        <dsp:cNvSpPr/>
      </dsp:nvSpPr>
      <dsp:spPr>
        <a:xfrm>
          <a:off x="0" y="1067828"/>
          <a:ext cx="6365357"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DFAC67-5EB2-4A39-8EF5-ECE0AC4DC00A}">
      <dsp:nvSpPr>
        <dsp:cNvPr id="0" name=""/>
        <dsp:cNvSpPr/>
      </dsp:nvSpPr>
      <dsp:spPr>
        <a:xfrm>
          <a:off x="318267" y="920228"/>
          <a:ext cx="4455750"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417" tIns="0" rIns="168417" bIns="0" numCol="1" spcCol="1270" anchor="ctr" anchorCtr="0">
          <a:noAutofit/>
        </a:bodyPr>
        <a:lstStyle/>
        <a:p>
          <a:pPr marL="0" lvl="0" indent="0" algn="l" defTabSz="444500">
            <a:lnSpc>
              <a:spcPct val="90000"/>
            </a:lnSpc>
            <a:spcBef>
              <a:spcPct val="0"/>
            </a:spcBef>
            <a:spcAft>
              <a:spcPct val="35000"/>
            </a:spcAft>
            <a:buNone/>
          </a:pPr>
          <a:r>
            <a:rPr lang="pt-PT" sz="1000" kern="1200"/>
            <a:t>c) as atividades requeridas de verificação e validação de design e desenvolvimento; </a:t>
          </a:r>
          <a:endParaRPr lang="pt-MZ" sz="1000" kern="1200"/>
        </a:p>
      </dsp:txBody>
      <dsp:txXfrm>
        <a:off x="332677" y="934638"/>
        <a:ext cx="4426930" cy="266380"/>
      </dsp:txXfrm>
    </dsp:sp>
    <dsp:sp modelId="{DD78A464-A322-4A85-82CD-DEBBFFC4BD5E}">
      <dsp:nvSpPr>
        <dsp:cNvPr id="0" name=""/>
        <dsp:cNvSpPr/>
      </dsp:nvSpPr>
      <dsp:spPr>
        <a:xfrm>
          <a:off x="0" y="1521428"/>
          <a:ext cx="6365357"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A7F7E8-B6C8-4D89-A112-30A3C72CF47F}">
      <dsp:nvSpPr>
        <dsp:cNvPr id="0" name=""/>
        <dsp:cNvSpPr/>
      </dsp:nvSpPr>
      <dsp:spPr>
        <a:xfrm>
          <a:off x="318267" y="1373828"/>
          <a:ext cx="4455750"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417" tIns="0" rIns="168417" bIns="0" numCol="1" spcCol="1270" anchor="ctr" anchorCtr="0">
          <a:noAutofit/>
        </a:bodyPr>
        <a:lstStyle/>
        <a:p>
          <a:pPr marL="0" lvl="0" indent="0" algn="l" defTabSz="444500">
            <a:lnSpc>
              <a:spcPct val="90000"/>
            </a:lnSpc>
            <a:spcBef>
              <a:spcPct val="0"/>
            </a:spcBef>
            <a:spcAft>
              <a:spcPct val="35000"/>
            </a:spcAft>
            <a:buNone/>
          </a:pPr>
          <a:r>
            <a:rPr lang="pt-PT" sz="1000" kern="1200"/>
            <a:t>d) as responsabilidades e autoridades envolvidas no processo de design e desenvolvimento; </a:t>
          </a:r>
          <a:endParaRPr lang="pt-MZ" sz="1000" kern="1200"/>
        </a:p>
      </dsp:txBody>
      <dsp:txXfrm>
        <a:off x="332677" y="1388238"/>
        <a:ext cx="4426930" cy="266380"/>
      </dsp:txXfrm>
    </dsp:sp>
    <dsp:sp modelId="{7621D1C5-17F8-46DD-B38D-2D8EA64D8B29}">
      <dsp:nvSpPr>
        <dsp:cNvPr id="0" name=""/>
        <dsp:cNvSpPr/>
      </dsp:nvSpPr>
      <dsp:spPr>
        <a:xfrm>
          <a:off x="0" y="1975028"/>
          <a:ext cx="6365357"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259CC6-5782-42FE-B267-6708F7D9B2C1}">
      <dsp:nvSpPr>
        <dsp:cNvPr id="0" name=""/>
        <dsp:cNvSpPr/>
      </dsp:nvSpPr>
      <dsp:spPr>
        <a:xfrm>
          <a:off x="318267" y="1827428"/>
          <a:ext cx="4455750"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417" tIns="0" rIns="168417" bIns="0" numCol="1" spcCol="1270" anchor="ctr" anchorCtr="0">
          <a:noAutofit/>
        </a:bodyPr>
        <a:lstStyle/>
        <a:p>
          <a:pPr marL="0" lvl="0" indent="0" algn="l" defTabSz="444500">
            <a:lnSpc>
              <a:spcPct val="90000"/>
            </a:lnSpc>
            <a:spcBef>
              <a:spcPct val="0"/>
            </a:spcBef>
            <a:spcAft>
              <a:spcPct val="35000"/>
            </a:spcAft>
            <a:buNone/>
          </a:pPr>
          <a:r>
            <a:rPr lang="pt-PT" sz="1000" kern="1200"/>
            <a:t>e) as necessidades em termos de recursos internos e externos para o design e desenvolvimento de produtos e serviços; </a:t>
          </a:r>
          <a:endParaRPr lang="pt-MZ" sz="1000" kern="1200"/>
        </a:p>
      </dsp:txBody>
      <dsp:txXfrm>
        <a:off x="332677" y="1841838"/>
        <a:ext cx="4426930" cy="266380"/>
      </dsp:txXfrm>
    </dsp:sp>
    <dsp:sp modelId="{8AA352DB-8183-4BE3-8E61-3D30E75F3212}">
      <dsp:nvSpPr>
        <dsp:cNvPr id="0" name=""/>
        <dsp:cNvSpPr/>
      </dsp:nvSpPr>
      <dsp:spPr>
        <a:xfrm>
          <a:off x="0" y="2428628"/>
          <a:ext cx="6365357"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03F6E6-C52C-4484-96F5-A515FD5637DD}">
      <dsp:nvSpPr>
        <dsp:cNvPr id="0" name=""/>
        <dsp:cNvSpPr/>
      </dsp:nvSpPr>
      <dsp:spPr>
        <a:xfrm>
          <a:off x="318267" y="2281028"/>
          <a:ext cx="4455750"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417" tIns="0" rIns="168417" bIns="0" numCol="1" spcCol="1270" anchor="ctr" anchorCtr="0">
          <a:noAutofit/>
        </a:bodyPr>
        <a:lstStyle/>
        <a:p>
          <a:pPr marL="0" lvl="0" indent="0" algn="l" defTabSz="444500">
            <a:lnSpc>
              <a:spcPct val="90000"/>
            </a:lnSpc>
            <a:spcBef>
              <a:spcPct val="0"/>
            </a:spcBef>
            <a:spcAft>
              <a:spcPct val="35000"/>
            </a:spcAft>
            <a:buNone/>
          </a:pPr>
          <a:r>
            <a:rPr lang="pt-PT" sz="1000" kern="1200" dirty="0"/>
            <a:t>f) a necessidade de controlar as interfaces entre as pessoas envolvidas no processo de design e desenvolvimento; </a:t>
          </a:r>
          <a:endParaRPr lang="pt-MZ" sz="1000" kern="1200" dirty="0"/>
        </a:p>
      </dsp:txBody>
      <dsp:txXfrm>
        <a:off x="332677" y="2295438"/>
        <a:ext cx="4426930" cy="266380"/>
      </dsp:txXfrm>
    </dsp:sp>
    <dsp:sp modelId="{95B401F3-63EB-4A73-82E0-5351F4158D31}">
      <dsp:nvSpPr>
        <dsp:cNvPr id="0" name=""/>
        <dsp:cNvSpPr/>
      </dsp:nvSpPr>
      <dsp:spPr>
        <a:xfrm>
          <a:off x="0" y="2882228"/>
          <a:ext cx="6365357"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61E846-ED55-41F5-8020-735F08C78BDE}">
      <dsp:nvSpPr>
        <dsp:cNvPr id="0" name=""/>
        <dsp:cNvSpPr/>
      </dsp:nvSpPr>
      <dsp:spPr>
        <a:xfrm>
          <a:off x="318267" y="2734628"/>
          <a:ext cx="4455750"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417" tIns="0" rIns="168417" bIns="0" numCol="1" spcCol="1270" anchor="ctr" anchorCtr="0">
          <a:noAutofit/>
        </a:bodyPr>
        <a:lstStyle/>
        <a:p>
          <a:pPr marL="0" lvl="0" indent="0" algn="l" defTabSz="444500">
            <a:lnSpc>
              <a:spcPct val="90000"/>
            </a:lnSpc>
            <a:spcBef>
              <a:spcPct val="0"/>
            </a:spcBef>
            <a:spcAft>
              <a:spcPct val="35000"/>
            </a:spcAft>
            <a:buNone/>
          </a:pPr>
          <a:r>
            <a:rPr lang="pt-PT" sz="1000" kern="1200"/>
            <a:t>g) a necessidade de envolver clientes e utilizadores no processo de design e desenvolvimento; </a:t>
          </a:r>
          <a:endParaRPr lang="pt-MZ" sz="1000" kern="1200"/>
        </a:p>
      </dsp:txBody>
      <dsp:txXfrm>
        <a:off x="332677" y="2749038"/>
        <a:ext cx="4426930" cy="266380"/>
      </dsp:txXfrm>
    </dsp:sp>
    <dsp:sp modelId="{00465C2E-04AE-480F-B003-7F7986C08A2F}">
      <dsp:nvSpPr>
        <dsp:cNvPr id="0" name=""/>
        <dsp:cNvSpPr/>
      </dsp:nvSpPr>
      <dsp:spPr>
        <a:xfrm>
          <a:off x="0" y="3335828"/>
          <a:ext cx="6365357"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080D76-40F5-47D6-B713-9AC3C8218C66}">
      <dsp:nvSpPr>
        <dsp:cNvPr id="0" name=""/>
        <dsp:cNvSpPr/>
      </dsp:nvSpPr>
      <dsp:spPr>
        <a:xfrm>
          <a:off x="318267" y="3188228"/>
          <a:ext cx="4455750"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417" tIns="0" rIns="168417" bIns="0" numCol="1" spcCol="1270" anchor="ctr" anchorCtr="0">
          <a:noAutofit/>
        </a:bodyPr>
        <a:lstStyle/>
        <a:p>
          <a:pPr marL="0" lvl="0" indent="0" algn="l" defTabSz="444500">
            <a:lnSpc>
              <a:spcPct val="90000"/>
            </a:lnSpc>
            <a:spcBef>
              <a:spcPct val="0"/>
            </a:spcBef>
            <a:spcAft>
              <a:spcPct val="35000"/>
            </a:spcAft>
            <a:buNone/>
          </a:pPr>
          <a:r>
            <a:rPr lang="pt-PT" sz="1000" kern="1200"/>
            <a:t>h) os requisitos para o subsequente fornecimento de produtos e serviços; </a:t>
          </a:r>
          <a:endParaRPr lang="pt-MZ" sz="1000" kern="1200"/>
        </a:p>
      </dsp:txBody>
      <dsp:txXfrm>
        <a:off x="332677" y="3202638"/>
        <a:ext cx="4426930" cy="266380"/>
      </dsp:txXfrm>
    </dsp:sp>
    <dsp:sp modelId="{4CC08272-22F9-439A-A08F-4D893E4736FF}">
      <dsp:nvSpPr>
        <dsp:cNvPr id="0" name=""/>
        <dsp:cNvSpPr/>
      </dsp:nvSpPr>
      <dsp:spPr>
        <a:xfrm>
          <a:off x="0" y="3789428"/>
          <a:ext cx="6365357"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3B9903-3E66-4A76-AB43-77399C1534B2}">
      <dsp:nvSpPr>
        <dsp:cNvPr id="0" name=""/>
        <dsp:cNvSpPr/>
      </dsp:nvSpPr>
      <dsp:spPr>
        <a:xfrm>
          <a:off x="318267" y="3641828"/>
          <a:ext cx="4455750"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417" tIns="0" rIns="168417" bIns="0" numCol="1" spcCol="1270" anchor="ctr" anchorCtr="0">
          <a:noAutofit/>
        </a:bodyPr>
        <a:lstStyle/>
        <a:p>
          <a:pPr marL="0" lvl="0" indent="0" algn="l" defTabSz="444500">
            <a:lnSpc>
              <a:spcPct val="90000"/>
            </a:lnSpc>
            <a:spcBef>
              <a:spcPct val="0"/>
            </a:spcBef>
            <a:spcAft>
              <a:spcPct val="35000"/>
            </a:spcAft>
            <a:buNone/>
          </a:pPr>
          <a:r>
            <a:rPr lang="pt-PT" sz="1000" kern="1200"/>
            <a:t>i) o nível de controlo para o processo de design e desenvolvimento esperado pelos clientes e outras partes interessadas relevantes; </a:t>
          </a:r>
          <a:endParaRPr lang="pt-MZ" sz="1000" kern="1200"/>
        </a:p>
      </dsp:txBody>
      <dsp:txXfrm>
        <a:off x="332677" y="3656238"/>
        <a:ext cx="4426930" cy="266380"/>
      </dsp:txXfrm>
    </dsp:sp>
    <dsp:sp modelId="{94576250-1914-41B4-B1C1-ECFCCD6FC5FE}">
      <dsp:nvSpPr>
        <dsp:cNvPr id="0" name=""/>
        <dsp:cNvSpPr/>
      </dsp:nvSpPr>
      <dsp:spPr>
        <a:xfrm>
          <a:off x="0" y="4243028"/>
          <a:ext cx="6365357"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EF9081-5BF7-44F2-A1C3-2B2E7C0D2267}">
      <dsp:nvSpPr>
        <dsp:cNvPr id="0" name=""/>
        <dsp:cNvSpPr/>
      </dsp:nvSpPr>
      <dsp:spPr>
        <a:xfrm>
          <a:off x="318267" y="4095428"/>
          <a:ext cx="4455750"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417" tIns="0" rIns="168417" bIns="0" numCol="1" spcCol="1270" anchor="ctr" anchorCtr="0">
          <a:noAutofit/>
        </a:bodyPr>
        <a:lstStyle/>
        <a:p>
          <a:pPr marL="0" lvl="0" indent="0" algn="l" defTabSz="444500">
            <a:lnSpc>
              <a:spcPct val="90000"/>
            </a:lnSpc>
            <a:spcBef>
              <a:spcPct val="0"/>
            </a:spcBef>
            <a:spcAft>
              <a:spcPct val="35000"/>
            </a:spcAft>
            <a:buNone/>
          </a:pPr>
          <a:r>
            <a:rPr lang="pt-PT" sz="1000" kern="1200"/>
            <a:t>j) a informação documentada necessária para demonstrar que foram satisfeitos os requisitos de design e desenvolvimento.</a:t>
          </a:r>
          <a:endParaRPr lang="pt-MZ" sz="1000" kern="1200"/>
        </a:p>
      </dsp:txBody>
      <dsp:txXfrm>
        <a:off x="332677" y="4109838"/>
        <a:ext cx="4426930" cy="26638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770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993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4326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5631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889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241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7502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95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092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673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2bd4cd6ee1e_3_10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2bd4cd6ee1e_3_10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5434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3982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0538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2228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5194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1790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34991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57539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18351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1429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4764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2034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25844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6511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8280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80894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34894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78294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2187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7334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100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13238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33432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198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00518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02906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79798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6285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51861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70674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139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36767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35410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05582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96664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2bd4cd6ee1e_3_1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2bd4cd6ee1e_3_1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2bd4cd6ee1e_3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2bd4cd6ee1e_3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2bd4cd6ee1e_3_1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2bd4cd6ee1e_3_1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925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7912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1913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bd4cd6ee1e_3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bd4cd6ee1e_3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872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l="45103" b="2827"/>
          <a:stretch/>
        </p:blipFill>
        <p:spPr>
          <a:xfrm>
            <a:off x="4124225" y="0"/>
            <a:ext cx="5019776" cy="5143499"/>
          </a:xfrm>
          <a:prstGeom prst="rect">
            <a:avLst/>
          </a:prstGeom>
          <a:noFill/>
          <a:ln>
            <a:noFill/>
          </a:ln>
        </p:spPr>
      </p:pic>
      <p:pic>
        <p:nvPicPr>
          <p:cNvPr id="10" name="Google Shape;10;p2"/>
          <p:cNvPicPr preferRelativeResize="0"/>
          <p:nvPr/>
        </p:nvPicPr>
        <p:blipFill rotWithShape="1">
          <a:blip r:embed="rId2">
            <a:alphaModFix/>
          </a:blip>
          <a:srcRect r="90639" b="85022"/>
          <a:stretch/>
        </p:blipFill>
        <p:spPr>
          <a:xfrm rot="10800000" flipH="1">
            <a:off x="0" y="3623424"/>
            <a:ext cx="1688975" cy="1520076"/>
          </a:xfrm>
          <a:prstGeom prst="rect">
            <a:avLst/>
          </a:prstGeom>
          <a:noFill/>
          <a:ln>
            <a:noFill/>
          </a:ln>
        </p:spPr>
      </p:pic>
      <p:pic>
        <p:nvPicPr>
          <p:cNvPr id="11" name="Google Shape;11;p2"/>
          <p:cNvPicPr preferRelativeResize="0"/>
          <p:nvPr/>
        </p:nvPicPr>
        <p:blipFill rotWithShape="1">
          <a:blip r:embed="rId3">
            <a:alphaModFix/>
          </a:blip>
          <a:srcRect t="36781" r="11948" b="38935"/>
          <a:stretch/>
        </p:blipFill>
        <p:spPr>
          <a:xfrm>
            <a:off x="1389426" y="-21575"/>
            <a:ext cx="3722399" cy="1026601"/>
          </a:xfrm>
          <a:prstGeom prst="rect">
            <a:avLst/>
          </a:prstGeom>
          <a:noFill/>
          <a:ln>
            <a:noFill/>
          </a:ln>
        </p:spPr>
      </p:pic>
      <p:pic>
        <p:nvPicPr>
          <p:cNvPr id="12" name="Google Shape;12;p2"/>
          <p:cNvPicPr preferRelativeResize="0"/>
          <p:nvPr/>
        </p:nvPicPr>
        <p:blipFill rotWithShape="1">
          <a:blip r:embed="rId3">
            <a:alphaModFix/>
          </a:blip>
          <a:srcRect t="35654" r="11948" b="38935"/>
          <a:stretch/>
        </p:blipFill>
        <p:spPr>
          <a:xfrm flipH="1">
            <a:off x="2710801" y="4329050"/>
            <a:ext cx="3722399" cy="1074227"/>
          </a:xfrm>
          <a:prstGeom prst="rect">
            <a:avLst/>
          </a:prstGeom>
          <a:noFill/>
          <a:ln>
            <a:noFill/>
          </a:ln>
        </p:spPr>
      </p:pic>
      <p:sp>
        <p:nvSpPr>
          <p:cNvPr id="13" name="Google Shape;13;p2"/>
          <p:cNvSpPr txBox="1">
            <a:spLocks noGrp="1"/>
          </p:cNvSpPr>
          <p:nvPr>
            <p:ph type="ctrTitle"/>
          </p:nvPr>
        </p:nvSpPr>
        <p:spPr>
          <a:xfrm>
            <a:off x="713225" y="1124913"/>
            <a:ext cx="4874400" cy="2298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91919"/>
              </a:buClr>
              <a:buSzPts val="5200"/>
              <a:buNone/>
              <a:defRPr sz="4800">
                <a:latin typeface="Archivo"/>
                <a:ea typeface="Archivo"/>
                <a:cs typeface="Archivo"/>
                <a:sym typeface="Archivo"/>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713225" y="3542788"/>
            <a:ext cx="3986100" cy="47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solidFill>
                  <a:schemeClr val="dk1"/>
                </a:solidFill>
                <a:latin typeface="DM Sans"/>
                <a:ea typeface="DM Sans"/>
                <a:cs typeface="DM Sans"/>
                <a:sym typeface="DM Sans"/>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5" name="Google Shape;15;p2"/>
          <p:cNvSpPr>
            <a:spLocks noGrp="1"/>
          </p:cNvSpPr>
          <p:nvPr>
            <p:ph type="pic" idx="2"/>
          </p:nvPr>
        </p:nvSpPr>
        <p:spPr>
          <a:xfrm>
            <a:off x="5587625" y="1145250"/>
            <a:ext cx="4288500" cy="2853000"/>
          </a:xfrm>
          <a:prstGeom prst="parallelogram">
            <a:avLst>
              <a:gd name="adj" fmla="val 25000"/>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7"/>
        <p:cNvGrpSpPr/>
        <p:nvPr/>
      </p:nvGrpSpPr>
      <p:grpSpPr>
        <a:xfrm>
          <a:off x="0" y="0"/>
          <a:ext cx="0" cy="0"/>
          <a:chOff x="0" y="0"/>
          <a:chExt cx="0" cy="0"/>
        </a:xfrm>
      </p:grpSpPr>
      <p:pic>
        <p:nvPicPr>
          <p:cNvPr id="78" name="Google Shape;78;p11"/>
          <p:cNvPicPr preferRelativeResize="0"/>
          <p:nvPr/>
        </p:nvPicPr>
        <p:blipFill rotWithShape="1">
          <a:blip r:embed="rId2">
            <a:alphaModFix/>
          </a:blip>
          <a:srcRect t="51042" r="61679"/>
          <a:stretch/>
        </p:blipFill>
        <p:spPr>
          <a:xfrm flipH="1">
            <a:off x="6287127" y="3090375"/>
            <a:ext cx="2856873" cy="2053126"/>
          </a:xfrm>
          <a:prstGeom prst="rect">
            <a:avLst/>
          </a:prstGeom>
          <a:noFill/>
          <a:ln>
            <a:noFill/>
          </a:ln>
        </p:spPr>
      </p:pic>
      <p:pic>
        <p:nvPicPr>
          <p:cNvPr id="79" name="Google Shape;79;p11"/>
          <p:cNvPicPr preferRelativeResize="0"/>
          <p:nvPr/>
        </p:nvPicPr>
        <p:blipFill rotWithShape="1">
          <a:blip r:embed="rId3">
            <a:alphaModFix/>
          </a:blip>
          <a:srcRect l="37631" t="12931" r="5065" b="47205"/>
          <a:stretch/>
        </p:blipFill>
        <p:spPr>
          <a:xfrm flipH="1">
            <a:off x="6330823" y="4116950"/>
            <a:ext cx="1475702" cy="1026550"/>
          </a:xfrm>
          <a:prstGeom prst="rect">
            <a:avLst/>
          </a:prstGeom>
          <a:noFill/>
          <a:ln>
            <a:noFill/>
          </a:ln>
        </p:spPr>
      </p:pic>
      <p:pic>
        <p:nvPicPr>
          <p:cNvPr id="80" name="Google Shape;80;p11"/>
          <p:cNvPicPr preferRelativeResize="0"/>
          <p:nvPr/>
        </p:nvPicPr>
        <p:blipFill rotWithShape="1">
          <a:blip r:embed="rId2">
            <a:alphaModFix/>
          </a:blip>
          <a:srcRect l="89153" t="83584" b="1947"/>
          <a:stretch/>
        </p:blipFill>
        <p:spPr>
          <a:xfrm flipH="1">
            <a:off x="2" y="3896775"/>
            <a:ext cx="1661548" cy="1246726"/>
          </a:xfrm>
          <a:prstGeom prst="rect">
            <a:avLst/>
          </a:prstGeom>
          <a:noFill/>
          <a:ln>
            <a:noFill/>
          </a:ln>
        </p:spPr>
      </p:pic>
      <p:pic>
        <p:nvPicPr>
          <p:cNvPr id="81" name="Google Shape;81;p11"/>
          <p:cNvPicPr preferRelativeResize="0"/>
          <p:nvPr/>
        </p:nvPicPr>
        <p:blipFill rotWithShape="1">
          <a:blip r:embed="rId2">
            <a:alphaModFix/>
          </a:blip>
          <a:srcRect l="89153" t="83584" b="2389"/>
          <a:stretch/>
        </p:blipFill>
        <p:spPr>
          <a:xfrm rot="10800000" flipH="1">
            <a:off x="7482450" y="1"/>
            <a:ext cx="1661548" cy="1208549"/>
          </a:xfrm>
          <a:prstGeom prst="rect">
            <a:avLst/>
          </a:prstGeom>
          <a:noFill/>
          <a:ln>
            <a:noFill/>
          </a:ln>
        </p:spPr>
      </p:pic>
      <p:pic>
        <p:nvPicPr>
          <p:cNvPr id="82" name="Google Shape;82;p11"/>
          <p:cNvPicPr preferRelativeResize="0"/>
          <p:nvPr/>
        </p:nvPicPr>
        <p:blipFill rotWithShape="1">
          <a:blip r:embed="rId4">
            <a:alphaModFix/>
          </a:blip>
          <a:srcRect t="48304" r="11948" b="38934"/>
          <a:stretch/>
        </p:blipFill>
        <p:spPr>
          <a:xfrm>
            <a:off x="1001951" y="1"/>
            <a:ext cx="3722399" cy="539500"/>
          </a:xfrm>
          <a:prstGeom prst="rect">
            <a:avLst/>
          </a:prstGeom>
          <a:noFill/>
          <a:ln>
            <a:noFill/>
          </a:ln>
        </p:spPr>
      </p:pic>
      <p:sp>
        <p:nvSpPr>
          <p:cNvPr id="83" name="Google Shape;83;p11"/>
          <p:cNvSpPr txBox="1">
            <a:spLocks noGrp="1"/>
          </p:cNvSpPr>
          <p:nvPr>
            <p:ph type="title" hasCustomPrompt="1"/>
          </p:nvPr>
        </p:nvSpPr>
        <p:spPr>
          <a:xfrm>
            <a:off x="1284000" y="1728450"/>
            <a:ext cx="6576000" cy="104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6000">
                <a:solidFill>
                  <a:schemeClr val="accen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84" name="Google Shape;84;p11"/>
          <p:cNvSpPr txBox="1">
            <a:spLocks noGrp="1"/>
          </p:cNvSpPr>
          <p:nvPr>
            <p:ph type="subTitle" idx="1"/>
          </p:nvPr>
        </p:nvSpPr>
        <p:spPr>
          <a:xfrm>
            <a:off x="1284000" y="2773650"/>
            <a:ext cx="6576000" cy="49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6"/>
        <p:cNvGrpSpPr/>
        <p:nvPr/>
      </p:nvGrpSpPr>
      <p:grpSpPr>
        <a:xfrm>
          <a:off x="0" y="0"/>
          <a:ext cx="0" cy="0"/>
          <a:chOff x="0" y="0"/>
          <a:chExt cx="0" cy="0"/>
        </a:xfrm>
      </p:grpSpPr>
      <p:pic>
        <p:nvPicPr>
          <p:cNvPr id="87" name="Google Shape;87;p13"/>
          <p:cNvPicPr preferRelativeResize="0"/>
          <p:nvPr/>
        </p:nvPicPr>
        <p:blipFill rotWithShape="1">
          <a:blip r:embed="rId2">
            <a:alphaModFix/>
          </a:blip>
          <a:srcRect r="91965" b="83958"/>
          <a:stretch/>
        </p:blipFill>
        <p:spPr>
          <a:xfrm>
            <a:off x="0" y="0"/>
            <a:ext cx="734700" cy="825100"/>
          </a:xfrm>
          <a:prstGeom prst="rect">
            <a:avLst/>
          </a:prstGeom>
          <a:noFill/>
          <a:ln>
            <a:noFill/>
          </a:ln>
        </p:spPr>
      </p:pic>
      <p:sp>
        <p:nvSpPr>
          <p:cNvPr id="88" name="Google Shape;8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9" name="Google Shape;89;p13"/>
          <p:cNvSpPr txBox="1">
            <a:spLocks noGrp="1"/>
          </p:cNvSpPr>
          <p:nvPr>
            <p:ph type="title" idx="2" hasCustomPrompt="1"/>
          </p:nvPr>
        </p:nvSpPr>
        <p:spPr>
          <a:xfrm>
            <a:off x="976313" y="1868825"/>
            <a:ext cx="734700" cy="569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3" hasCustomPrompt="1"/>
          </p:nvPr>
        </p:nvSpPr>
        <p:spPr>
          <a:xfrm>
            <a:off x="976313" y="3191474"/>
            <a:ext cx="734700" cy="569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title" idx="4" hasCustomPrompt="1"/>
          </p:nvPr>
        </p:nvSpPr>
        <p:spPr>
          <a:xfrm>
            <a:off x="4721587" y="1868821"/>
            <a:ext cx="734700" cy="569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title" idx="5" hasCustomPrompt="1"/>
          </p:nvPr>
        </p:nvSpPr>
        <p:spPr>
          <a:xfrm>
            <a:off x="4721588" y="3191475"/>
            <a:ext cx="734700" cy="569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subTitle" idx="1"/>
          </p:nvPr>
        </p:nvSpPr>
        <p:spPr>
          <a:xfrm>
            <a:off x="1711013" y="1715075"/>
            <a:ext cx="2711400" cy="438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Bebas Neue"/>
              <a:buNone/>
              <a:defRPr sz="20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4" name="Google Shape;94;p13"/>
          <p:cNvSpPr txBox="1">
            <a:spLocks noGrp="1"/>
          </p:cNvSpPr>
          <p:nvPr>
            <p:ph type="subTitle" idx="6"/>
          </p:nvPr>
        </p:nvSpPr>
        <p:spPr>
          <a:xfrm>
            <a:off x="5456288" y="1715075"/>
            <a:ext cx="2711400" cy="438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Bebas Neue"/>
              <a:buNone/>
              <a:defRPr sz="20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5" name="Google Shape;95;p13"/>
          <p:cNvSpPr txBox="1">
            <a:spLocks noGrp="1"/>
          </p:cNvSpPr>
          <p:nvPr>
            <p:ph type="subTitle" idx="7"/>
          </p:nvPr>
        </p:nvSpPr>
        <p:spPr>
          <a:xfrm>
            <a:off x="1711013" y="3098925"/>
            <a:ext cx="2711400" cy="438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Bebas Neue"/>
              <a:buNone/>
              <a:defRPr sz="20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6" name="Google Shape;96;p13"/>
          <p:cNvSpPr txBox="1">
            <a:spLocks noGrp="1"/>
          </p:cNvSpPr>
          <p:nvPr>
            <p:ph type="subTitle" idx="8"/>
          </p:nvPr>
        </p:nvSpPr>
        <p:spPr>
          <a:xfrm>
            <a:off x="5456288" y="3098925"/>
            <a:ext cx="2711400" cy="438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Bebas Neue"/>
              <a:buNone/>
              <a:defRPr sz="20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pic>
        <p:nvPicPr>
          <p:cNvPr id="97" name="Google Shape;97;p13"/>
          <p:cNvPicPr preferRelativeResize="0"/>
          <p:nvPr/>
        </p:nvPicPr>
        <p:blipFill rotWithShape="1">
          <a:blip r:embed="rId2">
            <a:alphaModFix/>
          </a:blip>
          <a:srcRect l="46797" r="703" b="53750"/>
          <a:stretch/>
        </p:blipFill>
        <p:spPr>
          <a:xfrm flipH="1">
            <a:off x="6710125" y="26225"/>
            <a:ext cx="2433874" cy="1206075"/>
          </a:xfrm>
          <a:prstGeom prst="rect">
            <a:avLst/>
          </a:prstGeom>
          <a:noFill/>
          <a:ln>
            <a:noFill/>
          </a:ln>
        </p:spPr>
      </p:pic>
      <p:pic>
        <p:nvPicPr>
          <p:cNvPr id="98" name="Google Shape;98;p13"/>
          <p:cNvPicPr preferRelativeResize="0"/>
          <p:nvPr/>
        </p:nvPicPr>
        <p:blipFill rotWithShape="1">
          <a:blip r:embed="rId2">
            <a:alphaModFix/>
          </a:blip>
          <a:srcRect l="65413" r="704" b="53750"/>
          <a:stretch/>
        </p:blipFill>
        <p:spPr>
          <a:xfrm rot="10800000" flipH="1">
            <a:off x="0" y="4090725"/>
            <a:ext cx="1337001" cy="1026550"/>
          </a:xfrm>
          <a:prstGeom prst="rect">
            <a:avLst/>
          </a:prstGeom>
          <a:noFill/>
          <a:ln>
            <a:noFill/>
          </a:ln>
        </p:spPr>
      </p:pic>
      <p:pic>
        <p:nvPicPr>
          <p:cNvPr id="99" name="Google Shape;99;p13"/>
          <p:cNvPicPr preferRelativeResize="0"/>
          <p:nvPr/>
        </p:nvPicPr>
        <p:blipFill rotWithShape="1">
          <a:blip r:embed="rId3">
            <a:alphaModFix/>
          </a:blip>
          <a:srcRect t="49597" r="11948" b="38935"/>
          <a:stretch/>
        </p:blipFill>
        <p:spPr>
          <a:xfrm>
            <a:off x="1028550" y="0"/>
            <a:ext cx="3722409" cy="484803"/>
          </a:xfrm>
          <a:prstGeom prst="rect">
            <a:avLst/>
          </a:prstGeom>
          <a:noFill/>
          <a:ln>
            <a:noFill/>
          </a:ln>
        </p:spPr>
      </p:pic>
      <p:pic>
        <p:nvPicPr>
          <p:cNvPr id="100" name="Google Shape;100;p13"/>
          <p:cNvPicPr preferRelativeResize="0"/>
          <p:nvPr/>
        </p:nvPicPr>
        <p:blipFill rotWithShape="1">
          <a:blip r:embed="rId3">
            <a:alphaModFix/>
          </a:blip>
          <a:srcRect t="49597" r="11948" b="38935"/>
          <a:stretch/>
        </p:blipFill>
        <p:spPr>
          <a:xfrm>
            <a:off x="4701600" y="4681700"/>
            <a:ext cx="3722409" cy="484803"/>
          </a:xfrm>
          <a:prstGeom prst="rect">
            <a:avLst/>
          </a:prstGeom>
          <a:noFill/>
          <a:ln>
            <a:noFill/>
          </a:ln>
        </p:spPr>
      </p:pic>
      <p:sp>
        <p:nvSpPr>
          <p:cNvPr id="101" name="Google Shape;101;p13"/>
          <p:cNvSpPr txBox="1">
            <a:spLocks noGrp="1"/>
          </p:cNvSpPr>
          <p:nvPr>
            <p:ph type="subTitle" idx="9"/>
          </p:nvPr>
        </p:nvSpPr>
        <p:spPr>
          <a:xfrm>
            <a:off x="1711013" y="2077175"/>
            <a:ext cx="2711400" cy="569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02" name="Google Shape;102;p13"/>
          <p:cNvSpPr txBox="1">
            <a:spLocks noGrp="1"/>
          </p:cNvSpPr>
          <p:nvPr>
            <p:ph type="subTitle" idx="13"/>
          </p:nvPr>
        </p:nvSpPr>
        <p:spPr>
          <a:xfrm>
            <a:off x="5456288" y="2077175"/>
            <a:ext cx="2711400" cy="569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03" name="Google Shape;103;p13"/>
          <p:cNvSpPr txBox="1">
            <a:spLocks noGrp="1"/>
          </p:cNvSpPr>
          <p:nvPr>
            <p:ph type="subTitle" idx="14"/>
          </p:nvPr>
        </p:nvSpPr>
        <p:spPr>
          <a:xfrm>
            <a:off x="1711013" y="3437774"/>
            <a:ext cx="2711400" cy="569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04" name="Google Shape;104;p13"/>
          <p:cNvSpPr txBox="1">
            <a:spLocks noGrp="1"/>
          </p:cNvSpPr>
          <p:nvPr>
            <p:ph type="subTitle" idx="15"/>
          </p:nvPr>
        </p:nvSpPr>
        <p:spPr>
          <a:xfrm>
            <a:off x="5456288" y="3437774"/>
            <a:ext cx="2711400" cy="569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2539225" y="3100300"/>
            <a:ext cx="5378400" cy="6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7" name="Google Shape;107;p14"/>
          <p:cNvSpPr txBox="1">
            <a:spLocks noGrp="1"/>
          </p:cNvSpPr>
          <p:nvPr>
            <p:ph type="subTitle" idx="1"/>
          </p:nvPr>
        </p:nvSpPr>
        <p:spPr>
          <a:xfrm>
            <a:off x="1065325" y="1126425"/>
            <a:ext cx="6852300" cy="186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pic>
        <p:nvPicPr>
          <p:cNvPr id="108" name="Google Shape;108;p14"/>
          <p:cNvPicPr preferRelativeResize="0"/>
          <p:nvPr/>
        </p:nvPicPr>
        <p:blipFill rotWithShape="1">
          <a:blip r:embed="rId2">
            <a:alphaModFix/>
          </a:blip>
          <a:srcRect l="49269" t="12930" r="5064" b="58530"/>
          <a:stretch/>
        </p:blipFill>
        <p:spPr>
          <a:xfrm>
            <a:off x="0" y="4173300"/>
            <a:ext cx="1552451" cy="970199"/>
          </a:xfrm>
          <a:prstGeom prst="rect">
            <a:avLst/>
          </a:prstGeom>
          <a:noFill/>
          <a:ln>
            <a:noFill/>
          </a:ln>
        </p:spPr>
      </p:pic>
      <p:pic>
        <p:nvPicPr>
          <p:cNvPr id="109" name="Google Shape;109;p14"/>
          <p:cNvPicPr preferRelativeResize="0"/>
          <p:nvPr/>
        </p:nvPicPr>
        <p:blipFill rotWithShape="1">
          <a:blip r:embed="rId2">
            <a:alphaModFix/>
          </a:blip>
          <a:srcRect l="49269" t="12930" r="5064" b="58530"/>
          <a:stretch/>
        </p:blipFill>
        <p:spPr>
          <a:xfrm rot="10800000">
            <a:off x="7591550" y="0"/>
            <a:ext cx="1552451" cy="970199"/>
          </a:xfrm>
          <a:prstGeom prst="rect">
            <a:avLst/>
          </a:prstGeom>
          <a:noFill/>
          <a:ln>
            <a:noFill/>
          </a:ln>
        </p:spPr>
      </p:pic>
      <p:pic>
        <p:nvPicPr>
          <p:cNvPr id="110" name="Google Shape;110;p14"/>
          <p:cNvPicPr preferRelativeResize="0"/>
          <p:nvPr/>
        </p:nvPicPr>
        <p:blipFill rotWithShape="1">
          <a:blip r:embed="rId3">
            <a:alphaModFix/>
          </a:blip>
          <a:srcRect t="48302" r="11948" b="38935"/>
          <a:stretch/>
        </p:blipFill>
        <p:spPr>
          <a:xfrm flipH="1">
            <a:off x="1835376" y="-5"/>
            <a:ext cx="3722399" cy="539500"/>
          </a:xfrm>
          <a:prstGeom prst="rect">
            <a:avLst/>
          </a:prstGeom>
          <a:noFill/>
          <a:ln>
            <a:noFill/>
          </a:ln>
        </p:spPr>
      </p:pic>
      <p:pic>
        <p:nvPicPr>
          <p:cNvPr id="111" name="Google Shape;111;p14"/>
          <p:cNvPicPr preferRelativeResize="0"/>
          <p:nvPr/>
        </p:nvPicPr>
        <p:blipFill rotWithShape="1">
          <a:blip r:embed="rId3">
            <a:alphaModFix/>
          </a:blip>
          <a:srcRect t="48302" r="11948" b="38935"/>
          <a:stretch/>
        </p:blipFill>
        <p:spPr>
          <a:xfrm flipH="1">
            <a:off x="4195226" y="4603995"/>
            <a:ext cx="3722399" cy="539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720000" y="1093600"/>
            <a:ext cx="3519600" cy="165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4" name="Google Shape;114;p15"/>
          <p:cNvSpPr txBox="1">
            <a:spLocks noGrp="1"/>
          </p:cNvSpPr>
          <p:nvPr>
            <p:ph type="subTitle" idx="1"/>
          </p:nvPr>
        </p:nvSpPr>
        <p:spPr>
          <a:xfrm>
            <a:off x="720000" y="3047550"/>
            <a:ext cx="3519600" cy="1116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5" name="Google Shape;115;p15"/>
          <p:cNvSpPr>
            <a:spLocks noGrp="1"/>
          </p:cNvSpPr>
          <p:nvPr>
            <p:ph type="pic" idx="2"/>
          </p:nvPr>
        </p:nvSpPr>
        <p:spPr>
          <a:xfrm>
            <a:off x="5520775" y="533838"/>
            <a:ext cx="2910000" cy="4075800"/>
          </a:xfrm>
          <a:prstGeom prst="snip2DiagRect">
            <a:avLst>
              <a:gd name="adj1" fmla="val 0"/>
              <a:gd name="adj2" fmla="val 23302"/>
            </a:avLst>
          </a:prstGeom>
          <a:noFill/>
          <a:ln>
            <a:noFill/>
          </a:ln>
        </p:spPr>
      </p:sp>
      <p:pic>
        <p:nvPicPr>
          <p:cNvPr id="116" name="Google Shape;116;p15"/>
          <p:cNvPicPr preferRelativeResize="0"/>
          <p:nvPr/>
        </p:nvPicPr>
        <p:blipFill rotWithShape="1">
          <a:blip r:embed="rId2">
            <a:alphaModFix/>
          </a:blip>
          <a:srcRect t="48304" r="11948" b="38934"/>
          <a:stretch/>
        </p:blipFill>
        <p:spPr>
          <a:xfrm flipH="1">
            <a:off x="1664951" y="1"/>
            <a:ext cx="3722399" cy="539500"/>
          </a:xfrm>
          <a:prstGeom prst="rect">
            <a:avLst/>
          </a:prstGeom>
          <a:noFill/>
          <a:ln>
            <a:noFill/>
          </a:ln>
        </p:spPr>
      </p:pic>
      <p:pic>
        <p:nvPicPr>
          <p:cNvPr id="117" name="Google Shape;117;p15"/>
          <p:cNvPicPr preferRelativeResize="0"/>
          <p:nvPr/>
        </p:nvPicPr>
        <p:blipFill rotWithShape="1">
          <a:blip r:embed="rId2">
            <a:alphaModFix/>
          </a:blip>
          <a:srcRect t="48304" r="11948" b="38934"/>
          <a:stretch/>
        </p:blipFill>
        <p:spPr>
          <a:xfrm flipH="1">
            <a:off x="-182899" y="4604001"/>
            <a:ext cx="3722399" cy="539500"/>
          </a:xfrm>
          <a:prstGeom prst="rect">
            <a:avLst/>
          </a:prstGeom>
          <a:noFill/>
          <a:ln>
            <a:noFill/>
          </a:ln>
        </p:spPr>
      </p:pic>
      <p:pic>
        <p:nvPicPr>
          <p:cNvPr id="118" name="Google Shape;118;p15"/>
          <p:cNvPicPr preferRelativeResize="0"/>
          <p:nvPr/>
        </p:nvPicPr>
        <p:blipFill rotWithShape="1">
          <a:blip r:embed="rId3">
            <a:alphaModFix/>
          </a:blip>
          <a:srcRect l="9439" t="28165" r="11502" b="30692"/>
          <a:stretch/>
        </p:blipFill>
        <p:spPr>
          <a:xfrm>
            <a:off x="4309425" y="3908475"/>
            <a:ext cx="2373228" cy="1235026"/>
          </a:xfrm>
          <a:prstGeom prst="rect">
            <a:avLst/>
          </a:prstGeom>
          <a:noFill/>
          <a:ln>
            <a:noFill/>
          </a:ln>
        </p:spPr>
      </p:pic>
      <p:pic>
        <p:nvPicPr>
          <p:cNvPr id="119" name="Google Shape;119;p15"/>
          <p:cNvPicPr preferRelativeResize="0"/>
          <p:nvPr/>
        </p:nvPicPr>
        <p:blipFill rotWithShape="1">
          <a:blip r:embed="rId3">
            <a:alphaModFix/>
          </a:blip>
          <a:srcRect l="29163" t="28166" r="11499" b="32708"/>
          <a:stretch/>
        </p:blipFill>
        <p:spPr>
          <a:xfrm rot="10800000">
            <a:off x="7266877" y="-10699"/>
            <a:ext cx="1886623" cy="124392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989175" y="1637550"/>
            <a:ext cx="26034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2" name="Google Shape;122;p16"/>
          <p:cNvSpPr txBox="1">
            <a:spLocks noGrp="1"/>
          </p:cNvSpPr>
          <p:nvPr>
            <p:ph type="subTitle" idx="1"/>
          </p:nvPr>
        </p:nvSpPr>
        <p:spPr>
          <a:xfrm>
            <a:off x="989175" y="2700750"/>
            <a:ext cx="26034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123" name="Google Shape;123;p16"/>
          <p:cNvPicPr preferRelativeResize="0"/>
          <p:nvPr/>
        </p:nvPicPr>
        <p:blipFill rotWithShape="1">
          <a:blip r:embed="rId2">
            <a:alphaModFix/>
          </a:blip>
          <a:srcRect l="62033" b="48976"/>
          <a:stretch/>
        </p:blipFill>
        <p:spPr>
          <a:xfrm flipH="1">
            <a:off x="6569577" y="0"/>
            <a:ext cx="2574423" cy="2002749"/>
          </a:xfrm>
          <a:prstGeom prst="rect">
            <a:avLst/>
          </a:prstGeom>
          <a:noFill/>
          <a:ln>
            <a:noFill/>
          </a:ln>
        </p:spPr>
      </p:pic>
      <p:pic>
        <p:nvPicPr>
          <p:cNvPr id="124" name="Google Shape;124;p16"/>
          <p:cNvPicPr preferRelativeResize="0"/>
          <p:nvPr/>
        </p:nvPicPr>
        <p:blipFill rotWithShape="1">
          <a:blip r:embed="rId3">
            <a:alphaModFix/>
          </a:blip>
          <a:srcRect l="49269" t="12930" r="5064" b="58530"/>
          <a:stretch/>
        </p:blipFill>
        <p:spPr>
          <a:xfrm>
            <a:off x="0" y="4173300"/>
            <a:ext cx="1552451" cy="970199"/>
          </a:xfrm>
          <a:prstGeom prst="rect">
            <a:avLst/>
          </a:prstGeom>
          <a:noFill/>
          <a:ln>
            <a:noFill/>
          </a:ln>
        </p:spPr>
      </p:pic>
      <p:pic>
        <p:nvPicPr>
          <p:cNvPr id="125" name="Google Shape;125;p16"/>
          <p:cNvPicPr preferRelativeResize="0"/>
          <p:nvPr/>
        </p:nvPicPr>
        <p:blipFill rotWithShape="1">
          <a:blip r:embed="rId4">
            <a:alphaModFix/>
          </a:blip>
          <a:srcRect t="48302" r="11948" b="38935"/>
          <a:stretch/>
        </p:blipFill>
        <p:spPr>
          <a:xfrm flipH="1">
            <a:off x="713226" y="-5"/>
            <a:ext cx="3722399" cy="5395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5381300" y="1501150"/>
            <a:ext cx="2697300" cy="1060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 name="Google Shape;128;p17"/>
          <p:cNvSpPr txBox="1">
            <a:spLocks noGrp="1"/>
          </p:cNvSpPr>
          <p:nvPr>
            <p:ph type="subTitle" idx="1"/>
          </p:nvPr>
        </p:nvSpPr>
        <p:spPr>
          <a:xfrm>
            <a:off x="5381474" y="2561950"/>
            <a:ext cx="2697300" cy="1080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129" name="Google Shape;129;p17"/>
          <p:cNvPicPr preferRelativeResize="0"/>
          <p:nvPr/>
        </p:nvPicPr>
        <p:blipFill rotWithShape="1">
          <a:blip r:embed="rId2">
            <a:alphaModFix/>
          </a:blip>
          <a:srcRect t="48304" r="11948" b="38934"/>
          <a:stretch/>
        </p:blipFill>
        <p:spPr>
          <a:xfrm flipH="1">
            <a:off x="2095551" y="1"/>
            <a:ext cx="3722399" cy="539500"/>
          </a:xfrm>
          <a:prstGeom prst="rect">
            <a:avLst/>
          </a:prstGeom>
          <a:noFill/>
          <a:ln>
            <a:noFill/>
          </a:ln>
        </p:spPr>
      </p:pic>
      <p:pic>
        <p:nvPicPr>
          <p:cNvPr id="130" name="Google Shape;130;p17"/>
          <p:cNvPicPr preferRelativeResize="0"/>
          <p:nvPr/>
        </p:nvPicPr>
        <p:blipFill rotWithShape="1">
          <a:blip r:embed="rId2">
            <a:alphaModFix/>
          </a:blip>
          <a:srcRect t="48304" r="11948" b="38934"/>
          <a:stretch/>
        </p:blipFill>
        <p:spPr>
          <a:xfrm flipH="1">
            <a:off x="1" y="4595101"/>
            <a:ext cx="3722399" cy="539500"/>
          </a:xfrm>
          <a:prstGeom prst="rect">
            <a:avLst/>
          </a:prstGeom>
          <a:noFill/>
          <a:ln>
            <a:noFill/>
          </a:ln>
        </p:spPr>
      </p:pic>
      <p:pic>
        <p:nvPicPr>
          <p:cNvPr id="131" name="Google Shape;131;p17"/>
          <p:cNvPicPr preferRelativeResize="0"/>
          <p:nvPr/>
        </p:nvPicPr>
        <p:blipFill rotWithShape="1">
          <a:blip r:embed="rId3">
            <a:alphaModFix/>
          </a:blip>
          <a:srcRect l="9977" t="27076" r="56940" b="37236"/>
          <a:stretch/>
        </p:blipFill>
        <p:spPr>
          <a:xfrm rot="-24">
            <a:off x="7686916" y="3538644"/>
            <a:ext cx="1487718" cy="160485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4" name="Google Shape;134;p18"/>
          <p:cNvSpPr txBox="1">
            <a:spLocks noGrp="1"/>
          </p:cNvSpPr>
          <p:nvPr>
            <p:ph type="subTitle" idx="1"/>
          </p:nvPr>
        </p:nvSpPr>
        <p:spPr>
          <a:xfrm>
            <a:off x="4925450" y="2688475"/>
            <a:ext cx="3233400" cy="1573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200"/>
              <a:buChar char="●"/>
              <a:defRPr b="0"/>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135" name="Google Shape;135;p18"/>
          <p:cNvSpPr txBox="1">
            <a:spLocks noGrp="1"/>
          </p:cNvSpPr>
          <p:nvPr>
            <p:ph type="subTitle" idx="2"/>
          </p:nvPr>
        </p:nvSpPr>
        <p:spPr>
          <a:xfrm>
            <a:off x="985150" y="2688475"/>
            <a:ext cx="3233400" cy="1573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200"/>
              <a:buChar char="●"/>
              <a:defRPr b="0"/>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136" name="Google Shape;136;p18"/>
          <p:cNvSpPr txBox="1">
            <a:spLocks noGrp="1"/>
          </p:cNvSpPr>
          <p:nvPr>
            <p:ph type="subTitle" idx="3"/>
          </p:nvPr>
        </p:nvSpPr>
        <p:spPr>
          <a:xfrm>
            <a:off x="983350" y="2129575"/>
            <a:ext cx="3237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7" name="Google Shape;137;p18"/>
          <p:cNvSpPr txBox="1">
            <a:spLocks noGrp="1"/>
          </p:cNvSpPr>
          <p:nvPr>
            <p:ph type="subTitle" idx="4"/>
          </p:nvPr>
        </p:nvSpPr>
        <p:spPr>
          <a:xfrm>
            <a:off x="4923650" y="2129575"/>
            <a:ext cx="3237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pic>
        <p:nvPicPr>
          <p:cNvPr id="138" name="Google Shape;138;p18"/>
          <p:cNvPicPr preferRelativeResize="0"/>
          <p:nvPr/>
        </p:nvPicPr>
        <p:blipFill rotWithShape="1">
          <a:blip r:embed="rId2">
            <a:alphaModFix/>
          </a:blip>
          <a:srcRect l="37631" t="12930" r="5065" b="53449"/>
          <a:stretch/>
        </p:blipFill>
        <p:spPr>
          <a:xfrm>
            <a:off x="-24625" y="4424919"/>
            <a:ext cx="1224776" cy="718582"/>
          </a:xfrm>
          <a:prstGeom prst="rect">
            <a:avLst/>
          </a:prstGeom>
          <a:noFill/>
          <a:ln>
            <a:noFill/>
          </a:ln>
        </p:spPr>
      </p:pic>
      <p:pic>
        <p:nvPicPr>
          <p:cNvPr id="139" name="Google Shape;139;p18"/>
          <p:cNvPicPr preferRelativeResize="0"/>
          <p:nvPr/>
        </p:nvPicPr>
        <p:blipFill rotWithShape="1">
          <a:blip r:embed="rId3">
            <a:alphaModFix/>
          </a:blip>
          <a:srcRect t="35655" r="11948" b="51583"/>
          <a:stretch/>
        </p:blipFill>
        <p:spPr>
          <a:xfrm flipH="1">
            <a:off x="2710801" y="4603994"/>
            <a:ext cx="3722399" cy="539500"/>
          </a:xfrm>
          <a:prstGeom prst="rect">
            <a:avLst/>
          </a:prstGeom>
          <a:noFill/>
          <a:ln>
            <a:noFill/>
          </a:ln>
        </p:spPr>
      </p:pic>
      <p:pic>
        <p:nvPicPr>
          <p:cNvPr id="140" name="Google Shape;140;p18"/>
          <p:cNvPicPr preferRelativeResize="0"/>
          <p:nvPr/>
        </p:nvPicPr>
        <p:blipFill rotWithShape="1">
          <a:blip r:embed="rId4">
            <a:alphaModFix/>
          </a:blip>
          <a:srcRect l="5393" t="51042" r="61680"/>
          <a:stretch/>
        </p:blipFill>
        <p:spPr>
          <a:xfrm flipH="1">
            <a:off x="6728599" y="3123300"/>
            <a:ext cx="2415401" cy="2020199"/>
          </a:xfrm>
          <a:prstGeom prst="rect">
            <a:avLst/>
          </a:prstGeom>
          <a:noFill/>
          <a:ln>
            <a:noFill/>
          </a:ln>
        </p:spPr>
      </p:pic>
      <p:pic>
        <p:nvPicPr>
          <p:cNvPr id="141" name="Google Shape;141;p18"/>
          <p:cNvPicPr preferRelativeResize="0"/>
          <p:nvPr/>
        </p:nvPicPr>
        <p:blipFill rotWithShape="1">
          <a:blip r:embed="rId4">
            <a:alphaModFix/>
          </a:blip>
          <a:srcRect t="51042" r="61679"/>
          <a:stretch/>
        </p:blipFill>
        <p:spPr>
          <a:xfrm rot="10800000" flipH="1">
            <a:off x="-12" y="-501"/>
            <a:ext cx="1502848" cy="1080026"/>
          </a:xfrm>
          <a:prstGeom prst="rect">
            <a:avLst/>
          </a:prstGeom>
          <a:noFill/>
          <a:ln>
            <a:noFill/>
          </a:ln>
        </p:spPr>
      </p:pic>
      <p:pic>
        <p:nvPicPr>
          <p:cNvPr id="142" name="Google Shape;142;p18"/>
          <p:cNvPicPr preferRelativeResize="0"/>
          <p:nvPr/>
        </p:nvPicPr>
        <p:blipFill rotWithShape="1">
          <a:blip r:embed="rId3">
            <a:alphaModFix/>
          </a:blip>
          <a:srcRect t="37889" r="11948" b="51583"/>
          <a:stretch/>
        </p:blipFill>
        <p:spPr>
          <a:xfrm flipH="1">
            <a:off x="1129451" y="-1"/>
            <a:ext cx="3722399" cy="4450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43"/>
        <p:cNvGrpSpPr/>
        <p:nvPr/>
      </p:nvGrpSpPr>
      <p:grpSpPr>
        <a:xfrm>
          <a:off x="0" y="0"/>
          <a:ext cx="0" cy="0"/>
          <a:chOff x="0" y="0"/>
          <a:chExt cx="0" cy="0"/>
        </a:xfrm>
      </p:grpSpPr>
      <p:pic>
        <p:nvPicPr>
          <p:cNvPr id="144" name="Google Shape;144;p19"/>
          <p:cNvPicPr preferRelativeResize="0"/>
          <p:nvPr/>
        </p:nvPicPr>
        <p:blipFill rotWithShape="1">
          <a:blip r:embed="rId2">
            <a:alphaModFix/>
          </a:blip>
          <a:srcRect l="46559" r="27189" b="51250"/>
          <a:stretch/>
        </p:blipFill>
        <p:spPr>
          <a:xfrm flipH="1">
            <a:off x="2" y="0"/>
            <a:ext cx="1200148" cy="1253724"/>
          </a:xfrm>
          <a:prstGeom prst="rect">
            <a:avLst/>
          </a:prstGeom>
          <a:noFill/>
          <a:ln>
            <a:noFill/>
          </a:ln>
        </p:spPr>
      </p:pic>
      <p:sp>
        <p:nvSpPr>
          <p:cNvPr id="145" name="Google Shape;14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6" name="Google Shape;146;p19"/>
          <p:cNvSpPr txBox="1">
            <a:spLocks noGrp="1"/>
          </p:cNvSpPr>
          <p:nvPr>
            <p:ph type="subTitle" idx="1"/>
          </p:nvPr>
        </p:nvSpPr>
        <p:spPr>
          <a:xfrm>
            <a:off x="4972069" y="1667625"/>
            <a:ext cx="3237600" cy="2144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7" name="Google Shape;147;p19"/>
          <p:cNvSpPr txBox="1">
            <a:spLocks noGrp="1"/>
          </p:cNvSpPr>
          <p:nvPr>
            <p:ph type="subTitle" idx="2"/>
          </p:nvPr>
        </p:nvSpPr>
        <p:spPr>
          <a:xfrm>
            <a:off x="934325" y="1667625"/>
            <a:ext cx="3237600" cy="2144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148" name="Google Shape;148;p19"/>
          <p:cNvPicPr preferRelativeResize="0"/>
          <p:nvPr/>
        </p:nvPicPr>
        <p:blipFill rotWithShape="1">
          <a:blip r:embed="rId3">
            <a:alphaModFix/>
          </a:blip>
          <a:srcRect l="37631" t="12930" r="5065" b="53449"/>
          <a:stretch/>
        </p:blipFill>
        <p:spPr>
          <a:xfrm>
            <a:off x="-24625" y="4424919"/>
            <a:ext cx="1224776" cy="718582"/>
          </a:xfrm>
          <a:prstGeom prst="rect">
            <a:avLst/>
          </a:prstGeom>
          <a:noFill/>
          <a:ln>
            <a:noFill/>
          </a:ln>
        </p:spPr>
      </p:pic>
      <p:pic>
        <p:nvPicPr>
          <p:cNvPr id="149" name="Google Shape;149;p19"/>
          <p:cNvPicPr preferRelativeResize="0"/>
          <p:nvPr/>
        </p:nvPicPr>
        <p:blipFill rotWithShape="1">
          <a:blip r:embed="rId4">
            <a:alphaModFix/>
          </a:blip>
          <a:srcRect t="35655" r="11948" b="51583"/>
          <a:stretch/>
        </p:blipFill>
        <p:spPr>
          <a:xfrm flipH="1">
            <a:off x="2710801" y="4603994"/>
            <a:ext cx="3722399" cy="539500"/>
          </a:xfrm>
          <a:prstGeom prst="rect">
            <a:avLst/>
          </a:prstGeom>
          <a:noFill/>
          <a:ln>
            <a:noFill/>
          </a:ln>
        </p:spPr>
      </p:pic>
      <p:pic>
        <p:nvPicPr>
          <p:cNvPr id="150" name="Google Shape;150;p19"/>
          <p:cNvPicPr preferRelativeResize="0"/>
          <p:nvPr/>
        </p:nvPicPr>
        <p:blipFill rotWithShape="1">
          <a:blip r:embed="rId2">
            <a:alphaModFix/>
          </a:blip>
          <a:srcRect l="46559" r="27189" b="51250"/>
          <a:stretch/>
        </p:blipFill>
        <p:spPr>
          <a:xfrm rot="10800000" flipH="1">
            <a:off x="7461649" y="3386049"/>
            <a:ext cx="1682350" cy="1757451"/>
          </a:xfrm>
          <a:prstGeom prst="rect">
            <a:avLst/>
          </a:prstGeom>
          <a:noFill/>
          <a:ln>
            <a:noFill/>
          </a:ln>
        </p:spPr>
      </p:pic>
      <p:pic>
        <p:nvPicPr>
          <p:cNvPr id="151" name="Google Shape;151;p19"/>
          <p:cNvPicPr preferRelativeResize="0"/>
          <p:nvPr/>
        </p:nvPicPr>
        <p:blipFill rotWithShape="1">
          <a:blip r:embed="rId3">
            <a:alphaModFix/>
          </a:blip>
          <a:srcRect l="37631" t="12930" r="5065" b="53449"/>
          <a:stretch/>
        </p:blipFill>
        <p:spPr>
          <a:xfrm rot="10800000">
            <a:off x="7411200" y="-6"/>
            <a:ext cx="1224776" cy="71858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4" name="Google Shape;154;p20"/>
          <p:cNvSpPr txBox="1">
            <a:spLocks noGrp="1"/>
          </p:cNvSpPr>
          <p:nvPr>
            <p:ph type="subTitle" idx="1"/>
          </p:nvPr>
        </p:nvSpPr>
        <p:spPr>
          <a:xfrm>
            <a:off x="937625" y="2598277"/>
            <a:ext cx="2175300" cy="151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5" name="Google Shape;155;p20"/>
          <p:cNvSpPr txBox="1">
            <a:spLocks noGrp="1"/>
          </p:cNvSpPr>
          <p:nvPr>
            <p:ph type="subTitle" idx="2"/>
          </p:nvPr>
        </p:nvSpPr>
        <p:spPr>
          <a:xfrm>
            <a:off x="3484347" y="2598277"/>
            <a:ext cx="2175300" cy="151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6" name="Google Shape;156;p20"/>
          <p:cNvSpPr txBox="1">
            <a:spLocks noGrp="1"/>
          </p:cNvSpPr>
          <p:nvPr>
            <p:ph type="subTitle" idx="3"/>
          </p:nvPr>
        </p:nvSpPr>
        <p:spPr>
          <a:xfrm>
            <a:off x="6031075" y="2598277"/>
            <a:ext cx="2175300" cy="151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7" name="Google Shape;157;p20"/>
          <p:cNvSpPr txBox="1">
            <a:spLocks noGrp="1"/>
          </p:cNvSpPr>
          <p:nvPr>
            <p:ph type="subTitle" idx="4"/>
          </p:nvPr>
        </p:nvSpPr>
        <p:spPr>
          <a:xfrm>
            <a:off x="937625" y="1938266"/>
            <a:ext cx="2175300" cy="660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8" name="Google Shape;158;p20"/>
          <p:cNvSpPr txBox="1">
            <a:spLocks noGrp="1"/>
          </p:cNvSpPr>
          <p:nvPr>
            <p:ph type="subTitle" idx="5"/>
          </p:nvPr>
        </p:nvSpPr>
        <p:spPr>
          <a:xfrm>
            <a:off x="3484350" y="1938266"/>
            <a:ext cx="2175300" cy="660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9" name="Google Shape;159;p20"/>
          <p:cNvSpPr txBox="1">
            <a:spLocks noGrp="1"/>
          </p:cNvSpPr>
          <p:nvPr>
            <p:ph type="subTitle" idx="6"/>
          </p:nvPr>
        </p:nvSpPr>
        <p:spPr>
          <a:xfrm>
            <a:off x="6031075" y="1938266"/>
            <a:ext cx="2175300" cy="660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pic>
        <p:nvPicPr>
          <p:cNvPr id="160" name="Google Shape;160;p20"/>
          <p:cNvPicPr preferRelativeResize="0"/>
          <p:nvPr/>
        </p:nvPicPr>
        <p:blipFill rotWithShape="1">
          <a:blip r:embed="rId2">
            <a:alphaModFix/>
          </a:blip>
          <a:srcRect l="37631" t="12930" r="5065" b="53449"/>
          <a:stretch/>
        </p:blipFill>
        <p:spPr>
          <a:xfrm flipH="1">
            <a:off x="7492800" y="4424919"/>
            <a:ext cx="1224776" cy="718582"/>
          </a:xfrm>
          <a:prstGeom prst="rect">
            <a:avLst/>
          </a:prstGeom>
          <a:noFill/>
          <a:ln>
            <a:noFill/>
          </a:ln>
        </p:spPr>
      </p:pic>
      <p:pic>
        <p:nvPicPr>
          <p:cNvPr id="161" name="Google Shape;161;p20"/>
          <p:cNvPicPr preferRelativeResize="0"/>
          <p:nvPr/>
        </p:nvPicPr>
        <p:blipFill rotWithShape="1">
          <a:blip r:embed="rId3">
            <a:alphaModFix/>
          </a:blip>
          <a:srcRect t="35655" r="11948" b="51583"/>
          <a:stretch/>
        </p:blipFill>
        <p:spPr>
          <a:xfrm>
            <a:off x="2710801" y="4603994"/>
            <a:ext cx="3722399" cy="539500"/>
          </a:xfrm>
          <a:prstGeom prst="rect">
            <a:avLst/>
          </a:prstGeom>
          <a:noFill/>
          <a:ln>
            <a:noFill/>
          </a:ln>
        </p:spPr>
      </p:pic>
      <p:pic>
        <p:nvPicPr>
          <p:cNvPr id="162" name="Google Shape;162;p20"/>
          <p:cNvPicPr preferRelativeResize="0"/>
          <p:nvPr/>
        </p:nvPicPr>
        <p:blipFill rotWithShape="1">
          <a:blip r:embed="rId4">
            <a:alphaModFix/>
          </a:blip>
          <a:srcRect l="5393" t="51042" r="61680"/>
          <a:stretch/>
        </p:blipFill>
        <p:spPr>
          <a:xfrm>
            <a:off x="0" y="3398966"/>
            <a:ext cx="2175299" cy="1819385"/>
          </a:xfrm>
          <a:prstGeom prst="rect">
            <a:avLst/>
          </a:prstGeom>
          <a:noFill/>
          <a:ln>
            <a:noFill/>
          </a:ln>
        </p:spPr>
      </p:pic>
      <p:pic>
        <p:nvPicPr>
          <p:cNvPr id="163" name="Google Shape;163;p20"/>
          <p:cNvPicPr preferRelativeResize="0"/>
          <p:nvPr/>
        </p:nvPicPr>
        <p:blipFill rotWithShape="1">
          <a:blip r:embed="rId3">
            <a:alphaModFix/>
          </a:blip>
          <a:srcRect t="37889" r="11948" b="51583"/>
          <a:stretch/>
        </p:blipFill>
        <p:spPr>
          <a:xfrm>
            <a:off x="0" y="-1"/>
            <a:ext cx="3722399" cy="4450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pic>
        <p:nvPicPr>
          <p:cNvPr id="17" name="Google Shape;17;p3"/>
          <p:cNvPicPr preferRelativeResize="0"/>
          <p:nvPr/>
        </p:nvPicPr>
        <p:blipFill rotWithShape="1">
          <a:blip r:embed="rId2">
            <a:alphaModFix/>
          </a:blip>
          <a:srcRect t="42498" r="61679"/>
          <a:stretch/>
        </p:blipFill>
        <p:spPr>
          <a:xfrm flipH="1">
            <a:off x="6846075" y="3203975"/>
            <a:ext cx="2297923" cy="1939524"/>
          </a:xfrm>
          <a:prstGeom prst="rect">
            <a:avLst/>
          </a:prstGeom>
          <a:noFill/>
          <a:ln>
            <a:noFill/>
          </a:ln>
        </p:spPr>
      </p:pic>
      <p:pic>
        <p:nvPicPr>
          <p:cNvPr id="18" name="Google Shape;18;p3"/>
          <p:cNvPicPr preferRelativeResize="0"/>
          <p:nvPr/>
        </p:nvPicPr>
        <p:blipFill rotWithShape="1">
          <a:blip r:embed="rId3">
            <a:alphaModFix/>
          </a:blip>
          <a:srcRect l="48604" t="28164" r="20410" b="41360"/>
          <a:stretch/>
        </p:blipFill>
        <p:spPr>
          <a:xfrm rot="10800000" flipH="1">
            <a:off x="-10500" y="2"/>
            <a:ext cx="1238651" cy="1218248"/>
          </a:xfrm>
          <a:prstGeom prst="rect">
            <a:avLst/>
          </a:prstGeom>
          <a:noFill/>
          <a:ln>
            <a:noFill/>
          </a:ln>
        </p:spPr>
      </p:pic>
      <p:pic>
        <p:nvPicPr>
          <p:cNvPr id="19" name="Google Shape;19;p3"/>
          <p:cNvPicPr preferRelativeResize="0"/>
          <p:nvPr/>
        </p:nvPicPr>
        <p:blipFill rotWithShape="1">
          <a:blip r:embed="rId4">
            <a:alphaModFix/>
          </a:blip>
          <a:srcRect t="48304" r="11948" b="38934"/>
          <a:stretch/>
        </p:blipFill>
        <p:spPr>
          <a:xfrm flipH="1">
            <a:off x="1720951" y="1"/>
            <a:ext cx="3722399" cy="539500"/>
          </a:xfrm>
          <a:prstGeom prst="rect">
            <a:avLst/>
          </a:prstGeom>
          <a:noFill/>
          <a:ln>
            <a:noFill/>
          </a:ln>
        </p:spPr>
      </p:pic>
      <p:pic>
        <p:nvPicPr>
          <p:cNvPr id="20" name="Google Shape;20;p3"/>
          <p:cNvPicPr preferRelativeResize="0"/>
          <p:nvPr/>
        </p:nvPicPr>
        <p:blipFill rotWithShape="1">
          <a:blip r:embed="rId4">
            <a:alphaModFix/>
          </a:blip>
          <a:srcRect t="48304" r="25177" b="38934"/>
          <a:stretch/>
        </p:blipFill>
        <p:spPr>
          <a:xfrm flipH="1">
            <a:off x="3" y="4604000"/>
            <a:ext cx="3163197" cy="539500"/>
          </a:xfrm>
          <a:prstGeom prst="rect">
            <a:avLst/>
          </a:prstGeom>
          <a:noFill/>
          <a:ln>
            <a:noFill/>
          </a:ln>
        </p:spPr>
      </p:pic>
      <p:sp>
        <p:nvSpPr>
          <p:cNvPr id="21" name="Google Shape;21;p3"/>
          <p:cNvSpPr txBox="1">
            <a:spLocks noGrp="1"/>
          </p:cNvSpPr>
          <p:nvPr>
            <p:ph type="title"/>
          </p:nvPr>
        </p:nvSpPr>
        <p:spPr>
          <a:xfrm>
            <a:off x="876325" y="2413850"/>
            <a:ext cx="5067600" cy="1511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876325" y="1218250"/>
            <a:ext cx="1652100" cy="915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 name="Google Shape;23;p3"/>
          <p:cNvSpPr>
            <a:spLocks noGrp="1"/>
          </p:cNvSpPr>
          <p:nvPr>
            <p:ph type="pic" idx="3"/>
          </p:nvPr>
        </p:nvSpPr>
        <p:spPr>
          <a:xfrm>
            <a:off x="5566852" y="541800"/>
            <a:ext cx="2788800" cy="4059900"/>
          </a:xfrm>
          <a:prstGeom prst="snip2DiagRect">
            <a:avLst>
              <a:gd name="adj1" fmla="val 0"/>
              <a:gd name="adj2" fmla="val 16667"/>
            </a:avLst>
          </a:prstGeom>
          <a:noFill/>
          <a:ln>
            <a:noFill/>
          </a:ln>
        </p:spPr>
      </p:sp>
      <p:sp>
        <p:nvSpPr>
          <p:cNvPr id="24" name="Google Shape;24;p3"/>
          <p:cNvSpPr/>
          <p:nvPr/>
        </p:nvSpPr>
        <p:spPr>
          <a:xfrm>
            <a:off x="8358225" y="1678025"/>
            <a:ext cx="785700" cy="1175400"/>
          </a:xfrm>
          <a:prstGeom prst="rect">
            <a:avLst/>
          </a:prstGeom>
          <a:solidFill>
            <a:srgbClr val="F53D2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64"/>
        <p:cNvGrpSpPr/>
        <p:nvPr/>
      </p:nvGrpSpPr>
      <p:grpSpPr>
        <a:xfrm>
          <a:off x="0" y="0"/>
          <a:ext cx="0" cy="0"/>
          <a:chOff x="0" y="0"/>
          <a:chExt cx="0" cy="0"/>
        </a:xfrm>
      </p:grpSpPr>
      <p:sp>
        <p:nvSpPr>
          <p:cNvPr id="165" name="Google Shape;16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6" name="Google Shape;166;p21"/>
          <p:cNvSpPr txBox="1">
            <a:spLocks noGrp="1"/>
          </p:cNvSpPr>
          <p:nvPr>
            <p:ph type="subTitle" idx="1"/>
          </p:nvPr>
        </p:nvSpPr>
        <p:spPr>
          <a:xfrm>
            <a:off x="1497063" y="1794275"/>
            <a:ext cx="27789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7" name="Google Shape;167;p21"/>
          <p:cNvSpPr txBox="1">
            <a:spLocks noGrp="1"/>
          </p:cNvSpPr>
          <p:nvPr>
            <p:ph type="subTitle" idx="2"/>
          </p:nvPr>
        </p:nvSpPr>
        <p:spPr>
          <a:xfrm>
            <a:off x="4824200" y="1794275"/>
            <a:ext cx="2822700" cy="954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8" name="Google Shape;168;p21"/>
          <p:cNvSpPr txBox="1">
            <a:spLocks noGrp="1"/>
          </p:cNvSpPr>
          <p:nvPr>
            <p:ph type="subTitle" idx="3"/>
          </p:nvPr>
        </p:nvSpPr>
        <p:spPr>
          <a:xfrm>
            <a:off x="1497063" y="3454850"/>
            <a:ext cx="27789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9" name="Google Shape;169;p21"/>
          <p:cNvSpPr txBox="1">
            <a:spLocks noGrp="1"/>
          </p:cNvSpPr>
          <p:nvPr>
            <p:ph type="subTitle" idx="4"/>
          </p:nvPr>
        </p:nvSpPr>
        <p:spPr>
          <a:xfrm>
            <a:off x="4824200" y="3454850"/>
            <a:ext cx="2822700" cy="954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0" name="Google Shape;170;p21"/>
          <p:cNvSpPr txBox="1">
            <a:spLocks noGrp="1"/>
          </p:cNvSpPr>
          <p:nvPr>
            <p:ph type="subTitle" idx="5"/>
          </p:nvPr>
        </p:nvSpPr>
        <p:spPr>
          <a:xfrm>
            <a:off x="1497062" y="1424725"/>
            <a:ext cx="2778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solidFill>
                  <a:schemeClr val="dk1"/>
                </a:solidFill>
                <a:latin typeface="Archivo"/>
                <a:ea typeface="Archivo"/>
                <a:cs typeface="Archivo"/>
                <a:sym typeface="Archivo"/>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71" name="Google Shape;171;p21"/>
          <p:cNvSpPr txBox="1">
            <a:spLocks noGrp="1"/>
          </p:cNvSpPr>
          <p:nvPr>
            <p:ph type="subTitle" idx="6"/>
          </p:nvPr>
        </p:nvSpPr>
        <p:spPr>
          <a:xfrm>
            <a:off x="1497062" y="3085375"/>
            <a:ext cx="2778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solidFill>
                  <a:schemeClr val="dk1"/>
                </a:solidFill>
                <a:latin typeface="Archivo"/>
                <a:ea typeface="Archivo"/>
                <a:cs typeface="Archivo"/>
                <a:sym typeface="Archivo"/>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72" name="Google Shape;172;p21"/>
          <p:cNvSpPr txBox="1">
            <a:spLocks noGrp="1"/>
          </p:cNvSpPr>
          <p:nvPr>
            <p:ph type="subTitle" idx="7"/>
          </p:nvPr>
        </p:nvSpPr>
        <p:spPr>
          <a:xfrm>
            <a:off x="4824200" y="1424725"/>
            <a:ext cx="2822700" cy="3771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000"/>
              <a:buFont typeface="Raleway"/>
              <a:buNone/>
              <a:defRPr sz="2000" b="1">
                <a:solidFill>
                  <a:schemeClr val="dk1"/>
                </a:solidFill>
                <a:latin typeface="Archivo"/>
                <a:ea typeface="Archivo"/>
                <a:cs typeface="Archivo"/>
                <a:sym typeface="Archivo"/>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73" name="Google Shape;173;p21"/>
          <p:cNvSpPr txBox="1">
            <a:spLocks noGrp="1"/>
          </p:cNvSpPr>
          <p:nvPr>
            <p:ph type="subTitle" idx="8"/>
          </p:nvPr>
        </p:nvSpPr>
        <p:spPr>
          <a:xfrm>
            <a:off x="4824250" y="3085375"/>
            <a:ext cx="2822700" cy="3771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000"/>
              <a:buFont typeface="Raleway"/>
              <a:buNone/>
              <a:defRPr sz="2000" b="1">
                <a:solidFill>
                  <a:schemeClr val="dk1"/>
                </a:solidFill>
                <a:latin typeface="Archivo"/>
                <a:ea typeface="Archivo"/>
                <a:cs typeface="Archivo"/>
                <a:sym typeface="Archivo"/>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pic>
        <p:nvPicPr>
          <p:cNvPr id="174" name="Google Shape;174;p21"/>
          <p:cNvPicPr preferRelativeResize="0"/>
          <p:nvPr/>
        </p:nvPicPr>
        <p:blipFill rotWithShape="1">
          <a:blip r:embed="rId2">
            <a:alphaModFix/>
          </a:blip>
          <a:srcRect t="48304" r="11948" b="38934"/>
          <a:stretch/>
        </p:blipFill>
        <p:spPr>
          <a:xfrm flipH="1">
            <a:off x="2095551" y="1"/>
            <a:ext cx="3722399" cy="539500"/>
          </a:xfrm>
          <a:prstGeom prst="rect">
            <a:avLst/>
          </a:prstGeom>
          <a:noFill/>
          <a:ln>
            <a:noFill/>
          </a:ln>
        </p:spPr>
      </p:pic>
      <p:pic>
        <p:nvPicPr>
          <p:cNvPr id="175" name="Google Shape;175;p21"/>
          <p:cNvPicPr preferRelativeResize="0"/>
          <p:nvPr/>
        </p:nvPicPr>
        <p:blipFill rotWithShape="1">
          <a:blip r:embed="rId2">
            <a:alphaModFix/>
          </a:blip>
          <a:srcRect t="48304" r="11948" b="38934"/>
          <a:stretch/>
        </p:blipFill>
        <p:spPr>
          <a:xfrm flipH="1">
            <a:off x="1" y="4595101"/>
            <a:ext cx="3722399" cy="539500"/>
          </a:xfrm>
          <a:prstGeom prst="rect">
            <a:avLst/>
          </a:prstGeom>
          <a:noFill/>
          <a:ln>
            <a:noFill/>
          </a:ln>
        </p:spPr>
      </p:pic>
      <p:pic>
        <p:nvPicPr>
          <p:cNvPr id="176" name="Google Shape;176;p21"/>
          <p:cNvPicPr preferRelativeResize="0"/>
          <p:nvPr/>
        </p:nvPicPr>
        <p:blipFill rotWithShape="1">
          <a:blip r:embed="rId3">
            <a:alphaModFix/>
          </a:blip>
          <a:srcRect l="10120" t="28165" r="50003" b="30692"/>
          <a:stretch/>
        </p:blipFill>
        <p:spPr>
          <a:xfrm>
            <a:off x="7814624" y="0"/>
            <a:ext cx="1329377" cy="1371602"/>
          </a:xfrm>
          <a:prstGeom prst="rect">
            <a:avLst/>
          </a:prstGeom>
          <a:noFill/>
          <a:ln>
            <a:noFill/>
          </a:ln>
        </p:spPr>
      </p:pic>
      <p:pic>
        <p:nvPicPr>
          <p:cNvPr id="177" name="Google Shape;177;p21"/>
          <p:cNvPicPr preferRelativeResize="0"/>
          <p:nvPr/>
        </p:nvPicPr>
        <p:blipFill rotWithShape="1">
          <a:blip r:embed="rId3">
            <a:alphaModFix/>
          </a:blip>
          <a:srcRect l="9977" t="27076" r="56940" b="37236"/>
          <a:stretch/>
        </p:blipFill>
        <p:spPr>
          <a:xfrm rot="-24">
            <a:off x="7686916" y="3538644"/>
            <a:ext cx="1487718" cy="160485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0" name="Google Shape;180;p22"/>
          <p:cNvSpPr txBox="1">
            <a:spLocks noGrp="1"/>
          </p:cNvSpPr>
          <p:nvPr>
            <p:ph type="subTitle" idx="1"/>
          </p:nvPr>
        </p:nvSpPr>
        <p:spPr>
          <a:xfrm>
            <a:off x="720000" y="1710161"/>
            <a:ext cx="19860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1" name="Google Shape;181;p22"/>
          <p:cNvSpPr txBox="1">
            <a:spLocks noGrp="1"/>
          </p:cNvSpPr>
          <p:nvPr>
            <p:ph type="subTitle" idx="2"/>
          </p:nvPr>
        </p:nvSpPr>
        <p:spPr>
          <a:xfrm>
            <a:off x="3579000" y="1710161"/>
            <a:ext cx="19860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2" name="Google Shape;182;p22"/>
          <p:cNvSpPr txBox="1">
            <a:spLocks noGrp="1"/>
          </p:cNvSpPr>
          <p:nvPr>
            <p:ph type="subTitle" idx="3"/>
          </p:nvPr>
        </p:nvSpPr>
        <p:spPr>
          <a:xfrm>
            <a:off x="720000" y="3440450"/>
            <a:ext cx="19860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3" name="Google Shape;183;p22"/>
          <p:cNvSpPr txBox="1">
            <a:spLocks noGrp="1"/>
          </p:cNvSpPr>
          <p:nvPr>
            <p:ph type="subTitle" idx="4"/>
          </p:nvPr>
        </p:nvSpPr>
        <p:spPr>
          <a:xfrm>
            <a:off x="3578998" y="3440450"/>
            <a:ext cx="19860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4" name="Google Shape;184;p22"/>
          <p:cNvSpPr txBox="1">
            <a:spLocks noGrp="1"/>
          </p:cNvSpPr>
          <p:nvPr>
            <p:ph type="subTitle" idx="5"/>
          </p:nvPr>
        </p:nvSpPr>
        <p:spPr>
          <a:xfrm>
            <a:off x="6437997" y="1710161"/>
            <a:ext cx="19860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5" name="Google Shape;185;p22"/>
          <p:cNvSpPr txBox="1">
            <a:spLocks noGrp="1"/>
          </p:cNvSpPr>
          <p:nvPr>
            <p:ph type="subTitle" idx="6"/>
          </p:nvPr>
        </p:nvSpPr>
        <p:spPr>
          <a:xfrm>
            <a:off x="6437997" y="3440450"/>
            <a:ext cx="19860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6" name="Google Shape;186;p22"/>
          <p:cNvSpPr txBox="1">
            <a:spLocks noGrp="1"/>
          </p:cNvSpPr>
          <p:nvPr>
            <p:ph type="subTitle" idx="7"/>
          </p:nvPr>
        </p:nvSpPr>
        <p:spPr>
          <a:xfrm>
            <a:off x="720000" y="1336275"/>
            <a:ext cx="1986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b="1">
                <a:solidFill>
                  <a:schemeClr val="dk1"/>
                </a:solidFill>
                <a:latin typeface="Raleway"/>
                <a:ea typeface="Raleway"/>
                <a:cs typeface="Raleway"/>
                <a:sym typeface="Raleway"/>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87" name="Google Shape;187;p22"/>
          <p:cNvSpPr txBox="1">
            <a:spLocks noGrp="1"/>
          </p:cNvSpPr>
          <p:nvPr>
            <p:ph type="subTitle" idx="8"/>
          </p:nvPr>
        </p:nvSpPr>
        <p:spPr>
          <a:xfrm>
            <a:off x="3579000" y="1336275"/>
            <a:ext cx="1986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b="1">
                <a:solidFill>
                  <a:schemeClr val="dk1"/>
                </a:solidFill>
                <a:latin typeface="Raleway"/>
                <a:ea typeface="Raleway"/>
                <a:cs typeface="Raleway"/>
                <a:sym typeface="Raleway"/>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88" name="Google Shape;188;p22"/>
          <p:cNvSpPr txBox="1">
            <a:spLocks noGrp="1"/>
          </p:cNvSpPr>
          <p:nvPr>
            <p:ph type="subTitle" idx="9"/>
          </p:nvPr>
        </p:nvSpPr>
        <p:spPr>
          <a:xfrm>
            <a:off x="6437997" y="1336275"/>
            <a:ext cx="1986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b="1">
                <a:solidFill>
                  <a:schemeClr val="dk1"/>
                </a:solidFill>
                <a:latin typeface="Raleway"/>
                <a:ea typeface="Raleway"/>
                <a:cs typeface="Raleway"/>
                <a:sym typeface="Raleway"/>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89" name="Google Shape;189;p22"/>
          <p:cNvSpPr txBox="1">
            <a:spLocks noGrp="1"/>
          </p:cNvSpPr>
          <p:nvPr>
            <p:ph type="subTitle" idx="13"/>
          </p:nvPr>
        </p:nvSpPr>
        <p:spPr>
          <a:xfrm>
            <a:off x="720000" y="3063352"/>
            <a:ext cx="1986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b="1">
                <a:solidFill>
                  <a:schemeClr val="dk1"/>
                </a:solidFill>
                <a:latin typeface="Raleway"/>
                <a:ea typeface="Raleway"/>
                <a:cs typeface="Raleway"/>
                <a:sym typeface="Raleway"/>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90" name="Google Shape;190;p22"/>
          <p:cNvSpPr txBox="1">
            <a:spLocks noGrp="1"/>
          </p:cNvSpPr>
          <p:nvPr>
            <p:ph type="subTitle" idx="14"/>
          </p:nvPr>
        </p:nvSpPr>
        <p:spPr>
          <a:xfrm>
            <a:off x="3579000" y="3063352"/>
            <a:ext cx="1986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b="1">
                <a:solidFill>
                  <a:schemeClr val="dk1"/>
                </a:solidFill>
                <a:latin typeface="Raleway"/>
                <a:ea typeface="Raleway"/>
                <a:cs typeface="Raleway"/>
                <a:sym typeface="Raleway"/>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91" name="Google Shape;191;p22"/>
          <p:cNvSpPr txBox="1">
            <a:spLocks noGrp="1"/>
          </p:cNvSpPr>
          <p:nvPr>
            <p:ph type="subTitle" idx="15"/>
          </p:nvPr>
        </p:nvSpPr>
        <p:spPr>
          <a:xfrm>
            <a:off x="6437997" y="3063352"/>
            <a:ext cx="1986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b="1">
                <a:solidFill>
                  <a:schemeClr val="dk1"/>
                </a:solidFill>
                <a:latin typeface="Raleway"/>
                <a:ea typeface="Raleway"/>
                <a:cs typeface="Raleway"/>
                <a:sym typeface="Raleway"/>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pic>
        <p:nvPicPr>
          <p:cNvPr id="192" name="Google Shape;192;p22"/>
          <p:cNvPicPr preferRelativeResize="0"/>
          <p:nvPr/>
        </p:nvPicPr>
        <p:blipFill rotWithShape="1">
          <a:blip r:embed="rId2">
            <a:alphaModFix/>
          </a:blip>
          <a:srcRect l="48604" t="28164" r="20410" b="41360"/>
          <a:stretch/>
        </p:blipFill>
        <p:spPr>
          <a:xfrm rot="10800000" flipH="1">
            <a:off x="-10500" y="2"/>
            <a:ext cx="1238651" cy="1218248"/>
          </a:xfrm>
          <a:prstGeom prst="rect">
            <a:avLst/>
          </a:prstGeom>
          <a:noFill/>
          <a:ln>
            <a:noFill/>
          </a:ln>
        </p:spPr>
      </p:pic>
      <p:pic>
        <p:nvPicPr>
          <p:cNvPr id="193" name="Google Shape;193;p22"/>
          <p:cNvPicPr preferRelativeResize="0"/>
          <p:nvPr/>
        </p:nvPicPr>
        <p:blipFill rotWithShape="1">
          <a:blip r:embed="rId3">
            <a:alphaModFix/>
          </a:blip>
          <a:srcRect t="48304" r="11948" b="38934"/>
          <a:stretch/>
        </p:blipFill>
        <p:spPr>
          <a:xfrm flipH="1">
            <a:off x="1720951" y="1"/>
            <a:ext cx="3722399" cy="539500"/>
          </a:xfrm>
          <a:prstGeom prst="rect">
            <a:avLst/>
          </a:prstGeom>
          <a:noFill/>
          <a:ln>
            <a:noFill/>
          </a:ln>
        </p:spPr>
      </p:pic>
      <p:pic>
        <p:nvPicPr>
          <p:cNvPr id="194" name="Google Shape;194;p22"/>
          <p:cNvPicPr preferRelativeResize="0"/>
          <p:nvPr/>
        </p:nvPicPr>
        <p:blipFill rotWithShape="1">
          <a:blip r:embed="rId3">
            <a:alphaModFix/>
          </a:blip>
          <a:srcRect t="48304" r="25177" b="38934"/>
          <a:stretch/>
        </p:blipFill>
        <p:spPr>
          <a:xfrm flipH="1">
            <a:off x="3" y="4604000"/>
            <a:ext cx="3163197" cy="539500"/>
          </a:xfrm>
          <a:prstGeom prst="rect">
            <a:avLst/>
          </a:prstGeom>
          <a:noFill/>
          <a:ln>
            <a:noFill/>
          </a:ln>
        </p:spPr>
      </p:pic>
      <p:pic>
        <p:nvPicPr>
          <p:cNvPr id="195" name="Google Shape;195;p22"/>
          <p:cNvPicPr preferRelativeResize="0"/>
          <p:nvPr/>
        </p:nvPicPr>
        <p:blipFill rotWithShape="1">
          <a:blip r:embed="rId2">
            <a:alphaModFix/>
          </a:blip>
          <a:srcRect l="48604" t="28164" r="20410" b="41360"/>
          <a:stretch/>
        </p:blipFill>
        <p:spPr>
          <a:xfrm flipH="1">
            <a:off x="7905350" y="3925240"/>
            <a:ext cx="1238651" cy="1218248"/>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ive columns">
  <p:cSld name="CUSTOM_7_1">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8" name="Google Shape;198;p23"/>
          <p:cNvSpPr txBox="1">
            <a:spLocks noGrp="1"/>
          </p:cNvSpPr>
          <p:nvPr>
            <p:ph type="subTitle" idx="1"/>
          </p:nvPr>
        </p:nvSpPr>
        <p:spPr>
          <a:xfrm>
            <a:off x="2149500" y="1896500"/>
            <a:ext cx="1986000" cy="82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9" name="Google Shape;199;p23"/>
          <p:cNvSpPr txBox="1">
            <a:spLocks noGrp="1"/>
          </p:cNvSpPr>
          <p:nvPr>
            <p:ph type="subTitle" idx="2"/>
          </p:nvPr>
        </p:nvSpPr>
        <p:spPr>
          <a:xfrm>
            <a:off x="720000" y="3616450"/>
            <a:ext cx="1986000" cy="82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0" name="Google Shape;200;p23"/>
          <p:cNvSpPr txBox="1">
            <a:spLocks noGrp="1"/>
          </p:cNvSpPr>
          <p:nvPr>
            <p:ph type="subTitle" idx="3"/>
          </p:nvPr>
        </p:nvSpPr>
        <p:spPr>
          <a:xfrm>
            <a:off x="3579000" y="3616450"/>
            <a:ext cx="1986000" cy="82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1" name="Google Shape;201;p23"/>
          <p:cNvSpPr txBox="1">
            <a:spLocks noGrp="1"/>
          </p:cNvSpPr>
          <p:nvPr>
            <p:ph type="subTitle" idx="4"/>
          </p:nvPr>
        </p:nvSpPr>
        <p:spPr>
          <a:xfrm>
            <a:off x="5008500" y="1896500"/>
            <a:ext cx="1986000" cy="82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2" name="Google Shape;202;p23"/>
          <p:cNvSpPr txBox="1">
            <a:spLocks noGrp="1"/>
          </p:cNvSpPr>
          <p:nvPr>
            <p:ph type="subTitle" idx="5"/>
          </p:nvPr>
        </p:nvSpPr>
        <p:spPr>
          <a:xfrm>
            <a:off x="6438000" y="3616450"/>
            <a:ext cx="1986000" cy="82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3" name="Google Shape;203;p23"/>
          <p:cNvSpPr txBox="1">
            <a:spLocks noGrp="1"/>
          </p:cNvSpPr>
          <p:nvPr>
            <p:ph type="subTitle" idx="6"/>
          </p:nvPr>
        </p:nvSpPr>
        <p:spPr>
          <a:xfrm>
            <a:off x="2149500" y="1636525"/>
            <a:ext cx="1986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b="1">
                <a:solidFill>
                  <a:schemeClr val="dk1"/>
                </a:solidFill>
                <a:latin typeface="Archivo"/>
                <a:ea typeface="Archivo"/>
                <a:cs typeface="Archivo"/>
                <a:sym typeface="Archivo"/>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04" name="Google Shape;204;p23"/>
          <p:cNvSpPr txBox="1">
            <a:spLocks noGrp="1"/>
          </p:cNvSpPr>
          <p:nvPr>
            <p:ph type="subTitle" idx="7"/>
          </p:nvPr>
        </p:nvSpPr>
        <p:spPr>
          <a:xfrm>
            <a:off x="5008497" y="1636525"/>
            <a:ext cx="1986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b="1">
                <a:solidFill>
                  <a:schemeClr val="dk1"/>
                </a:solidFill>
                <a:latin typeface="Archivo"/>
                <a:ea typeface="Archivo"/>
                <a:cs typeface="Archivo"/>
                <a:sym typeface="Archivo"/>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05" name="Google Shape;205;p23"/>
          <p:cNvSpPr txBox="1">
            <a:spLocks noGrp="1"/>
          </p:cNvSpPr>
          <p:nvPr>
            <p:ph type="subTitle" idx="8"/>
          </p:nvPr>
        </p:nvSpPr>
        <p:spPr>
          <a:xfrm>
            <a:off x="720000" y="3353252"/>
            <a:ext cx="1986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b="1">
                <a:solidFill>
                  <a:schemeClr val="dk1"/>
                </a:solidFill>
                <a:latin typeface="Archivo"/>
                <a:ea typeface="Archivo"/>
                <a:cs typeface="Archivo"/>
                <a:sym typeface="Archivo"/>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06" name="Google Shape;206;p23"/>
          <p:cNvSpPr txBox="1">
            <a:spLocks noGrp="1"/>
          </p:cNvSpPr>
          <p:nvPr>
            <p:ph type="subTitle" idx="9"/>
          </p:nvPr>
        </p:nvSpPr>
        <p:spPr>
          <a:xfrm>
            <a:off x="3579000" y="3353252"/>
            <a:ext cx="1986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b="1">
                <a:solidFill>
                  <a:schemeClr val="dk1"/>
                </a:solidFill>
                <a:latin typeface="Archivo"/>
                <a:ea typeface="Archivo"/>
                <a:cs typeface="Archivo"/>
                <a:sym typeface="Archivo"/>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07" name="Google Shape;207;p23"/>
          <p:cNvSpPr txBox="1">
            <a:spLocks noGrp="1"/>
          </p:cNvSpPr>
          <p:nvPr>
            <p:ph type="subTitle" idx="13"/>
          </p:nvPr>
        </p:nvSpPr>
        <p:spPr>
          <a:xfrm>
            <a:off x="6437997" y="3353252"/>
            <a:ext cx="1986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b="1">
                <a:solidFill>
                  <a:schemeClr val="dk1"/>
                </a:solidFill>
                <a:latin typeface="Archivo"/>
                <a:ea typeface="Archivo"/>
                <a:cs typeface="Archivo"/>
                <a:sym typeface="Archivo"/>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pic>
        <p:nvPicPr>
          <p:cNvPr id="208" name="Google Shape;208;p23"/>
          <p:cNvPicPr preferRelativeResize="0"/>
          <p:nvPr/>
        </p:nvPicPr>
        <p:blipFill rotWithShape="1">
          <a:blip r:embed="rId2">
            <a:alphaModFix/>
          </a:blip>
          <a:srcRect l="48604" t="28164" r="20410" b="41360"/>
          <a:stretch/>
        </p:blipFill>
        <p:spPr>
          <a:xfrm rot="10800000">
            <a:off x="7905350" y="2"/>
            <a:ext cx="1238651" cy="1218248"/>
          </a:xfrm>
          <a:prstGeom prst="rect">
            <a:avLst/>
          </a:prstGeom>
          <a:noFill/>
          <a:ln>
            <a:noFill/>
          </a:ln>
        </p:spPr>
      </p:pic>
      <p:pic>
        <p:nvPicPr>
          <p:cNvPr id="209" name="Google Shape;209;p23"/>
          <p:cNvPicPr preferRelativeResize="0"/>
          <p:nvPr/>
        </p:nvPicPr>
        <p:blipFill rotWithShape="1">
          <a:blip r:embed="rId3">
            <a:alphaModFix/>
          </a:blip>
          <a:srcRect t="48304" r="11948" b="38934"/>
          <a:stretch/>
        </p:blipFill>
        <p:spPr>
          <a:xfrm>
            <a:off x="4708151" y="4604001"/>
            <a:ext cx="3722399" cy="539500"/>
          </a:xfrm>
          <a:prstGeom prst="rect">
            <a:avLst/>
          </a:prstGeom>
          <a:noFill/>
          <a:ln>
            <a:noFill/>
          </a:ln>
        </p:spPr>
      </p:pic>
      <p:pic>
        <p:nvPicPr>
          <p:cNvPr id="210" name="Google Shape;210;p23"/>
          <p:cNvPicPr preferRelativeResize="0"/>
          <p:nvPr/>
        </p:nvPicPr>
        <p:blipFill rotWithShape="1">
          <a:blip r:embed="rId3">
            <a:alphaModFix/>
          </a:blip>
          <a:srcRect t="48304" r="6968" b="38934"/>
          <a:stretch/>
        </p:blipFill>
        <p:spPr>
          <a:xfrm>
            <a:off x="-754500" y="0"/>
            <a:ext cx="3932948" cy="539500"/>
          </a:xfrm>
          <a:prstGeom prst="rect">
            <a:avLst/>
          </a:prstGeom>
          <a:noFill/>
          <a:ln>
            <a:noFill/>
          </a:ln>
        </p:spPr>
      </p:pic>
      <p:pic>
        <p:nvPicPr>
          <p:cNvPr id="211" name="Google Shape;211;p23"/>
          <p:cNvPicPr preferRelativeResize="0"/>
          <p:nvPr/>
        </p:nvPicPr>
        <p:blipFill rotWithShape="1">
          <a:blip r:embed="rId2">
            <a:alphaModFix/>
          </a:blip>
          <a:srcRect l="48604" t="28164" r="20410" b="41360"/>
          <a:stretch/>
        </p:blipFill>
        <p:spPr>
          <a:xfrm rot="5400000" flipH="1">
            <a:off x="0" y="3925240"/>
            <a:ext cx="1238651" cy="1218248"/>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12"/>
        <p:cNvGrpSpPr/>
        <p:nvPr/>
      </p:nvGrpSpPr>
      <p:grpSpPr>
        <a:xfrm>
          <a:off x="0" y="0"/>
          <a:ext cx="0" cy="0"/>
          <a:chOff x="0" y="0"/>
          <a:chExt cx="0" cy="0"/>
        </a:xfrm>
      </p:grpSpPr>
      <p:sp>
        <p:nvSpPr>
          <p:cNvPr id="213" name="Google Shape;213;p24"/>
          <p:cNvSpPr txBox="1">
            <a:spLocks noGrp="1"/>
          </p:cNvSpPr>
          <p:nvPr>
            <p:ph type="title" hasCustomPrompt="1"/>
          </p:nvPr>
        </p:nvSpPr>
        <p:spPr>
          <a:xfrm>
            <a:off x="919100" y="618412"/>
            <a:ext cx="4696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4" name="Google Shape;214;p24"/>
          <p:cNvSpPr txBox="1">
            <a:spLocks noGrp="1"/>
          </p:cNvSpPr>
          <p:nvPr>
            <p:ph type="subTitle" idx="1"/>
          </p:nvPr>
        </p:nvSpPr>
        <p:spPr>
          <a:xfrm>
            <a:off x="919100" y="1354375"/>
            <a:ext cx="4696800" cy="466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15" name="Google Shape;215;p24"/>
          <p:cNvSpPr txBox="1">
            <a:spLocks noGrp="1"/>
          </p:cNvSpPr>
          <p:nvPr>
            <p:ph type="title" idx="2" hasCustomPrompt="1"/>
          </p:nvPr>
        </p:nvSpPr>
        <p:spPr>
          <a:xfrm>
            <a:off x="919100" y="1970668"/>
            <a:ext cx="4696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6" name="Google Shape;216;p24"/>
          <p:cNvSpPr txBox="1">
            <a:spLocks noGrp="1"/>
          </p:cNvSpPr>
          <p:nvPr>
            <p:ph type="subTitle" idx="3"/>
          </p:nvPr>
        </p:nvSpPr>
        <p:spPr>
          <a:xfrm>
            <a:off x="919100" y="2706627"/>
            <a:ext cx="4696800" cy="466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17" name="Google Shape;217;p24"/>
          <p:cNvSpPr txBox="1">
            <a:spLocks noGrp="1"/>
          </p:cNvSpPr>
          <p:nvPr>
            <p:ph type="title" idx="4" hasCustomPrompt="1"/>
          </p:nvPr>
        </p:nvSpPr>
        <p:spPr>
          <a:xfrm>
            <a:off x="919100" y="3322924"/>
            <a:ext cx="4696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8" name="Google Shape;218;p24"/>
          <p:cNvSpPr txBox="1">
            <a:spLocks noGrp="1"/>
          </p:cNvSpPr>
          <p:nvPr>
            <p:ph type="subTitle" idx="5"/>
          </p:nvPr>
        </p:nvSpPr>
        <p:spPr>
          <a:xfrm>
            <a:off x="919100" y="4058897"/>
            <a:ext cx="4696800" cy="466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pic>
        <p:nvPicPr>
          <p:cNvPr id="219" name="Google Shape;219;p24"/>
          <p:cNvPicPr preferRelativeResize="0"/>
          <p:nvPr/>
        </p:nvPicPr>
        <p:blipFill rotWithShape="1">
          <a:blip r:embed="rId2">
            <a:alphaModFix/>
          </a:blip>
          <a:srcRect l="37631" t="12930" r="5065" b="53449"/>
          <a:stretch/>
        </p:blipFill>
        <p:spPr>
          <a:xfrm>
            <a:off x="7278925" y="4424919"/>
            <a:ext cx="1224776" cy="718582"/>
          </a:xfrm>
          <a:prstGeom prst="rect">
            <a:avLst/>
          </a:prstGeom>
          <a:noFill/>
          <a:ln>
            <a:noFill/>
          </a:ln>
        </p:spPr>
      </p:pic>
      <p:pic>
        <p:nvPicPr>
          <p:cNvPr id="220" name="Google Shape;220;p24"/>
          <p:cNvPicPr preferRelativeResize="0"/>
          <p:nvPr/>
        </p:nvPicPr>
        <p:blipFill rotWithShape="1">
          <a:blip r:embed="rId3">
            <a:alphaModFix/>
          </a:blip>
          <a:srcRect t="35655" r="23330" b="51583"/>
          <a:stretch/>
        </p:blipFill>
        <p:spPr>
          <a:xfrm flipH="1">
            <a:off x="-1" y="4604000"/>
            <a:ext cx="3241201" cy="539500"/>
          </a:xfrm>
          <a:prstGeom prst="rect">
            <a:avLst/>
          </a:prstGeom>
          <a:noFill/>
          <a:ln>
            <a:noFill/>
          </a:ln>
        </p:spPr>
      </p:pic>
      <p:pic>
        <p:nvPicPr>
          <p:cNvPr id="221" name="Google Shape;221;p24"/>
          <p:cNvPicPr preferRelativeResize="0"/>
          <p:nvPr/>
        </p:nvPicPr>
        <p:blipFill rotWithShape="1">
          <a:blip r:embed="rId4">
            <a:alphaModFix/>
          </a:blip>
          <a:srcRect l="5393" t="51042" r="61680"/>
          <a:stretch/>
        </p:blipFill>
        <p:spPr>
          <a:xfrm rot="10800000" flipH="1">
            <a:off x="0" y="-7249"/>
            <a:ext cx="1977600" cy="1654024"/>
          </a:xfrm>
          <a:prstGeom prst="rect">
            <a:avLst/>
          </a:prstGeom>
          <a:noFill/>
          <a:ln>
            <a:noFill/>
          </a:ln>
        </p:spPr>
      </p:pic>
      <p:pic>
        <p:nvPicPr>
          <p:cNvPr id="222" name="Google Shape;222;p24"/>
          <p:cNvPicPr preferRelativeResize="0"/>
          <p:nvPr/>
        </p:nvPicPr>
        <p:blipFill rotWithShape="1">
          <a:blip r:embed="rId3">
            <a:alphaModFix/>
          </a:blip>
          <a:srcRect t="35655" r="11948" b="51583"/>
          <a:stretch/>
        </p:blipFill>
        <p:spPr>
          <a:xfrm flipH="1">
            <a:off x="5048626" y="0"/>
            <a:ext cx="3722399" cy="539500"/>
          </a:xfrm>
          <a:prstGeom prst="rect">
            <a:avLst/>
          </a:prstGeom>
          <a:noFill/>
          <a:ln>
            <a:noFill/>
          </a:ln>
        </p:spPr>
      </p:pic>
      <p:sp>
        <p:nvSpPr>
          <p:cNvPr id="223" name="Google Shape;223;p24"/>
          <p:cNvSpPr>
            <a:spLocks noGrp="1"/>
          </p:cNvSpPr>
          <p:nvPr>
            <p:ph type="pic" idx="6"/>
          </p:nvPr>
        </p:nvSpPr>
        <p:spPr>
          <a:xfrm>
            <a:off x="5189575" y="951150"/>
            <a:ext cx="3241200" cy="3241200"/>
          </a:xfrm>
          <a:prstGeom prst="snip2DiagRect">
            <a:avLst>
              <a:gd name="adj1" fmla="val 0"/>
              <a:gd name="adj2" fmla="val 16667"/>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24"/>
        <p:cNvGrpSpPr/>
        <p:nvPr/>
      </p:nvGrpSpPr>
      <p:grpSpPr>
        <a:xfrm>
          <a:off x="0" y="0"/>
          <a:ext cx="0" cy="0"/>
          <a:chOff x="0" y="0"/>
          <a:chExt cx="0" cy="0"/>
        </a:xfrm>
      </p:grpSpPr>
      <p:sp>
        <p:nvSpPr>
          <p:cNvPr id="225" name="Google Shape;225;p25"/>
          <p:cNvSpPr txBox="1"/>
          <p:nvPr/>
        </p:nvSpPr>
        <p:spPr>
          <a:xfrm>
            <a:off x="713225" y="3623425"/>
            <a:ext cx="42771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dk1"/>
                </a:solidFill>
                <a:latin typeface="DM Sans"/>
                <a:ea typeface="DM Sans"/>
                <a:cs typeface="DM Sans"/>
                <a:sym typeface="DM Sans"/>
              </a:rPr>
              <a:t>CREDITS:</a:t>
            </a:r>
            <a:r>
              <a:rPr lang="en" sz="1000">
                <a:solidFill>
                  <a:schemeClr val="dk1"/>
                </a:solidFill>
                <a:latin typeface="DM Sans"/>
                <a:ea typeface="DM Sans"/>
                <a:cs typeface="DM Sans"/>
                <a:sym typeface="DM Sans"/>
              </a:rPr>
              <a:t> This presentation template was created by </a:t>
            </a:r>
            <a:r>
              <a:rPr lang="en" sz="10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000">
                <a:solidFill>
                  <a:schemeClr val="dk1"/>
                </a:solidFill>
                <a:latin typeface="DM Sans"/>
                <a:ea typeface="DM Sans"/>
                <a:cs typeface="DM Sans"/>
                <a:sym typeface="DM Sans"/>
              </a:rPr>
              <a:t>, and includes icons by </a:t>
            </a:r>
            <a:r>
              <a:rPr lang="en" sz="10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000">
                <a:solidFill>
                  <a:schemeClr val="dk1"/>
                </a:solidFill>
                <a:latin typeface="DM Sans"/>
                <a:ea typeface="DM Sans"/>
                <a:cs typeface="DM Sans"/>
                <a:sym typeface="DM Sans"/>
              </a:rPr>
              <a:t>, and infographics &amp; images by </a:t>
            </a:r>
            <a:r>
              <a:rPr lang="en" sz="10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DM Sans"/>
                <a:ea typeface="DM Sans"/>
                <a:cs typeface="DM Sans"/>
                <a:sym typeface="DM Sans"/>
              </a:rPr>
              <a:t> </a:t>
            </a:r>
            <a:endParaRPr sz="1000" b="1" u="sng">
              <a:solidFill>
                <a:schemeClr val="dk1"/>
              </a:solidFill>
              <a:latin typeface="DM Sans"/>
              <a:ea typeface="DM Sans"/>
              <a:cs typeface="DM Sans"/>
              <a:sym typeface="DM Sans"/>
            </a:endParaRPr>
          </a:p>
        </p:txBody>
      </p:sp>
      <p:pic>
        <p:nvPicPr>
          <p:cNvPr id="226" name="Google Shape;226;p25"/>
          <p:cNvPicPr preferRelativeResize="0"/>
          <p:nvPr/>
        </p:nvPicPr>
        <p:blipFill rotWithShape="1">
          <a:blip r:embed="rId5">
            <a:alphaModFix/>
          </a:blip>
          <a:srcRect l="92200" t="83715" b="2827"/>
          <a:stretch/>
        </p:blipFill>
        <p:spPr>
          <a:xfrm>
            <a:off x="8430776" y="4431199"/>
            <a:ext cx="713226" cy="712299"/>
          </a:xfrm>
          <a:prstGeom prst="rect">
            <a:avLst/>
          </a:prstGeom>
          <a:noFill/>
          <a:ln>
            <a:noFill/>
          </a:ln>
        </p:spPr>
      </p:pic>
      <p:pic>
        <p:nvPicPr>
          <p:cNvPr id="227" name="Google Shape;227;p25"/>
          <p:cNvPicPr preferRelativeResize="0"/>
          <p:nvPr/>
        </p:nvPicPr>
        <p:blipFill rotWithShape="1">
          <a:blip r:embed="rId5">
            <a:alphaModFix/>
          </a:blip>
          <a:srcRect r="90639" b="85022"/>
          <a:stretch/>
        </p:blipFill>
        <p:spPr>
          <a:xfrm rot="10800000" flipH="1">
            <a:off x="0" y="3623424"/>
            <a:ext cx="1688975" cy="1520076"/>
          </a:xfrm>
          <a:prstGeom prst="rect">
            <a:avLst/>
          </a:prstGeom>
          <a:noFill/>
          <a:ln>
            <a:noFill/>
          </a:ln>
        </p:spPr>
      </p:pic>
      <p:pic>
        <p:nvPicPr>
          <p:cNvPr id="228" name="Google Shape;228;p25"/>
          <p:cNvPicPr preferRelativeResize="0"/>
          <p:nvPr/>
        </p:nvPicPr>
        <p:blipFill rotWithShape="1">
          <a:blip r:embed="rId6">
            <a:alphaModFix/>
          </a:blip>
          <a:srcRect t="47908" r="11948" b="38934"/>
          <a:stretch/>
        </p:blipFill>
        <p:spPr>
          <a:xfrm>
            <a:off x="1120250" y="-16699"/>
            <a:ext cx="3722399" cy="556201"/>
          </a:xfrm>
          <a:prstGeom prst="rect">
            <a:avLst/>
          </a:prstGeom>
          <a:noFill/>
          <a:ln>
            <a:noFill/>
          </a:ln>
        </p:spPr>
      </p:pic>
      <p:pic>
        <p:nvPicPr>
          <p:cNvPr id="229" name="Google Shape;229;p25"/>
          <p:cNvPicPr preferRelativeResize="0"/>
          <p:nvPr/>
        </p:nvPicPr>
        <p:blipFill rotWithShape="1">
          <a:blip r:embed="rId6">
            <a:alphaModFix/>
          </a:blip>
          <a:srcRect t="35654" r="11948" b="51188"/>
          <a:stretch/>
        </p:blipFill>
        <p:spPr>
          <a:xfrm flipH="1">
            <a:off x="3073601" y="4604000"/>
            <a:ext cx="3722399" cy="556201"/>
          </a:xfrm>
          <a:prstGeom prst="rect">
            <a:avLst/>
          </a:prstGeom>
          <a:noFill/>
          <a:ln>
            <a:noFill/>
          </a:ln>
        </p:spPr>
      </p:pic>
      <p:sp>
        <p:nvSpPr>
          <p:cNvPr id="230" name="Google Shape;230;p25"/>
          <p:cNvSpPr txBox="1">
            <a:spLocks noGrp="1"/>
          </p:cNvSpPr>
          <p:nvPr>
            <p:ph type="title"/>
          </p:nvPr>
        </p:nvSpPr>
        <p:spPr>
          <a:xfrm>
            <a:off x="713263" y="724675"/>
            <a:ext cx="4448100" cy="10587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1" name="Google Shape;231;p25"/>
          <p:cNvSpPr txBox="1">
            <a:spLocks noGrp="1"/>
          </p:cNvSpPr>
          <p:nvPr>
            <p:ph type="subTitle" idx="1"/>
          </p:nvPr>
        </p:nvSpPr>
        <p:spPr>
          <a:xfrm>
            <a:off x="713275" y="1739000"/>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600">
                <a:latin typeface="Archivo"/>
                <a:ea typeface="Archivo"/>
                <a:cs typeface="Archivo"/>
                <a:sym typeface="Archivo"/>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pic>
        <p:nvPicPr>
          <p:cNvPr id="232" name="Google Shape;232;p25"/>
          <p:cNvPicPr preferRelativeResize="0"/>
          <p:nvPr/>
        </p:nvPicPr>
        <p:blipFill rotWithShape="1">
          <a:blip r:embed="rId5">
            <a:alphaModFix/>
          </a:blip>
          <a:srcRect r="90639" b="85022"/>
          <a:stretch/>
        </p:blipFill>
        <p:spPr>
          <a:xfrm flipH="1">
            <a:off x="7455025" y="-1"/>
            <a:ext cx="1688975" cy="1520076"/>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33"/>
        <p:cNvGrpSpPr/>
        <p:nvPr/>
      </p:nvGrpSpPr>
      <p:grpSpPr>
        <a:xfrm>
          <a:off x="0" y="0"/>
          <a:ext cx="0" cy="0"/>
          <a:chOff x="0" y="0"/>
          <a:chExt cx="0" cy="0"/>
        </a:xfrm>
      </p:grpSpPr>
      <p:pic>
        <p:nvPicPr>
          <p:cNvPr id="234" name="Google Shape;234;p26"/>
          <p:cNvPicPr preferRelativeResize="0"/>
          <p:nvPr/>
        </p:nvPicPr>
        <p:blipFill rotWithShape="1">
          <a:blip r:embed="rId2">
            <a:alphaModFix/>
          </a:blip>
          <a:srcRect t="51042" r="61679"/>
          <a:stretch/>
        </p:blipFill>
        <p:spPr>
          <a:xfrm flipH="1">
            <a:off x="6332925" y="3123300"/>
            <a:ext cx="2811075" cy="2020199"/>
          </a:xfrm>
          <a:prstGeom prst="rect">
            <a:avLst/>
          </a:prstGeom>
          <a:noFill/>
          <a:ln>
            <a:noFill/>
          </a:ln>
        </p:spPr>
      </p:pic>
      <p:pic>
        <p:nvPicPr>
          <p:cNvPr id="235" name="Google Shape;235;p26"/>
          <p:cNvPicPr preferRelativeResize="0"/>
          <p:nvPr/>
        </p:nvPicPr>
        <p:blipFill rotWithShape="1">
          <a:blip r:embed="rId3">
            <a:alphaModFix/>
          </a:blip>
          <a:srcRect t="35654" r="11948" b="38935"/>
          <a:stretch/>
        </p:blipFill>
        <p:spPr>
          <a:xfrm flipH="1">
            <a:off x="6380076" y="2388"/>
            <a:ext cx="3722399" cy="1074227"/>
          </a:xfrm>
          <a:prstGeom prst="rect">
            <a:avLst/>
          </a:prstGeom>
          <a:noFill/>
          <a:ln>
            <a:noFill/>
          </a:ln>
        </p:spPr>
      </p:pic>
      <p:pic>
        <p:nvPicPr>
          <p:cNvPr id="236" name="Google Shape;236;p26"/>
          <p:cNvPicPr preferRelativeResize="0"/>
          <p:nvPr/>
        </p:nvPicPr>
        <p:blipFill rotWithShape="1">
          <a:blip r:embed="rId4">
            <a:alphaModFix/>
          </a:blip>
          <a:srcRect l="37631" t="12931" r="5065" b="47205"/>
          <a:stretch/>
        </p:blipFill>
        <p:spPr>
          <a:xfrm flipH="1">
            <a:off x="7431823" y="4090725"/>
            <a:ext cx="1475702" cy="1026550"/>
          </a:xfrm>
          <a:prstGeom prst="rect">
            <a:avLst/>
          </a:prstGeom>
          <a:noFill/>
          <a:ln>
            <a:noFill/>
          </a:ln>
        </p:spPr>
      </p:pic>
      <p:pic>
        <p:nvPicPr>
          <p:cNvPr id="237" name="Google Shape;237;p26"/>
          <p:cNvPicPr preferRelativeResize="0"/>
          <p:nvPr/>
        </p:nvPicPr>
        <p:blipFill rotWithShape="1">
          <a:blip r:embed="rId2">
            <a:alphaModFix/>
          </a:blip>
          <a:srcRect l="46797" r="703" b="53750"/>
          <a:stretch/>
        </p:blipFill>
        <p:spPr>
          <a:xfrm flipH="1">
            <a:off x="2" y="0"/>
            <a:ext cx="2071603" cy="1026550"/>
          </a:xfrm>
          <a:prstGeom prst="rect">
            <a:avLst/>
          </a:prstGeom>
          <a:noFill/>
          <a:ln>
            <a:noFill/>
          </a:ln>
        </p:spPr>
      </p:pic>
      <p:pic>
        <p:nvPicPr>
          <p:cNvPr id="238" name="Google Shape;238;p26"/>
          <p:cNvPicPr preferRelativeResize="0"/>
          <p:nvPr/>
        </p:nvPicPr>
        <p:blipFill rotWithShape="1">
          <a:blip r:embed="rId2">
            <a:alphaModFix/>
          </a:blip>
          <a:srcRect l="89153" t="83585"/>
          <a:stretch/>
        </p:blipFill>
        <p:spPr>
          <a:xfrm flipH="1">
            <a:off x="3" y="3896774"/>
            <a:ext cx="1661548" cy="141444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39"/>
        <p:cNvGrpSpPr/>
        <p:nvPr/>
      </p:nvGrpSpPr>
      <p:grpSpPr>
        <a:xfrm>
          <a:off x="0" y="0"/>
          <a:ext cx="0" cy="0"/>
          <a:chOff x="0" y="0"/>
          <a:chExt cx="0" cy="0"/>
        </a:xfrm>
      </p:grpSpPr>
      <p:pic>
        <p:nvPicPr>
          <p:cNvPr id="240" name="Google Shape;240;p27"/>
          <p:cNvPicPr preferRelativeResize="0"/>
          <p:nvPr/>
        </p:nvPicPr>
        <p:blipFill rotWithShape="1">
          <a:blip r:embed="rId2">
            <a:alphaModFix/>
          </a:blip>
          <a:srcRect l="16770" t="35654" r="20253" b="47184"/>
          <a:stretch/>
        </p:blipFill>
        <p:spPr>
          <a:xfrm rot="5400000" flipH="1">
            <a:off x="-1936861" y="1870714"/>
            <a:ext cx="5251999" cy="1431173"/>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4"/>
        <p:cNvGrpSpPr/>
        <p:nvPr/>
      </p:nvGrpSpPr>
      <p:grpSpPr>
        <a:xfrm>
          <a:off x="0" y="0"/>
          <a:ext cx="0" cy="0"/>
          <a:chOff x="0" y="0"/>
          <a:chExt cx="0" cy="0"/>
        </a:xfrm>
      </p:grpSpPr>
      <p:pic>
        <p:nvPicPr>
          <p:cNvPr id="245" name="Google Shape;245;p29"/>
          <p:cNvPicPr preferRelativeResize="0"/>
          <p:nvPr/>
        </p:nvPicPr>
        <p:blipFill rotWithShape="1">
          <a:blip r:embed="rId2">
            <a:alphaModFix/>
          </a:blip>
          <a:srcRect l="45103" b="2827"/>
          <a:stretch/>
        </p:blipFill>
        <p:spPr>
          <a:xfrm>
            <a:off x="4124225" y="0"/>
            <a:ext cx="5019776" cy="5143499"/>
          </a:xfrm>
          <a:prstGeom prst="rect">
            <a:avLst/>
          </a:prstGeom>
          <a:noFill/>
          <a:ln>
            <a:noFill/>
          </a:ln>
        </p:spPr>
      </p:pic>
      <p:sp>
        <p:nvSpPr>
          <p:cNvPr id="246" name="Google Shape;246;p29"/>
          <p:cNvSpPr txBox="1">
            <a:spLocks noGrp="1"/>
          </p:cNvSpPr>
          <p:nvPr>
            <p:ph type="ctrTitle"/>
          </p:nvPr>
        </p:nvSpPr>
        <p:spPr>
          <a:xfrm>
            <a:off x="713225" y="1124913"/>
            <a:ext cx="4874400" cy="2298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91919"/>
              </a:buClr>
              <a:buSzPts val="5200"/>
              <a:buNone/>
              <a:defRPr sz="4800">
                <a:latin typeface="Archivo"/>
                <a:ea typeface="Archivo"/>
                <a:cs typeface="Archivo"/>
                <a:sym typeface="Archivo"/>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247" name="Google Shape;247;p29"/>
          <p:cNvSpPr txBox="1">
            <a:spLocks noGrp="1"/>
          </p:cNvSpPr>
          <p:nvPr>
            <p:ph type="subTitle" idx="1"/>
          </p:nvPr>
        </p:nvSpPr>
        <p:spPr>
          <a:xfrm>
            <a:off x="713225" y="3542788"/>
            <a:ext cx="3986100" cy="47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solidFill>
                  <a:schemeClr val="dk1"/>
                </a:solidFill>
                <a:latin typeface="DM Sans"/>
                <a:ea typeface="DM Sans"/>
                <a:cs typeface="DM Sans"/>
                <a:sym typeface="DM Sans"/>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pic>
        <p:nvPicPr>
          <p:cNvPr id="248" name="Google Shape;248;p29"/>
          <p:cNvPicPr preferRelativeResize="0"/>
          <p:nvPr/>
        </p:nvPicPr>
        <p:blipFill rotWithShape="1">
          <a:blip r:embed="rId2">
            <a:alphaModFix/>
          </a:blip>
          <a:srcRect r="90639" b="85022"/>
          <a:stretch/>
        </p:blipFill>
        <p:spPr>
          <a:xfrm rot="10800000" flipH="1">
            <a:off x="0" y="3623424"/>
            <a:ext cx="1688975" cy="1520076"/>
          </a:xfrm>
          <a:prstGeom prst="rect">
            <a:avLst/>
          </a:prstGeom>
          <a:noFill/>
          <a:ln>
            <a:noFill/>
          </a:ln>
        </p:spPr>
      </p:pic>
      <p:pic>
        <p:nvPicPr>
          <p:cNvPr id="249" name="Google Shape;249;p29"/>
          <p:cNvPicPr preferRelativeResize="0"/>
          <p:nvPr/>
        </p:nvPicPr>
        <p:blipFill rotWithShape="1">
          <a:blip r:embed="rId3">
            <a:alphaModFix/>
          </a:blip>
          <a:srcRect t="36781" r="11948" b="38935"/>
          <a:stretch/>
        </p:blipFill>
        <p:spPr>
          <a:xfrm>
            <a:off x="1389426" y="-21575"/>
            <a:ext cx="3722399" cy="1026601"/>
          </a:xfrm>
          <a:prstGeom prst="rect">
            <a:avLst/>
          </a:prstGeom>
          <a:noFill/>
          <a:ln>
            <a:noFill/>
          </a:ln>
        </p:spPr>
      </p:pic>
      <p:pic>
        <p:nvPicPr>
          <p:cNvPr id="250" name="Google Shape;250;p29"/>
          <p:cNvPicPr preferRelativeResize="0"/>
          <p:nvPr/>
        </p:nvPicPr>
        <p:blipFill rotWithShape="1">
          <a:blip r:embed="rId3">
            <a:alphaModFix/>
          </a:blip>
          <a:srcRect t="35654" r="11948" b="38935"/>
          <a:stretch/>
        </p:blipFill>
        <p:spPr>
          <a:xfrm flipH="1">
            <a:off x="2710801" y="4329050"/>
            <a:ext cx="3722399" cy="1074227"/>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1"/>
        <p:cNvGrpSpPr/>
        <p:nvPr/>
      </p:nvGrpSpPr>
      <p:grpSpPr>
        <a:xfrm>
          <a:off x="0" y="0"/>
          <a:ext cx="0" cy="0"/>
          <a:chOff x="0" y="0"/>
          <a:chExt cx="0" cy="0"/>
        </a:xfrm>
      </p:grpSpPr>
      <p:sp>
        <p:nvSpPr>
          <p:cNvPr id="252" name="Google Shape;252;p30"/>
          <p:cNvSpPr txBox="1">
            <a:spLocks noGrp="1"/>
          </p:cNvSpPr>
          <p:nvPr>
            <p:ph type="title"/>
          </p:nvPr>
        </p:nvSpPr>
        <p:spPr>
          <a:xfrm>
            <a:off x="876325" y="2413850"/>
            <a:ext cx="5067600" cy="1511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3" name="Google Shape;253;p30"/>
          <p:cNvSpPr txBox="1">
            <a:spLocks noGrp="1"/>
          </p:cNvSpPr>
          <p:nvPr>
            <p:ph type="title" idx="2" hasCustomPrompt="1"/>
          </p:nvPr>
        </p:nvSpPr>
        <p:spPr>
          <a:xfrm>
            <a:off x="876325" y="1218250"/>
            <a:ext cx="1652100" cy="915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pic>
        <p:nvPicPr>
          <p:cNvPr id="254" name="Google Shape;254;p30"/>
          <p:cNvPicPr preferRelativeResize="0"/>
          <p:nvPr/>
        </p:nvPicPr>
        <p:blipFill rotWithShape="1">
          <a:blip r:embed="rId2">
            <a:alphaModFix/>
          </a:blip>
          <a:srcRect t="42498" r="61679"/>
          <a:stretch/>
        </p:blipFill>
        <p:spPr>
          <a:xfrm flipH="1">
            <a:off x="6846075" y="3203975"/>
            <a:ext cx="2297923" cy="1939524"/>
          </a:xfrm>
          <a:prstGeom prst="rect">
            <a:avLst/>
          </a:prstGeom>
          <a:noFill/>
          <a:ln>
            <a:noFill/>
          </a:ln>
        </p:spPr>
      </p:pic>
      <p:sp>
        <p:nvSpPr>
          <p:cNvPr id="255" name="Google Shape;255;p30"/>
          <p:cNvSpPr>
            <a:spLocks noGrp="1"/>
          </p:cNvSpPr>
          <p:nvPr>
            <p:ph type="pic" idx="3"/>
          </p:nvPr>
        </p:nvSpPr>
        <p:spPr>
          <a:xfrm>
            <a:off x="5572125" y="525075"/>
            <a:ext cx="2786100" cy="4064400"/>
          </a:xfrm>
          <a:prstGeom prst="snip2DiagRect">
            <a:avLst>
              <a:gd name="adj1" fmla="val 0"/>
              <a:gd name="adj2" fmla="val 16667"/>
            </a:avLst>
          </a:prstGeom>
          <a:noFill/>
          <a:ln>
            <a:noFill/>
          </a:ln>
        </p:spPr>
      </p:sp>
      <p:pic>
        <p:nvPicPr>
          <p:cNvPr id="256" name="Google Shape;256;p30"/>
          <p:cNvPicPr preferRelativeResize="0"/>
          <p:nvPr/>
        </p:nvPicPr>
        <p:blipFill rotWithShape="1">
          <a:blip r:embed="rId3">
            <a:alphaModFix/>
          </a:blip>
          <a:srcRect l="48604" t="28164" r="20410" b="41360"/>
          <a:stretch/>
        </p:blipFill>
        <p:spPr>
          <a:xfrm rot="10800000" flipH="1">
            <a:off x="-10500" y="2"/>
            <a:ext cx="1238651" cy="1218248"/>
          </a:xfrm>
          <a:prstGeom prst="rect">
            <a:avLst/>
          </a:prstGeom>
          <a:noFill/>
          <a:ln>
            <a:noFill/>
          </a:ln>
        </p:spPr>
      </p:pic>
      <p:pic>
        <p:nvPicPr>
          <p:cNvPr id="257" name="Google Shape;257;p30"/>
          <p:cNvPicPr preferRelativeResize="0"/>
          <p:nvPr/>
        </p:nvPicPr>
        <p:blipFill rotWithShape="1">
          <a:blip r:embed="rId4">
            <a:alphaModFix/>
          </a:blip>
          <a:srcRect t="48304" r="11948" b="38934"/>
          <a:stretch/>
        </p:blipFill>
        <p:spPr>
          <a:xfrm flipH="1">
            <a:off x="1720951" y="1"/>
            <a:ext cx="3722399" cy="539500"/>
          </a:xfrm>
          <a:prstGeom prst="rect">
            <a:avLst/>
          </a:prstGeom>
          <a:noFill/>
          <a:ln>
            <a:noFill/>
          </a:ln>
        </p:spPr>
      </p:pic>
      <p:pic>
        <p:nvPicPr>
          <p:cNvPr id="258" name="Google Shape;258;p30"/>
          <p:cNvPicPr preferRelativeResize="0"/>
          <p:nvPr/>
        </p:nvPicPr>
        <p:blipFill rotWithShape="1">
          <a:blip r:embed="rId4">
            <a:alphaModFix/>
          </a:blip>
          <a:srcRect t="48304" r="25177" b="38934"/>
          <a:stretch/>
        </p:blipFill>
        <p:spPr>
          <a:xfrm flipH="1">
            <a:off x="3" y="4604000"/>
            <a:ext cx="3163197" cy="5395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8"/>
        <p:cNvGrpSpPr/>
        <p:nvPr/>
      </p:nvGrpSpPr>
      <p:grpSpPr>
        <a:xfrm>
          <a:off x="0" y="0"/>
          <a:ext cx="0" cy="0"/>
          <a:chOff x="0" y="0"/>
          <a:chExt cx="0" cy="0"/>
        </a:xfrm>
      </p:grpSpPr>
      <p:sp>
        <p:nvSpPr>
          <p:cNvPr id="279" name="Google Shape;279;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280" name="Google Shape;280;p33"/>
          <p:cNvPicPr preferRelativeResize="0"/>
          <p:nvPr/>
        </p:nvPicPr>
        <p:blipFill rotWithShape="1">
          <a:blip r:embed="rId2">
            <a:alphaModFix/>
          </a:blip>
          <a:srcRect t="48304" r="11948" b="38934"/>
          <a:stretch/>
        </p:blipFill>
        <p:spPr>
          <a:xfrm flipH="1">
            <a:off x="5314251" y="1"/>
            <a:ext cx="3722399" cy="539500"/>
          </a:xfrm>
          <a:prstGeom prst="rect">
            <a:avLst/>
          </a:prstGeom>
          <a:noFill/>
          <a:ln>
            <a:noFill/>
          </a:ln>
        </p:spPr>
      </p:pic>
      <p:pic>
        <p:nvPicPr>
          <p:cNvPr id="281" name="Google Shape;281;p33"/>
          <p:cNvPicPr preferRelativeResize="0"/>
          <p:nvPr/>
        </p:nvPicPr>
        <p:blipFill rotWithShape="1">
          <a:blip r:embed="rId2">
            <a:alphaModFix/>
          </a:blip>
          <a:srcRect t="48304" r="11948" b="38934"/>
          <a:stretch/>
        </p:blipFill>
        <p:spPr>
          <a:xfrm flipH="1">
            <a:off x="1" y="4595101"/>
            <a:ext cx="3722399" cy="539500"/>
          </a:xfrm>
          <a:prstGeom prst="rect">
            <a:avLst/>
          </a:prstGeom>
          <a:noFill/>
          <a:ln>
            <a:noFill/>
          </a:ln>
        </p:spPr>
      </p:pic>
      <p:pic>
        <p:nvPicPr>
          <p:cNvPr id="282" name="Google Shape;282;p33"/>
          <p:cNvPicPr preferRelativeResize="0"/>
          <p:nvPr/>
        </p:nvPicPr>
        <p:blipFill rotWithShape="1">
          <a:blip r:embed="rId3">
            <a:alphaModFix/>
          </a:blip>
          <a:srcRect l="10120" t="28165" r="50003" b="30692"/>
          <a:stretch/>
        </p:blipFill>
        <p:spPr>
          <a:xfrm rot="10800000">
            <a:off x="-1" y="0"/>
            <a:ext cx="1329377" cy="1371602"/>
          </a:xfrm>
          <a:prstGeom prst="rect">
            <a:avLst/>
          </a:prstGeom>
          <a:noFill/>
          <a:ln>
            <a:noFill/>
          </a:ln>
        </p:spPr>
      </p:pic>
      <p:pic>
        <p:nvPicPr>
          <p:cNvPr id="283" name="Google Shape;283;p33"/>
          <p:cNvPicPr preferRelativeResize="0"/>
          <p:nvPr/>
        </p:nvPicPr>
        <p:blipFill rotWithShape="1">
          <a:blip r:embed="rId3">
            <a:alphaModFix/>
          </a:blip>
          <a:srcRect l="9977" t="27076" r="56940" b="37236"/>
          <a:stretch/>
        </p:blipFill>
        <p:spPr>
          <a:xfrm rot="-24">
            <a:off x="7686916" y="3538644"/>
            <a:ext cx="1487718" cy="160485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pic>
        <p:nvPicPr>
          <p:cNvPr id="26" name="Google Shape;26;p4"/>
          <p:cNvPicPr preferRelativeResize="0"/>
          <p:nvPr/>
        </p:nvPicPr>
        <p:blipFill rotWithShape="1">
          <a:blip r:embed="rId2">
            <a:alphaModFix/>
          </a:blip>
          <a:srcRect t="51042" r="61679"/>
          <a:stretch/>
        </p:blipFill>
        <p:spPr>
          <a:xfrm flipH="1">
            <a:off x="6858002" y="3500650"/>
            <a:ext cx="2285998" cy="1642850"/>
          </a:xfrm>
          <a:prstGeom prst="rect">
            <a:avLst/>
          </a:prstGeom>
          <a:noFill/>
          <a:ln>
            <a:noFill/>
          </a:ln>
        </p:spPr>
      </p:pic>
      <p:pic>
        <p:nvPicPr>
          <p:cNvPr id="27" name="Google Shape;27;p4"/>
          <p:cNvPicPr preferRelativeResize="0"/>
          <p:nvPr/>
        </p:nvPicPr>
        <p:blipFill rotWithShape="1">
          <a:blip r:embed="rId3">
            <a:alphaModFix/>
          </a:blip>
          <a:srcRect l="21660" t="36160" r="12958" b="38429"/>
          <a:stretch/>
        </p:blipFill>
        <p:spPr>
          <a:xfrm flipH="1">
            <a:off x="6380076" y="2400"/>
            <a:ext cx="2763924" cy="1074227"/>
          </a:xfrm>
          <a:prstGeom prst="rect">
            <a:avLst/>
          </a:prstGeom>
          <a:noFill/>
          <a:ln>
            <a:noFill/>
          </a:ln>
        </p:spPr>
      </p:pic>
      <p:pic>
        <p:nvPicPr>
          <p:cNvPr id="28" name="Google Shape;28;p4"/>
          <p:cNvPicPr preferRelativeResize="0"/>
          <p:nvPr/>
        </p:nvPicPr>
        <p:blipFill rotWithShape="1">
          <a:blip r:embed="rId4">
            <a:alphaModFix/>
          </a:blip>
          <a:srcRect l="37631" t="12931" r="5065" b="47205"/>
          <a:stretch/>
        </p:blipFill>
        <p:spPr>
          <a:xfrm flipH="1">
            <a:off x="7431823" y="4090725"/>
            <a:ext cx="1475702" cy="1026550"/>
          </a:xfrm>
          <a:prstGeom prst="rect">
            <a:avLst/>
          </a:prstGeom>
          <a:noFill/>
          <a:ln>
            <a:noFill/>
          </a:ln>
        </p:spPr>
      </p:pic>
      <p:pic>
        <p:nvPicPr>
          <p:cNvPr id="29" name="Google Shape;29;p4"/>
          <p:cNvPicPr preferRelativeResize="0"/>
          <p:nvPr/>
        </p:nvPicPr>
        <p:blipFill rotWithShape="1">
          <a:blip r:embed="rId2">
            <a:alphaModFix/>
          </a:blip>
          <a:srcRect l="46799" r="27314" b="53750"/>
          <a:stretch/>
        </p:blipFill>
        <p:spPr>
          <a:xfrm flipH="1">
            <a:off x="2" y="-8825"/>
            <a:ext cx="1021450" cy="1026550"/>
          </a:xfrm>
          <a:prstGeom prst="rect">
            <a:avLst/>
          </a:prstGeom>
          <a:noFill/>
          <a:ln>
            <a:noFill/>
          </a:ln>
        </p:spPr>
      </p:pic>
      <p:pic>
        <p:nvPicPr>
          <p:cNvPr id="30" name="Google Shape;30;p4"/>
          <p:cNvPicPr preferRelativeResize="0"/>
          <p:nvPr/>
        </p:nvPicPr>
        <p:blipFill rotWithShape="1">
          <a:blip r:embed="rId2">
            <a:alphaModFix/>
          </a:blip>
          <a:srcRect l="89153" t="83585"/>
          <a:stretch/>
        </p:blipFill>
        <p:spPr>
          <a:xfrm flipH="1">
            <a:off x="3" y="3896774"/>
            <a:ext cx="1661548" cy="1414449"/>
          </a:xfrm>
          <a:prstGeom prst="rect">
            <a:avLst/>
          </a:prstGeom>
          <a:noFill/>
          <a:ln>
            <a:noFill/>
          </a:ln>
        </p:spPr>
      </p:pic>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 name="Google Shape;32;p4"/>
          <p:cNvSpPr txBox="1">
            <a:spLocks noGrp="1"/>
          </p:cNvSpPr>
          <p:nvPr>
            <p:ph type="body" idx="1"/>
          </p:nvPr>
        </p:nvSpPr>
        <p:spPr>
          <a:xfrm>
            <a:off x="720000" y="1215751"/>
            <a:ext cx="7704000" cy="399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3">
  <p:cSld name="TITLE_ONLY_1_1">
    <p:spTree>
      <p:nvGrpSpPr>
        <p:cNvPr id="1" name="Shape 289"/>
        <p:cNvGrpSpPr/>
        <p:nvPr/>
      </p:nvGrpSpPr>
      <p:grpSpPr>
        <a:xfrm>
          <a:off x="0" y="0"/>
          <a:ext cx="0" cy="0"/>
          <a:chOff x="0" y="0"/>
          <a:chExt cx="0" cy="0"/>
        </a:xfrm>
      </p:grpSpPr>
      <p:sp>
        <p:nvSpPr>
          <p:cNvPr id="290" name="Google Shape;29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291" name="Google Shape;291;p35"/>
          <p:cNvPicPr preferRelativeResize="0"/>
          <p:nvPr/>
        </p:nvPicPr>
        <p:blipFill rotWithShape="1">
          <a:blip r:embed="rId2">
            <a:alphaModFix/>
          </a:blip>
          <a:srcRect t="48304" r="11948" b="38934"/>
          <a:stretch/>
        </p:blipFill>
        <p:spPr>
          <a:xfrm flipH="1">
            <a:off x="5777151" y="1"/>
            <a:ext cx="3722399" cy="539500"/>
          </a:xfrm>
          <a:prstGeom prst="rect">
            <a:avLst/>
          </a:prstGeom>
          <a:noFill/>
          <a:ln>
            <a:noFill/>
          </a:ln>
        </p:spPr>
      </p:pic>
      <p:pic>
        <p:nvPicPr>
          <p:cNvPr id="292" name="Google Shape;292;p35"/>
          <p:cNvPicPr preferRelativeResize="0"/>
          <p:nvPr/>
        </p:nvPicPr>
        <p:blipFill rotWithShape="1">
          <a:blip r:embed="rId3">
            <a:alphaModFix/>
          </a:blip>
          <a:srcRect l="9977" t="27076" r="56940" b="37236"/>
          <a:stretch/>
        </p:blipFill>
        <p:spPr>
          <a:xfrm rot="-24">
            <a:off x="7686916" y="3538644"/>
            <a:ext cx="1487718" cy="1604859"/>
          </a:xfrm>
          <a:prstGeom prst="rect">
            <a:avLst/>
          </a:prstGeom>
          <a:noFill/>
          <a:ln>
            <a:noFill/>
          </a:ln>
        </p:spPr>
      </p:pic>
      <p:pic>
        <p:nvPicPr>
          <p:cNvPr id="293" name="Google Shape;293;p35"/>
          <p:cNvPicPr preferRelativeResize="0"/>
          <p:nvPr/>
        </p:nvPicPr>
        <p:blipFill rotWithShape="1">
          <a:blip r:embed="rId4">
            <a:alphaModFix/>
          </a:blip>
          <a:srcRect l="12323" t="51042" r="61678"/>
          <a:stretch/>
        </p:blipFill>
        <p:spPr>
          <a:xfrm flipH="1">
            <a:off x="7668298" y="3599334"/>
            <a:ext cx="1475702" cy="1563166"/>
          </a:xfrm>
          <a:prstGeom prst="rect">
            <a:avLst/>
          </a:prstGeom>
          <a:noFill/>
          <a:ln>
            <a:noFill/>
          </a:ln>
        </p:spPr>
      </p:pic>
      <p:pic>
        <p:nvPicPr>
          <p:cNvPr id="294" name="Google Shape;294;p35"/>
          <p:cNvPicPr preferRelativeResize="0"/>
          <p:nvPr/>
        </p:nvPicPr>
        <p:blipFill rotWithShape="1">
          <a:blip r:embed="rId5">
            <a:alphaModFix/>
          </a:blip>
          <a:srcRect l="37631" t="12931" r="5065" b="47205"/>
          <a:stretch/>
        </p:blipFill>
        <p:spPr>
          <a:xfrm flipH="1">
            <a:off x="7692923" y="4090725"/>
            <a:ext cx="1475702" cy="1026550"/>
          </a:xfrm>
          <a:prstGeom prst="rect">
            <a:avLst/>
          </a:prstGeom>
          <a:noFill/>
          <a:ln>
            <a:noFill/>
          </a:ln>
        </p:spPr>
      </p:pic>
      <p:pic>
        <p:nvPicPr>
          <p:cNvPr id="295" name="Google Shape;295;p35"/>
          <p:cNvPicPr preferRelativeResize="0"/>
          <p:nvPr/>
        </p:nvPicPr>
        <p:blipFill rotWithShape="1">
          <a:blip r:embed="rId4">
            <a:alphaModFix/>
          </a:blip>
          <a:srcRect l="7203" t="51042" r="61680"/>
          <a:stretch/>
        </p:blipFill>
        <p:spPr>
          <a:xfrm>
            <a:off x="0" y="3644350"/>
            <a:ext cx="1715323" cy="1518149"/>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6"/>
        <p:cNvGrpSpPr/>
        <p:nvPr/>
      </p:nvGrpSpPr>
      <p:grpSpPr>
        <a:xfrm>
          <a:off x="0" y="0"/>
          <a:ext cx="0" cy="0"/>
          <a:chOff x="0" y="0"/>
          <a:chExt cx="0" cy="0"/>
        </a:xfrm>
      </p:grpSpPr>
      <p:sp>
        <p:nvSpPr>
          <p:cNvPr id="297" name="Google Shape;297;p36"/>
          <p:cNvSpPr txBox="1">
            <a:spLocks noGrp="1"/>
          </p:cNvSpPr>
          <p:nvPr>
            <p:ph type="title"/>
          </p:nvPr>
        </p:nvSpPr>
        <p:spPr>
          <a:xfrm>
            <a:off x="720725" y="1187100"/>
            <a:ext cx="4749900" cy="745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8" name="Google Shape;298;p36"/>
          <p:cNvSpPr txBox="1">
            <a:spLocks noGrp="1"/>
          </p:cNvSpPr>
          <p:nvPr>
            <p:ph type="subTitle" idx="1"/>
          </p:nvPr>
        </p:nvSpPr>
        <p:spPr>
          <a:xfrm>
            <a:off x="713225" y="2047500"/>
            <a:ext cx="4749900" cy="1908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DM Sans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pic>
        <p:nvPicPr>
          <p:cNvPr id="299" name="Google Shape;299;p36"/>
          <p:cNvPicPr preferRelativeResize="0"/>
          <p:nvPr/>
        </p:nvPicPr>
        <p:blipFill rotWithShape="1">
          <a:blip r:embed="rId2">
            <a:alphaModFix/>
          </a:blip>
          <a:srcRect t="48304" r="11948" b="38934"/>
          <a:stretch/>
        </p:blipFill>
        <p:spPr>
          <a:xfrm flipH="1">
            <a:off x="2095551" y="1"/>
            <a:ext cx="3722399" cy="539500"/>
          </a:xfrm>
          <a:prstGeom prst="rect">
            <a:avLst/>
          </a:prstGeom>
          <a:noFill/>
          <a:ln>
            <a:noFill/>
          </a:ln>
        </p:spPr>
      </p:pic>
      <p:pic>
        <p:nvPicPr>
          <p:cNvPr id="300" name="Google Shape;300;p36"/>
          <p:cNvPicPr preferRelativeResize="0"/>
          <p:nvPr/>
        </p:nvPicPr>
        <p:blipFill rotWithShape="1">
          <a:blip r:embed="rId2">
            <a:alphaModFix/>
          </a:blip>
          <a:srcRect t="48304" r="11948" b="38934"/>
          <a:stretch/>
        </p:blipFill>
        <p:spPr>
          <a:xfrm flipH="1">
            <a:off x="1" y="4595101"/>
            <a:ext cx="3722399" cy="539500"/>
          </a:xfrm>
          <a:prstGeom prst="rect">
            <a:avLst/>
          </a:prstGeom>
          <a:noFill/>
          <a:ln>
            <a:noFill/>
          </a:ln>
        </p:spPr>
      </p:pic>
      <p:pic>
        <p:nvPicPr>
          <p:cNvPr id="301" name="Google Shape;301;p36"/>
          <p:cNvPicPr preferRelativeResize="0"/>
          <p:nvPr/>
        </p:nvPicPr>
        <p:blipFill rotWithShape="1">
          <a:blip r:embed="rId3">
            <a:alphaModFix/>
          </a:blip>
          <a:srcRect l="10120" t="28165" r="50003" b="30692"/>
          <a:stretch/>
        </p:blipFill>
        <p:spPr>
          <a:xfrm>
            <a:off x="7814624" y="0"/>
            <a:ext cx="1329377" cy="1371602"/>
          </a:xfrm>
          <a:prstGeom prst="rect">
            <a:avLst/>
          </a:prstGeom>
          <a:noFill/>
          <a:ln>
            <a:noFill/>
          </a:ln>
        </p:spPr>
      </p:pic>
      <p:sp>
        <p:nvSpPr>
          <p:cNvPr id="302" name="Google Shape;302;p36"/>
          <p:cNvSpPr>
            <a:spLocks noGrp="1"/>
          </p:cNvSpPr>
          <p:nvPr>
            <p:ph type="pic" idx="2"/>
          </p:nvPr>
        </p:nvSpPr>
        <p:spPr>
          <a:xfrm>
            <a:off x="5416750" y="548400"/>
            <a:ext cx="4571700" cy="4046700"/>
          </a:xfrm>
          <a:prstGeom prst="parallelogram">
            <a:avLst>
              <a:gd name="adj" fmla="val 45351"/>
            </a:avLst>
          </a:prstGeom>
          <a:noFill/>
          <a:ln>
            <a:noFill/>
          </a:ln>
        </p:spPr>
      </p:sp>
      <p:pic>
        <p:nvPicPr>
          <p:cNvPr id="303" name="Google Shape;303;p36"/>
          <p:cNvPicPr preferRelativeResize="0"/>
          <p:nvPr/>
        </p:nvPicPr>
        <p:blipFill rotWithShape="1">
          <a:blip r:embed="rId3">
            <a:alphaModFix/>
          </a:blip>
          <a:srcRect l="9977" t="27076" r="56940" b="37236"/>
          <a:stretch/>
        </p:blipFill>
        <p:spPr>
          <a:xfrm rot="-24">
            <a:off x="7686916" y="3538644"/>
            <a:ext cx="1487718" cy="1604859"/>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4"/>
        <p:cNvGrpSpPr/>
        <p:nvPr/>
      </p:nvGrpSpPr>
      <p:grpSpPr>
        <a:xfrm>
          <a:off x="0" y="0"/>
          <a:ext cx="0" cy="0"/>
          <a:chOff x="0" y="0"/>
          <a:chExt cx="0" cy="0"/>
        </a:xfrm>
      </p:grpSpPr>
      <p:sp>
        <p:nvSpPr>
          <p:cNvPr id="305" name="Google Shape;305;p37"/>
          <p:cNvSpPr txBox="1">
            <a:spLocks noGrp="1"/>
          </p:cNvSpPr>
          <p:nvPr>
            <p:ph type="title"/>
          </p:nvPr>
        </p:nvSpPr>
        <p:spPr>
          <a:xfrm>
            <a:off x="1768550" y="1307100"/>
            <a:ext cx="5607000" cy="252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pic>
        <p:nvPicPr>
          <p:cNvPr id="306" name="Google Shape;306;p37"/>
          <p:cNvPicPr preferRelativeResize="0"/>
          <p:nvPr/>
        </p:nvPicPr>
        <p:blipFill rotWithShape="1">
          <a:blip r:embed="rId2">
            <a:alphaModFix/>
          </a:blip>
          <a:srcRect l="47946" b="51312"/>
          <a:stretch/>
        </p:blipFill>
        <p:spPr>
          <a:xfrm>
            <a:off x="6336528" y="0"/>
            <a:ext cx="2807470" cy="1520076"/>
          </a:xfrm>
          <a:prstGeom prst="rect">
            <a:avLst/>
          </a:prstGeom>
          <a:noFill/>
          <a:ln>
            <a:noFill/>
          </a:ln>
        </p:spPr>
      </p:pic>
      <p:pic>
        <p:nvPicPr>
          <p:cNvPr id="307" name="Google Shape;307;p37"/>
          <p:cNvPicPr preferRelativeResize="0"/>
          <p:nvPr/>
        </p:nvPicPr>
        <p:blipFill rotWithShape="1">
          <a:blip r:embed="rId2">
            <a:alphaModFix/>
          </a:blip>
          <a:srcRect r="90639" b="85022"/>
          <a:stretch/>
        </p:blipFill>
        <p:spPr>
          <a:xfrm rot="10800000" flipH="1">
            <a:off x="0" y="3623424"/>
            <a:ext cx="1688975" cy="1520076"/>
          </a:xfrm>
          <a:prstGeom prst="rect">
            <a:avLst/>
          </a:prstGeom>
          <a:noFill/>
          <a:ln>
            <a:noFill/>
          </a:ln>
        </p:spPr>
      </p:pic>
      <p:pic>
        <p:nvPicPr>
          <p:cNvPr id="308" name="Google Shape;308;p37"/>
          <p:cNvPicPr preferRelativeResize="0"/>
          <p:nvPr/>
        </p:nvPicPr>
        <p:blipFill rotWithShape="1">
          <a:blip r:embed="rId2">
            <a:alphaModFix/>
          </a:blip>
          <a:srcRect l="92200" t="81617" b="2826"/>
          <a:stretch/>
        </p:blipFill>
        <p:spPr>
          <a:xfrm>
            <a:off x="8430776" y="4320099"/>
            <a:ext cx="713226" cy="823401"/>
          </a:xfrm>
          <a:prstGeom prst="rect">
            <a:avLst/>
          </a:prstGeom>
          <a:noFill/>
          <a:ln>
            <a:noFill/>
          </a:ln>
        </p:spPr>
      </p:pic>
      <p:pic>
        <p:nvPicPr>
          <p:cNvPr id="309" name="Google Shape;309;p37"/>
          <p:cNvPicPr preferRelativeResize="0"/>
          <p:nvPr/>
        </p:nvPicPr>
        <p:blipFill rotWithShape="1">
          <a:blip r:embed="rId3">
            <a:alphaModFix/>
          </a:blip>
          <a:srcRect t="36781" r="11948" b="38935"/>
          <a:stretch/>
        </p:blipFill>
        <p:spPr>
          <a:xfrm>
            <a:off x="713226" y="0"/>
            <a:ext cx="3722399" cy="1026601"/>
          </a:xfrm>
          <a:prstGeom prst="rect">
            <a:avLst/>
          </a:prstGeom>
          <a:noFill/>
          <a:ln>
            <a:noFill/>
          </a:ln>
        </p:spPr>
      </p:pic>
      <p:pic>
        <p:nvPicPr>
          <p:cNvPr id="310" name="Google Shape;310;p37"/>
          <p:cNvPicPr preferRelativeResize="0"/>
          <p:nvPr/>
        </p:nvPicPr>
        <p:blipFill rotWithShape="1">
          <a:blip r:embed="rId3">
            <a:alphaModFix/>
          </a:blip>
          <a:srcRect t="35654" r="11948" b="38935"/>
          <a:stretch/>
        </p:blipFill>
        <p:spPr>
          <a:xfrm flipH="1">
            <a:off x="4708376" y="4066888"/>
            <a:ext cx="3722399" cy="1074227"/>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331"/>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32"/>
        <p:cNvGrpSpPr/>
        <p:nvPr/>
      </p:nvGrpSpPr>
      <p:grpSpPr>
        <a:xfrm>
          <a:off x="0" y="0"/>
          <a:ext cx="0" cy="0"/>
          <a:chOff x="0" y="0"/>
          <a:chExt cx="0" cy="0"/>
        </a:xfrm>
      </p:grpSpPr>
      <p:pic>
        <p:nvPicPr>
          <p:cNvPr id="333" name="Google Shape;333;p42"/>
          <p:cNvPicPr preferRelativeResize="0"/>
          <p:nvPr/>
        </p:nvPicPr>
        <p:blipFill rotWithShape="1">
          <a:blip r:embed="rId2">
            <a:alphaModFix/>
          </a:blip>
          <a:srcRect r="91965" b="83958"/>
          <a:stretch/>
        </p:blipFill>
        <p:spPr>
          <a:xfrm>
            <a:off x="0" y="0"/>
            <a:ext cx="734700" cy="825100"/>
          </a:xfrm>
          <a:prstGeom prst="rect">
            <a:avLst/>
          </a:prstGeom>
          <a:noFill/>
          <a:ln>
            <a:noFill/>
          </a:ln>
        </p:spPr>
      </p:pic>
      <p:sp>
        <p:nvSpPr>
          <p:cNvPr id="334" name="Google Shape;334;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5" name="Google Shape;335;p42"/>
          <p:cNvSpPr txBox="1">
            <a:spLocks noGrp="1"/>
          </p:cNvSpPr>
          <p:nvPr>
            <p:ph type="title" idx="2" hasCustomPrompt="1"/>
          </p:nvPr>
        </p:nvSpPr>
        <p:spPr>
          <a:xfrm>
            <a:off x="976313" y="1868825"/>
            <a:ext cx="734700" cy="569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6" name="Google Shape;336;p42"/>
          <p:cNvSpPr txBox="1">
            <a:spLocks noGrp="1"/>
          </p:cNvSpPr>
          <p:nvPr>
            <p:ph type="title" idx="3" hasCustomPrompt="1"/>
          </p:nvPr>
        </p:nvSpPr>
        <p:spPr>
          <a:xfrm>
            <a:off x="976313" y="3191474"/>
            <a:ext cx="734700" cy="569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7" name="Google Shape;337;p42"/>
          <p:cNvSpPr txBox="1">
            <a:spLocks noGrp="1"/>
          </p:cNvSpPr>
          <p:nvPr>
            <p:ph type="title" idx="4" hasCustomPrompt="1"/>
          </p:nvPr>
        </p:nvSpPr>
        <p:spPr>
          <a:xfrm>
            <a:off x="4721587" y="1868821"/>
            <a:ext cx="734700" cy="569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8" name="Google Shape;338;p42"/>
          <p:cNvSpPr txBox="1">
            <a:spLocks noGrp="1"/>
          </p:cNvSpPr>
          <p:nvPr>
            <p:ph type="title" idx="5" hasCustomPrompt="1"/>
          </p:nvPr>
        </p:nvSpPr>
        <p:spPr>
          <a:xfrm>
            <a:off x="4721588" y="3191475"/>
            <a:ext cx="734700" cy="569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9" name="Google Shape;339;p42"/>
          <p:cNvSpPr txBox="1">
            <a:spLocks noGrp="1"/>
          </p:cNvSpPr>
          <p:nvPr>
            <p:ph type="subTitle" idx="1"/>
          </p:nvPr>
        </p:nvSpPr>
        <p:spPr>
          <a:xfrm>
            <a:off x="1711013" y="1715075"/>
            <a:ext cx="2711400" cy="438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Bebas Neue"/>
              <a:buNone/>
              <a:defRPr sz="20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0" name="Google Shape;340;p42"/>
          <p:cNvSpPr txBox="1">
            <a:spLocks noGrp="1"/>
          </p:cNvSpPr>
          <p:nvPr>
            <p:ph type="subTitle" idx="6"/>
          </p:nvPr>
        </p:nvSpPr>
        <p:spPr>
          <a:xfrm>
            <a:off x="5456288" y="1715075"/>
            <a:ext cx="2711400" cy="438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Bebas Neue"/>
              <a:buNone/>
              <a:defRPr sz="20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1" name="Google Shape;341;p42"/>
          <p:cNvSpPr txBox="1">
            <a:spLocks noGrp="1"/>
          </p:cNvSpPr>
          <p:nvPr>
            <p:ph type="subTitle" idx="7"/>
          </p:nvPr>
        </p:nvSpPr>
        <p:spPr>
          <a:xfrm>
            <a:off x="1711013" y="3098925"/>
            <a:ext cx="2711400" cy="438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Bebas Neue"/>
              <a:buNone/>
              <a:defRPr sz="20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2" name="Google Shape;342;p42"/>
          <p:cNvSpPr txBox="1">
            <a:spLocks noGrp="1"/>
          </p:cNvSpPr>
          <p:nvPr>
            <p:ph type="subTitle" idx="8"/>
          </p:nvPr>
        </p:nvSpPr>
        <p:spPr>
          <a:xfrm>
            <a:off x="5456288" y="3098925"/>
            <a:ext cx="2711400" cy="438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Bebas Neue"/>
              <a:buNone/>
              <a:defRPr sz="20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pic>
        <p:nvPicPr>
          <p:cNvPr id="343" name="Google Shape;343;p42"/>
          <p:cNvPicPr preferRelativeResize="0"/>
          <p:nvPr/>
        </p:nvPicPr>
        <p:blipFill rotWithShape="1">
          <a:blip r:embed="rId2">
            <a:alphaModFix/>
          </a:blip>
          <a:srcRect l="46797" r="703" b="53750"/>
          <a:stretch/>
        </p:blipFill>
        <p:spPr>
          <a:xfrm flipH="1">
            <a:off x="6710125" y="26225"/>
            <a:ext cx="2433874" cy="1206075"/>
          </a:xfrm>
          <a:prstGeom prst="rect">
            <a:avLst/>
          </a:prstGeom>
          <a:noFill/>
          <a:ln>
            <a:noFill/>
          </a:ln>
        </p:spPr>
      </p:pic>
      <p:pic>
        <p:nvPicPr>
          <p:cNvPr id="344" name="Google Shape;344;p42"/>
          <p:cNvPicPr preferRelativeResize="0"/>
          <p:nvPr/>
        </p:nvPicPr>
        <p:blipFill rotWithShape="1">
          <a:blip r:embed="rId2">
            <a:alphaModFix/>
          </a:blip>
          <a:srcRect l="65413" r="704" b="53750"/>
          <a:stretch/>
        </p:blipFill>
        <p:spPr>
          <a:xfrm rot="10800000" flipH="1">
            <a:off x="0" y="4090725"/>
            <a:ext cx="1337001" cy="1026550"/>
          </a:xfrm>
          <a:prstGeom prst="rect">
            <a:avLst/>
          </a:prstGeom>
          <a:noFill/>
          <a:ln>
            <a:noFill/>
          </a:ln>
        </p:spPr>
      </p:pic>
      <p:pic>
        <p:nvPicPr>
          <p:cNvPr id="345" name="Google Shape;345;p42"/>
          <p:cNvPicPr preferRelativeResize="0"/>
          <p:nvPr/>
        </p:nvPicPr>
        <p:blipFill rotWithShape="1">
          <a:blip r:embed="rId3">
            <a:alphaModFix/>
          </a:blip>
          <a:srcRect t="49597" r="11948" b="38935"/>
          <a:stretch/>
        </p:blipFill>
        <p:spPr>
          <a:xfrm>
            <a:off x="1028550" y="0"/>
            <a:ext cx="3722409" cy="484803"/>
          </a:xfrm>
          <a:prstGeom prst="rect">
            <a:avLst/>
          </a:prstGeom>
          <a:noFill/>
          <a:ln>
            <a:noFill/>
          </a:ln>
        </p:spPr>
      </p:pic>
      <p:pic>
        <p:nvPicPr>
          <p:cNvPr id="346" name="Google Shape;346;p42"/>
          <p:cNvPicPr preferRelativeResize="0"/>
          <p:nvPr/>
        </p:nvPicPr>
        <p:blipFill rotWithShape="1">
          <a:blip r:embed="rId3">
            <a:alphaModFix/>
          </a:blip>
          <a:srcRect t="49597" r="11948" b="38935"/>
          <a:stretch/>
        </p:blipFill>
        <p:spPr>
          <a:xfrm>
            <a:off x="4701600" y="4681700"/>
            <a:ext cx="3722409" cy="484803"/>
          </a:xfrm>
          <a:prstGeom prst="rect">
            <a:avLst/>
          </a:prstGeom>
          <a:noFill/>
          <a:ln>
            <a:noFill/>
          </a:ln>
        </p:spPr>
      </p:pic>
      <p:sp>
        <p:nvSpPr>
          <p:cNvPr id="347" name="Google Shape;347;p42"/>
          <p:cNvSpPr txBox="1">
            <a:spLocks noGrp="1"/>
          </p:cNvSpPr>
          <p:nvPr>
            <p:ph type="subTitle" idx="9"/>
          </p:nvPr>
        </p:nvSpPr>
        <p:spPr>
          <a:xfrm>
            <a:off x="1711013" y="2077175"/>
            <a:ext cx="2711400" cy="569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48" name="Google Shape;348;p42"/>
          <p:cNvSpPr txBox="1">
            <a:spLocks noGrp="1"/>
          </p:cNvSpPr>
          <p:nvPr>
            <p:ph type="subTitle" idx="13"/>
          </p:nvPr>
        </p:nvSpPr>
        <p:spPr>
          <a:xfrm>
            <a:off x="5456288" y="2077175"/>
            <a:ext cx="2711400" cy="569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49" name="Google Shape;349;p42"/>
          <p:cNvSpPr txBox="1">
            <a:spLocks noGrp="1"/>
          </p:cNvSpPr>
          <p:nvPr>
            <p:ph type="subTitle" idx="14"/>
          </p:nvPr>
        </p:nvSpPr>
        <p:spPr>
          <a:xfrm>
            <a:off x="1711013" y="3437774"/>
            <a:ext cx="2711400" cy="569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50" name="Google Shape;350;p42"/>
          <p:cNvSpPr txBox="1">
            <a:spLocks noGrp="1"/>
          </p:cNvSpPr>
          <p:nvPr>
            <p:ph type="subTitle" idx="15"/>
          </p:nvPr>
        </p:nvSpPr>
        <p:spPr>
          <a:xfrm>
            <a:off x="5456288" y="3437774"/>
            <a:ext cx="2711400" cy="569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389"/>
        <p:cNvGrpSpPr/>
        <p:nvPr/>
      </p:nvGrpSpPr>
      <p:grpSpPr>
        <a:xfrm>
          <a:off x="0" y="0"/>
          <a:ext cx="0" cy="0"/>
          <a:chOff x="0" y="0"/>
          <a:chExt cx="0" cy="0"/>
        </a:xfrm>
      </p:grpSpPr>
      <p:pic>
        <p:nvPicPr>
          <p:cNvPr id="390" name="Google Shape;390;p48"/>
          <p:cNvPicPr preferRelativeResize="0"/>
          <p:nvPr/>
        </p:nvPicPr>
        <p:blipFill rotWithShape="1">
          <a:blip r:embed="rId2">
            <a:alphaModFix/>
          </a:blip>
          <a:srcRect l="46559" r="27189" b="51250"/>
          <a:stretch/>
        </p:blipFill>
        <p:spPr>
          <a:xfrm flipH="1">
            <a:off x="2" y="0"/>
            <a:ext cx="1200148" cy="1253724"/>
          </a:xfrm>
          <a:prstGeom prst="rect">
            <a:avLst/>
          </a:prstGeom>
          <a:noFill/>
          <a:ln>
            <a:noFill/>
          </a:ln>
        </p:spPr>
      </p:pic>
      <p:sp>
        <p:nvSpPr>
          <p:cNvPr id="391" name="Google Shape;391;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2" name="Google Shape;392;p48"/>
          <p:cNvSpPr txBox="1">
            <a:spLocks noGrp="1"/>
          </p:cNvSpPr>
          <p:nvPr>
            <p:ph type="subTitle" idx="1"/>
          </p:nvPr>
        </p:nvSpPr>
        <p:spPr>
          <a:xfrm>
            <a:off x="4972069" y="1667625"/>
            <a:ext cx="3237600" cy="2144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3" name="Google Shape;393;p48"/>
          <p:cNvSpPr txBox="1">
            <a:spLocks noGrp="1"/>
          </p:cNvSpPr>
          <p:nvPr>
            <p:ph type="subTitle" idx="2"/>
          </p:nvPr>
        </p:nvSpPr>
        <p:spPr>
          <a:xfrm>
            <a:off x="934325" y="1667625"/>
            <a:ext cx="3237600" cy="2144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394" name="Google Shape;394;p48"/>
          <p:cNvPicPr preferRelativeResize="0"/>
          <p:nvPr/>
        </p:nvPicPr>
        <p:blipFill rotWithShape="1">
          <a:blip r:embed="rId3">
            <a:alphaModFix/>
          </a:blip>
          <a:srcRect l="37631" t="12930" r="5065" b="53449"/>
          <a:stretch/>
        </p:blipFill>
        <p:spPr>
          <a:xfrm>
            <a:off x="-24625" y="4424919"/>
            <a:ext cx="1224776" cy="718582"/>
          </a:xfrm>
          <a:prstGeom prst="rect">
            <a:avLst/>
          </a:prstGeom>
          <a:noFill/>
          <a:ln>
            <a:noFill/>
          </a:ln>
        </p:spPr>
      </p:pic>
      <p:pic>
        <p:nvPicPr>
          <p:cNvPr id="395" name="Google Shape;395;p48"/>
          <p:cNvPicPr preferRelativeResize="0"/>
          <p:nvPr/>
        </p:nvPicPr>
        <p:blipFill rotWithShape="1">
          <a:blip r:embed="rId4">
            <a:alphaModFix/>
          </a:blip>
          <a:srcRect t="35655" r="11948" b="51583"/>
          <a:stretch/>
        </p:blipFill>
        <p:spPr>
          <a:xfrm flipH="1">
            <a:off x="2710801" y="4603994"/>
            <a:ext cx="3722399" cy="539500"/>
          </a:xfrm>
          <a:prstGeom prst="rect">
            <a:avLst/>
          </a:prstGeom>
          <a:noFill/>
          <a:ln>
            <a:noFill/>
          </a:ln>
        </p:spPr>
      </p:pic>
      <p:pic>
        <p:nvPicPr>
          <p:cNvPr id="396" name="Google Shape;396;p48"/>
          <p:cNvPicPr preferRelativeResize="0"/>
          <p:nvPr/>
        </p:nvPicPr>
        <p:blipFill rotWithShape="1">
          <a:blip r:embed="rId2">
            <a:alphaModFix/>
          </a:blip>
          <a:srcRect l="46559" r="27189" b="51250"/>
          <a:stretch/>
        </p:blipFill>
        <p:spPr>
          <a:xfrm rot="10800000" flipH="1">
            <a:off x="7461649" y="3386049"/>
            <a:ext cx="1682350" cy="1757451"/>
          </a:xfrm>
          <a:prstGeom prst="rect">
            <a:avLst/>
          </a:prstGeom>
          <a:noFill/>
          <a:ln>
            <a:noFill/>
          </a:ln>
        </p:spPr>
      </p:pic>
      <p:pic>
        <p:nvPicPr>
          <p:cNvPr id="397" name="Google Shape;397;p48"/>
          <p:cNvPicPr preferRelativeResize="0"/>
          <p:nvPr/>
        </p:nvPicPr>
        <p:blipFill rotWithShape="1">
          <a:blip r:embed="rId3">
            <a:alphaModFix/>
          </a:blip>
          <a:srcRect l="37631" t="12930" r="5065" b="53449"/>
          <a:stretch/>
        </p:blipFill>
        <p:spPr>
          <a:xfrm rot="10800000">
            <a:off x="7411200" y="-6"/>
            <a:ext cx="1224776" cy="718582"/>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79"/>
        <p:cNvGrpSpPr/>
        <p:nvPr/>
      </p:nvGrpSpPr>
      <p:grpSpPr>
        <a:xfrm>
          <a:off x="0" y="0"/>
          <a:ext cx="0" cy="0"/>
          <a:chOff x="0" y="0"/>
          <a:chExt cx="0" cy="0"/>
        </a:xfrm>
      </p:grpSpPr>
      <p:pic>
        <p:nvPicPr>
          <p:cNvPr id="480" name="Google Shape;480;p55"/>
          <p:cNvPicPr preferRelativeResize="0"/>
          <p:nvPr/>
        </p:nvPicPr>
        <p:blipFill rotWithShape="1">
          <a:blip r:embed="rId2">
            <a:alphaModFix/>
          </a:blip>
          <a:srcRect t="51042" r="61679"/>
          <a:stretch/>
        </p:blipFill>
        <p:spPr>
          <a:xfrm flipH="1">
            <a:off x="6332925" y="3123300"/>
            <a:ext cx="2811075" cy="2020199"/>
          </a:xfrm>
          <a:prstGeom prst="rect">
            <a:avLst/>
          </a:prstGeom>
          <a:noFill/>
          <a:ln>
            <a:noFill/>
          </a:ln>
        </p:spPr>
      </p:pic>
      <p:pic>
        <p:nvPicPr>
          <p:cNvPr id="481" name="Google Shape;481;p55"/>
          <p:cNvPicPr preferRelativeResize="0"/>
          <p:nvPr/>
        </p:nvPicPr>
        <p:blipFill rotWithShape="1">
          <a:blip r:embed="rId3">
            <a:alphaModFix/>
          </a:blip>
          <a:srcRect t="35654" r="11948" b="38935"/>
          <a:stretch/>
        </p:blipFill>
        <p:spPr>
          <a:xfrm flipH="1">
            <a:off x="6380076" y="2388"/>
            <a:ext cx="3722399" cy="1074227"/>
          </a:xfrm>
          <a:prstGeom prst="rect">
            <a:avLst/>
          </a:prstGeom>
          <a:noFill/>
          <a:ln>
            <a:noFill/>
          </a:ln>
        </p:spPr>
      </p:pic>
      <p:pic>
        <p:nvPicPr>
          <p:cNvPr id="482" name="Google Shape;482;p55"/>
          <p:cNvPicPr preferRelativeResize="0"/>
          <p:nvPr/>
        </p:nvPicPr>
        <p:blipFill rotWithShape="1">
          <a:blip r:embed="rId4">
            <a:alphaModFix/>
          </a:blip>
          <a:srcRect l="37631" t="12931" r="5065" b="47205"/>
          <a:stretch/>
        </p:blipFill>
        <p:spPr>
          <a:xfrm flipH="1">
            <a:off x="7431823" y="4090725"/>
            <a:ext cx="1475702" cy="1026550"/>
          </a:xfrm>
          <a:prstGeom prst="rect">
            <a:avLst/>
          </a:prstGeom>
          <a:noFill/>
          <a:ln>
            <a:noFill/>
          </a:ln>
        </p:spPr>
      </p:pic>
      <p:pic>
        <p:nvPicPr>
          <p:cNvPr id="483" name="Google Shape;483;p55"/>
          <p:cNvPicPr preferRelativeResize="0"/>
          <p:nvPr/>
        </p:nvPicPr>
        <p:blipFill rotWithShape="1">
          <a:blip r:embed="rId2">
            <a:alphaModFix/>
          </a:blip>
          <a:srcRect l="46797" r="703" b="53750"/>
          <a:stretch/>
        </p:blipFill>
        <p:spPr>
          <a:xfrm flipH="1">
            <a:off x="2" y="0"/>
            <a:ext cx="2071603" cy="1026550"/>
          </a:xfrm>
          <a:prstGeom prst="rect">
            <a:avLst/>
          </a:prstGeom>
          <a:noFill/>
          <a:ln>
            <a:noFill/>
          </a:ln>
        </p:spPr>
      </p:pic>
      <p:pic>
        <p:nvPicPr>
          <p:cNvPr id="484" name="Google Shape;484;p55"/>
          <p:cNvPicPr preferRelativeResize="0"/>
          <p:nvPr/>
        </p:nvPicPr>
        <p:blipFill rotWithShape="1">
          <a:blip r:embed="rId2">
            <a:alphaModFix/>
          </a:blip>
          <a:srcRect l="89153" t="83585"/>
          <a:stretch/>
        </p:blipFill>
        <p:spPr>
          <a:xfrm flipH="1">
            <a:off x="3" y="3896774"/>
            <a:ext cx="1661548" cy="1414449"/>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85"/>
        <p:cNvGrpSpPr/>
        <p:nvPr/>
      </p:nvGrpSpPr>
      <p:grpSpPr>
        <a:xfrm>
          <a:off x="0" y="0"/>
          <a:ext cx="0" cy="0"/>
          <a:chOff x="0" y="0"/>
          <a:chExt cx="0" cy="0"/>
        </a:xfrm>
      </p:grpSpPr>
      <p:pic>
        <p:nvPicPr>
          <p:cNvPr id="486" name="Google Shape;486;p56"/>
          <p:cNvPicPr preferRelativeResize="0"/>
          <p:nvPr/>
        </p:nvPicPr>
        <p:blipFill rotWithShape="1">
          <a:blip r:embed="rId2">
            <a:alphaModFix/>
          </a:blip>
          <a:srcRect l="16770" t="35654" r="20253" b="47184"/>
          <a:stretch/>
        </p:blipFill>
        <p:spPr>
          <a:xfrm rot="5400000" flipH="1">
            <a:off x="-1936861" y="1870714"/>
            <a:ext cx="5251999" cy="143117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pic>
        <p:nvPicPr>
          <p:cNvPr id="34" name="Google Shape;34;p5"/>
          <p:cNvPicPr preferRelativeResize="0"/>
          <p:nvPr/>
        </p:nvPicPr>
        <p:blipFill rotWithShape="1">
          <a:blip r:embed="rId2">
            <a:alphaModFix/>
          </a:blip>
          <a:srcRect l="37631" t="12930" r="5065" b="53449"/>
          <a:stretch/>
        </p:blipFill>
        <p:spPr>
          <a:xfrm flipH="1">
            <a:off x="7492800" y="4424919"/>
            <a:ext cx="1224776" cy="718582"/>
          </a:xfrm>
          <a:prstGeom prst="rect">
            <a:avLst/>
          </a:prstGeom>
          <a:noFill/>
          <a:ln>
            <a:noFill/>
          </a:ln>
        </p:spPr>
      </p:pic>
      <p:pic>
        <p:nvPicPr>
          <p:cNvPr id="35" name="Google Shape;35;p5"/>
          <p:cNvPicPr preferRelativeResize="0"/>
          <p:nvPr/>
        </p:nvPicPr>
        <p:blipFill rotWithShape="1">
          <a:blip r:embed="rId3">
            <a:alphaModFix/>
          </a:blip>
          <a:srcRect t="35655" r="11948" b="51583"/>
          <a:stretch/>
        </p:blipFill>
        <p:spPr>
          <a:xfrm>
            <a:off x="2710801" y="4603994"/>
            <a:ext cx="3722399" cy="539500"/>
          </a:xfrm>
          <a:prstGeom prst="rect">
            <a:avLst/>
          </a:prstGeom>
          <a:noFill/>
          <a:ln>
            <a:noFill/>
          </a:ln>
        </p:spPr>
      </p:pic>
      <p:pic>
        <p:nvPicPr>
          <p:cNvPr id="36" name="Google Shape;36;p5"/>
          <p:cNvPicPr preferRelativeResize="0"/>
          <p:nvPr/>
        </p:nvPicPr>
        <p:blipFill rotWithShape="1">
          <a:blip r:embed="rId4">
            <a:alphaModFix/>
          </a:blip>
          <a:srcRect l="5393" t="51042" r="61680"/>
          <a:stretch/>
        </p:blipFill>
        <p:spPr>
          <a:xfrm>
            <a:off x="0" y="3398966"/>
            <a:ext cx="2175299" cy="1819385"/>
          </a:xfrm>
          <a:prstGeom prst="rect">
            <a:avLst/>
          </a:prstGeom>
          <a:noFill/>
          <a:ln>
            <a:noFill/>
          </a:ln>
        </p:spPr>
      </p:pic>
      <p:pic>
        <p:nvPicPr>
          <p:cNvPr id="37" name="Google Shape;37;p5"/>
          <p:cNvPicPr preferRelativeResize="0"/>
          <p:nvPr/>
        </p:nvPicPr>
        <p:blipFill rotWithShape="1">
          <a:blip r:embed="rId3">
            <a:alphaModFix/>
          </a:blip>
          <a:srcRect t="37889" r="11948" b="51583"/>
          <a:stretch/>
        </p:blipFill>
        <p:spPr>
          <a:xfrm>
            <a:off x="0" y="-1"/>
            <a:ext cx="3722399" cy="445025"/>
          </a:xfrm>
          <a:prstGeom prst="rect">
            <a:avLst/>
          </a:prstGeom>
          <a:noFill/>
          <a:ln>
            <a:noFill/>
          </a:ln>
        </p:spPr>
      </p:pic>
      <p:pic>
        <p:nvPicPr>
          <p:cNvPr id="38" name="Google Shape;38;p5"/>
          <p:cNvPicPr preferRelativeResize="0"/>
          <p:nvPr/>
        </p:nvPicPr>
        <p:blipFill rotWithShape="1">
          <a:blip r:embed="rId2">
            <a:alphaModFix/>
          </a:blip>
          <a:srcRect l="37631" t="12930" r="5065" b="53449"/>
          <a:stretch/>
        </p:blipFill>
        <p:spPr>
          <a:xfrm rot="10800000" flipH="1">
            <a:off x="6527025" y="-6"/>
            <a:ext cx="1224776" cy="718582"/>
          </a:xfrm>
          <a:prstGeom prst="rect">
            <a:avLst/>
          </a:prstGeom>
          <a:noFill/>
          <a:ln>
            <a:noFill/>
          </a:ln>
        </p:spPr>
      </p:pic>
      <p:sp>
        <p:nvSpPr>
          <p:cNvPr id="39" name="Google Shape;3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 name="Google Shape;40;p5"/>
          <p:cNvSpPr txBox="1">
            <a:spLocks noGrp="1"/>
          </p:cNvSpPr>
          <p:nvPr>
            <p:ph type="subTitle" idx="1"/>
          </p:nvPr>
        </p:nvSpPr>
        <p:spPr>
          <a:xfrm>
            <a:off x="4949961" y="3746975"/>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1" name="Google Shape;41;p5"/>
          <p:cNvSpPr txBox="1">
            <a:spLocks noGrp="1"/>
          </p:cNvSpPr>
          <p:nvPr>
            <p:ph type="subTitle" idx="2"/>
          </p:nvPr>
        </p:nvSpPr>
        <p:spPr>
          <a:xfrm>
            <a:off x="1688439" y="3746975"/>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2" name="Google Shape;42;p5"/>
          <p:cNvSpPr txBox="1">
            <a:spLocks noGrp="1"/>
          </p:cNvSpPr>
          <p:nvPr>
            <p:ph type="subTitle" idx="3"/>
          </p:nvPr>
        </p:nvSpPr>
        <p:spPr>
          <a:xfrm>
            <a:off x="4949961" y="31742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 name="Google Shape;43;p5"/>
          <p:cNvSpPr txBox="1">
            <a:spLocks noGrp="1"/>
          </p:cNvSpPr>
          <p:nvPr>
            <p:ph type="subTitle" idx="4"/>
          </p:nvPr>
        </p:nvSpPr>
        <p:spPr>
          <a:xfrm>
            <a:off x="1688439" y="317427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pic>
        <p:nvPicPr>
          <p:cNvPr id="45" name="Google Shape;45;p6"/>
          <p:cNvPicPr preferRelativeResize="0"/>
          <p:nvPr/>
        </p:nvPicPr>
        <p:blipFill rotWithShape="1">
          <a:blip r:embed="rId2">
            <a:alphaModFix/>
          </a:blip>
          <a:srcRect t="48304" r="11948" b="38934"/>
          <a:stretch/>
        </p:blipFill>
        <p:spPr>
          <a:xfrm flipH="1">
            <a:off x="5314251" y="1"/>
            <a:ext cx="3722399" cy="539500"/>
          </a:xfrm>
          <a:prstGeom prst="rect">
            <a:avLst/>
          </a:prstGeom>
          <a:noFill/>
          <a:ln>
            <a:noFill/>
          </a:ln>
        </p:spPr>
      </p:pic>
      <p:pic>
        <p:nvPicPr>
          <p:cNvPr id="46" name="Google Shape;46;p6"/>
          <p:cNvPicPr preferRelativeResize="0"/>
          <p:nvPr/>
        </p:nvPicPr>
        <p:blipFill rotWithShape="1">
          <a:blip r:embed="rId2">
            <a:alphaModFix/>
          </a:blip>
          <a:srcRect t="48304" r="11948" b="38934"/>
          <a:stretch/>
        </p:blipFill>
        <p:spPr>
          <a:xfrm flipH="1">
            <a:off x="1" y="4595101"/>
            <a:ext cx="3722399" cy="539500"/>
          </a:xfrm>
          <a:prstGeom prst="rect">
            <a:avLst/>
          </a:prstGeom>
          <a:noFill/>
          <a:ln>
            <a:noFill/>
          </a:ln>
        </p:spPr>
      </p:pic>
      <p:pic>
        <p:nvPicPr>
          <p:cNvPr id="47" name="Google Shape;47;p6"/>
          <p:cNvPicPr preferRelativeResize="0"/>
          <p:nvPr/>
        </p:nvPicPr>
        <p:blipFill rotWithShape="1">
          <a:blip r:embed="rId3">
            <a:alphaModFix/>
          </a:blip>
          <a:srcRect l="10120" t="28165" r="50003" b="30692"/>
          <a:stretch/>
        </p:blipFill>
        <p:spPr>
          <a:xfrm rot="10800000">
            <a:off x="-1" y="0"/>
            <a:ext cx="1329377" cy="1371602"/>
          </a:xfrm>
          <a:prstGeom prst="rect">
            <a:avLst/>
          </a:prstGeom>
          <a:noFill/>
          <a:ln>
            <a:noFill/>
          </a:ln>
        </p:spPr>
      </p:pic>
      <p:pic>
        <p:nvPicPr>
          <p:cNvPr id="48" name="Google Shape;48;p6"/>
          <p:cNvPicPr preferRelativeResize="0"/>
          <p:nvPr/>
        </p:nvPicPr>
        <p:blipFill rotWithShape="1">
          <a:blip r:embed="rId3">
            <a:alphaModFix/>
          </a:blip>
          <a:srcRect l="9977" t="27076" r="56940" b="37236"/>
          <a:stretch/>
        </p:blipFill>
        <p:spPr>
          <a:xfrm rot="-24">
            <a:off x="7686916" y="3538644"/>
            <a:ext cx="1487718" cy="1604859"/>
          </a:xfrm>
          <a:prstGeom prst="rect">
            <a:avLst/>
          </a:prstGeom>
          <a:noFill/>
          <a:ln>
            <a:noFill/>
          </a:ln>
        </p:spPr>
      </p:pic>
      <p:sp>
        <p:nvSpPr>
          <p:cNvPr id="49" name="Google Shape;4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
        <p:cNvGrpSpPr/>
        <p:nvPr/>
      </p:nvGrpSpPr>
      <p:grpSpPr>
        <a:xfrm>
          <a:off x="0" y="0"/>
          <a:ext cx="0" cy="0"/>
          <a:chOff x="0" y="0"/>
          <a:chExt cx="0" cy="0"/>
        </a:xfrm>
      </p:grpSpPr>
      <p:pic>
        <p:nvPicPr>
          <p:cNvPr id="51" name="Google Shape;51;p7"/>
          <p:cNvPicPr preferRelativeResize="0"/>
          <p:nvPr/>
        </p:nvPicPr>
        <p:blipFill rotWithShape="1">
          <a:blip r:embed="rId2">
            <a:alphaModFix/>
          </a:blip>
          <a:srcRect t="48304" r="11948" b="38934"/>
          <a:stretch/>
        </p:blipFill>
        <p:spPr>
          <a:xfrm flipH="1">
            <a:off x="2095551" y="1"/>
            <a:ext cx="3722399" cy="539500"/>
          </a:xfrm>
          <a:prstGeom prst="rect">
            <a:avLst/>
          </a:prstGeom>
          <a:noFill/>
          <a:ln>
            <a:noFill/>
          </a:ln>
        </p:spPr>
      </p:pic>
      <p:pic>
        <p:nvPicPr>
          <p:cNvPr id="52" name="Google Shape;52;p7"/>
          <p:cNvPicPr preferRelativeResize="0"/>
          <p:nvPr/>
        </p:nvPicPr>
        <p:blipFill rotWithShape="1">
          <a:blip r:embed="rId2">
            <a:alphaModFix/>
          </a:blip>
          <a:srcRect t="48304" r="11948" b="38934"/>
          <a:stretch/>
        </p:blipFill>
        <p:spPr>
          <a:xfrm flipH="1">
            <a:off x="1" y="4595101"/>
            <a:ext cx="3722399" cy="539500"/>
          </a:xfrm>
          <a:prstGeom prst="rect">
            <a:avLst/>
          </a:prstGeom>
          <a:noFill/>
          <a:ln>
            <a:noFill/>
          </a:ln>
        </p:spPr>
      </p:pic>
      <p:pic>
        <p:nvPicPr>
          <p:cNvPr id="53" name="Google Shape;53;p7"/>
          <p:cNvPicPr preferRelativeResize="0"/>
          <p:nvPr/>
        </p:nvPicPr>
        <p:blipFill rotWithShape="1">
          <a:blip r:embed="rId3">
            <a:alphaModFix/>
          </a:blip>
          <a:srcRect l="10120" t="28165" r="50003" b="30692"/>
          <a:stretch/>
        </p:blipFill>
        <p:spPr>
          <a:xfrm>
            <a:off x="7814624" y="0"/>
            <a:ext cx="1329377" cy="1371602"/>
          </a:xfrm>
          <a:prstGeom prst="rect">
            <a:avLst/>
          </a:prstGeom>
          <a:noFill/>
          <a:ln>
            <a:noFill/>
          </a:ln>
        </p:spPr>
      </p:pic>
      <p:pic>
        <p:nvPicPr>
          <p:cNvPr id="54" name="Google Shape;54;p7"/>
          <p:cNvPicPr preferRelativeResize="0"/>
          <p:nvPr/>
        </p:nvPicPr>
        <p:blipFill rotWithShape="1">
          <a:blip r:embed="rId3">
            <a:alphaModFix/>
          </a:blip>
          <a:srcRect l="9977" t="27076" r="56940" b="37236"/>
          <a:stretch/>
        </p:blipFill>
        <p:spPr>
          <a:xfrm rot="-24">
            <a:off x="7686916" y="3538644"/>
            <a:ext cx="1487718" cy="1604859"/>
          </a:xfrm>
          <a:prstGeom prst="rect">
            <a:avLst/>
          </a:prstGeom>
          <a:noFill/>
          <a:ln>
            <a:noFill/>
          </a:ln>
        </p:spPr>
      </p:pic>
      <p:sp>
        <p:nvSpPr>
          <p:cNvPr id="55" name="Google Shape;55;p7"/>
          <p:cNvSpPr txBox="1">
            <a:spLocks noGrp="1"/>
          </p:cNvSpPr>
          <p:nvPr>
            <p:ph type="title"/>
          </p:nvPr>
        </p:nvSpPr>
        <p:spPr>
          <a:xfrm>
            <a:off x="720725" y="1187100"/>
            <a:ext cx="4749900" cy="745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6" name="Google Shape;56;p7"/>
          <p:cNvSpPr txBox="1">
            <a:spLocks noGrp="1"/>
          </p:cNvSpPr>
          <p:nvPr>
            <p:ph type="subTitle" idx="1"/>
          </p:nvPr>
        </p:nvSpPr>
        <p:spPr>
          <a:xfrm>
            <a:off x="713225" y="2047500"/>
            <a:ext cx="4749900" cy="1908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DM Sans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57" name="Google Shape;57;p7"/>
          <p:cNvSpPr>
            <a:spLocks noGrp="1"/>
          </p:cNvSpPr>
          <p:nvPr>
            <p:ph type="pic" idx="2"/>
          </p:nvPr>
        </p:nvSpPr>
        <p:spPr>
          <a:xfrm>
            <a:off x="5416750" y="700675"/>
            <a:ext cx="4572000" cy="4046700"/>
          </a:xfrm>
          <a:prstGeom prst="parallelogram">
            <a:avLst>
              <a:gd name="adj" fmla="val 49875"/>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
        <p:cNvGrpSpPr/>
        <p:nvPr/>
      </p:nvGrpSpPr>
      <p:grpSpPr>
        <a:xfrm>
          <a:off x="0" y="0"/>
          <a:ext cx="0" cy="0"/>
          <a:chOff x="0" y="0"/>
          <a:chExt cx="0" cy="0"/>
        </a:xfrm>
      </p:grpSpPr>
      <p:pic>
        <p:nvPicPr>
          <p:cNvPr id="59" name="Google Shape;59;p8"/>
          <p:cNvPicPr preferRelativeResize="0"/>
          <p:nvPr/>
        </p:nvPicPr>
        <p:blipFill rotWithShape="1">
          <a:blip r:embed="rId2">
            <a:alphaModFix/>
          </a:blip>
          <a:srcRect l="47946" b="51312"/>
          <a:stretch/>
        </p:blipFill>
        <p:spPr>
          <a:xfrm>
            <a:off x="6336528" y="0"/>
            <a:ext cx="2807470" cy="1520076"/>
          </a:xfrm>
          <a:prstGeom prst="rect">
            <a:avLst/>
          </a:prstGeom>
          <a:noFill/>
          <a:ln>
            <a:noFill/>
          </a:ln>
        </p:spPr>
      </p:pic>
      <p:pic>
        <p:nvPicPr>
          <p:cNvPr id="60" name="Google Shape;60;p8"/>
          <p:cNvPicPr preferRelativeResize="0"/>
          <p:nvPr/>
        </p:nvPicPr>
        <p:blipFill rotWithShape="1">
          <a:blip r:embed="rId2">
            <a:alphaModFix/>
          </a:blip>
          <a:srcRect r="90639" b="85022"/>
          <a:stretch/>
        </p:blipFill>
        <p:spPr>
          <a:xfrm rot="10800000" flipH="1">
            <a:off x="0" y="3623424"/>
            <a:ext cx="1688975" cy="1520076"/>
          </a:xfrm>
          <a:prstGeom prst="rect">
            <a:avLst/>
          </a:prstGeom>
          <a:noFill/>
          <a:ln>
            <a:noFill/>
          </a:ln>
        </p:spPr>
      </p:pic>
      <p:pic>
        <p:nvPicPr>
          <p:cNvPr id="61" name="Google Shape;61;p8"/>
          <p:cNvPicPr preferRelativeResize="0"/>
          <p:nvPr/>
        </p:nvPicPr>
        <p:blipFill rotWithShape="1">
          <a:blip r:embed="rId2">
            <a:alphaModFix/>
          </a:blip>
          <a:srcRect l="92200" t="81617" b="2826"/>
          <a:stretch/>
        </p:blipFill>
        <p:spPr>
          <a:xfrm>
            <a:off x="8430776" y="4320099"/>
            <a:ext cx="713226" cy="823401"/>
          </a:xfrm>
          <a:prstGeom prst="rect">
            <a:avLst/>
          </a:prstGeom>
          <a:noFill/>
          <a:ln>
            <a:noFill/>
          </a:ln>
        </p:spPr>
      </p:pic>
      <p:pic>
        <p:nvPicPr>
          <p:cNvPr id="62" name="Google Shape;62;p8"/>
          <p:cNvPicPr preferRelativeResize="0"/>
          <p:nvPr/>
        </p:nvPicPr>
        <p:blipFill rotWithShape="1">
          <a:blip r:embed="rId3">
            <a:alphaModFix/>
          </a:blip>
          <a:srcRect t="36781" r="11948" b="38935"/>
          <a:stretch/>
        </p:blipFill>
        <p:spPr>
          <a:xfrm>
            <a:off x="713226" y="0"/>
            <a:ext cx="3722399" cy="1026601"/>
          </a:xfrm>
          <a:prstGeom prst="rect">
            <a:avLst/>
          </a:prstGeom>
          <a:noFill/>
          <a:ln>
            <a:noFill/>
          </a:ln>
        </p:spPr>
      </p:pic>
      <p:pic>
        <p:nvPicPr>
          <p:cNvPr id="63" name="Google Shape;63;p8"/>
          <p:cNvPicPr preferRelativeResize="0"/>
          <p:nvPr/>
        </p:nvPicPr>
        <p:blipFill rotWithShape="1">
          <a:blip r:embed="rId3">
            <a:alphaModFix/>
          </a:blip>
          <a:srcRect t="35654" r="11948" b="38935"/>
          <a:stretch/>
        </p:blipFill>
        <p:spPr>
          <a:xfrm flipH="1">
            <a:off x="4708376" y="4066888"/>
            <a:ext cx="3722399" cy="1074227"/>
          </a:xfrm>
          <a:prstGeom prst="rect">
            <a:avLst/>
          </a:prstGeom>
          <a:noFill/>
          <a:ln>
            <a:noFill/>
          </a:ln>
        </p:spPr>
      </p:pic>
      <p:sp>
        <p:nvSpPr>
          <p:cNvPr id="64" name="Google Shape;64;p8"/>
          <p:cNvSpPr txBox="1">
            <a:spLocks noGrp="1"/>
          </p:cNvSpPr>
          <p:nvPr>
            <p:ph type="title"/>
          </p:nvPr>
        </p:nvSpPr>
        <p:spPr>
          <a:xfrm>
            <a:off x="1768550" y="1307100"/>
            <a:ext cx="5607000" cy="252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pic>
        <p:nvPicPr>
          <p:cNvPr id="66" name="Google Shape;66;p9"/>
          <p:cNvPicPr preferRelativeResize="0"/>
          <p:nvPr/>
        </p:nvPicPr>
        <p:blipFill rotWithShape="1">
          <a:blip r:embed="rId2">
            <a:alphaModFix/>
          </a:blip>
          <a:srcRect l="91839" t="83585" b="2634"/>
          <a:stretch/>
        </p:blipFill>
        <p:spPr>
          <a:xfrm flipH="1">
            <a:off x="7990300" y="-54200"/>
            <a:ext cx="1250150" cy="1187401"/>
          </a:xfrm>
          <a:prstGeom prst="rect">
            <a:avLst/>
          </a:prstGeom>
          <a:noFill/>
          <a:ln>
            <a:noFill/>
          </a:ln>
        </p:spPr>
      </p:pic>
      <p:pic>
        <p:nvPicPr>
          <p:cNvPr id="67" name="Google Shape;67;p9"/>
          <p:cNvPicPr preferRelativeResize="0"/>
          <p:nvPr/>
        </p:nvPicPr>
        <p:blipFill rotWithShape="1">
          <a:blip r:embed="rId2">
            <a:alphaModFix/>
          </a:blip>
          <a:srcRect t="51042" r="61679"/>
          <a:stretch/>
        </p:blipFill>
        <p:spPr>
          <a:xfrm flipH="1">
            <a:off x="7180644" y="3732525"/>
            <a:ext cx="1963356" cy="1410975"/>
          </a:xfrm>
          <a:prstGeom prst="rect">
            <a:avLst/>
          </a:prstGeom>
          <a:noFill/>
          <a:ln>
            <a:noFill/>
          </a:ln>
        </p:spPr>
      </p:pic>
      <p:pic>
        <p:nvPicPr>
          <p:cNvPr id="68" name="Google Shape;68;p9"/>
          <p:cNvPicPr preferRelativeResize="0"/>
          <p:nvPr/>
        </p:nvPicPr>
        <p:blipFill rotWithShape="1">
          <a:blip r:embed="rId3">
            <a:alphaModFix/>
          </a:blip>
          <a:srcRect t="48304" r="11948" b="38934"/>
          <a:stretch/>
        </p:blipFill>
        <p:spPr>
          <a:xfrm flipH="1">
            <a:off x="713226" y="1"/>
            <a:ext cx="3722399" cy="539500"/>
          </a:xfrm>
          <a:prstGeom prst="rect">
            <a:avLst/>
          </a:prstGeom>
          <a:noFill/>
          <a:ln>
            <a:noFill/>
          </a:ln>
        </p:spPr>
      </p:pic>
      <p:pic>
        <p:nvPicPr>
          <p:cNvPr id="69" name="Google Shape;69;p9"/>
          <p:cNvPicPr preferRelativeResize="0"/>
          <p:nvPr/>
        </p:nvPicPr>
        <p:blipFill rotWithShape="1">
          <a:blip r:embed="rId3">
            <a:alphaModFix/>
          </a:blip>
          <a:srcRect t="48304" r="11948" b="38934"/>
          <a:stretch/>
        </p:blipFill>
        <p:spPr>
          <a:xfrm flipH="1">
            <a:off x="3489876" y="4604001"/>
            <a:ext cx="3722399" cy="539500"/>
          </a:xfrm>
          <a:prstGeom prst="rect">
            <a:avLst/>
          </a:prstGeom>
          <a:noFill/>
          <a:ln>
            <a:noFill/>
          </a:ln>
        </p:spPr>
      </p:pic>
      <p:pic>
        <p:nvPicPr>
          <p:cNvPr id="70" name="Google Shape;70;p9"/>
          <p:cNvPicPr preferRelativeResize="0"/>
          <p:nvPr/>
        </p:nvPicPr>
        <p:blipFill rotWithShape="1">
          <a:blip r:embed="rId4">
            <a:alphaModFix/>
          </a:blip>
          <a:srcRect l="31855" t="28165" r="11503" b="30692"/>
          <a:stretch/>
        </p:blipFill>
        <p:spPr>
          <a:xfrm>
            <a:off x="3" y="3498825"/>
            <a:ext cx="2264248" cy="1644677"/>
          </a:xfrm>
          <a:prstGeom prst="rect">
            <a:avLst/>
          </a:prstGeom>
          <a:noFill/>
          <a:ln>
            <a:noFill/>
          </a:ln>
        </p:spPr>
      </p:pic>
      <p:sp>
        <p:nvSpPr>
          <p:cNvPr id="71" name="Google Shape;71;p9"/>
          <p:cNvSpPr>
            <a:spLocks noGrp="1"/>
          </p:cNvSpPr>
          <p:nvPr>
            <p:ph type="pic" idx="2"/>
          </p:nvPr>
        </p:nvSpPr>
        <p:spPr>
          <a:xfrm>
            <a:off x="710750" y="1087650"/>
            <a:ext cx="3730800" cy="2968200"/>
          </a:xfrm>
          <a:prstGeom prst="snip2DiagRect">
            <a:avLst>
              <a:gd name="adj1" fmla="val 0"/>
              <a:gd name="adj2" fmla="val 16667"/>
            </a:avLst>
          </a:prstGeom>
          <a:noFill/>
          <a:ln>
            <a:noFill/>
          </a:ln>
        </p:spPr>
      </p:sp>
      <p:sp>
        <p:nvSpPr>
          <p:cNvPr id="72" name="Google Shape;72;p9"/>
          <p:cNvSpPr txBox="1">
            <a:spLocks noGrp="1"/>
          </p:cNvSpPr>
          <p:nvPr>
            <p:ph type="title"/>
          </p:nvPr>
        </p:nvSpPr>
        <p:spPr>
          <a:xfrm>
            <a:off x="4796575" y="1410975"/>
            <a:ext cx="3634200" cy="118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3" name="Google Shape;73;p9"/>
          <p:cNvSpPr txBox="1">
            <a:spLocks noGrp="1"/>
          </p:cNvSpPr>
          <p:nvPr>
            <p:ph type="subTitle" idx="1"/>
          </p:nvPr>
        </p:nvSpPr>
        <p:spPr>
          <a:xfrm>
            <a:off x="4796575" y="2753925"/>
            <a:ext cx="3634200" cy="97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a:spLocks noGrp="1"/>
          </p:cNvSpPr>
          <p:nvPr>
            <p:ph type="pic" idx="2"/>
          </p:nvPr>
        </p:nvSpPr>
        <p:spPr>
          <a:xfrm>
            <a:off x="0" y="0"/>
            <a:ext cx="9144000" cy="5143500"/>
          </a:xfrm>
          <a:prstGeom prst="rect">
            <a:avLst/>
          </a:prstGeom>
          <a:noFill/>
          <a:ln>
            <a:noFill/>
          </a:ln>
        </p:spPr>
      </p:sp>
      <p:sp>
        <p:nvSpPr>
          <p:cNvPr id="76" name="Google Shape;76;p10"/>
          <p:cNvSpPr txBox="1">
            <a:spLocks noGrp="1"/>
          </p:cNvSpPr>
          <p:nvPr>
            <p:ph type="title"/>
          </p:nvPr>
        </p:nvSpPr>
        <p:spPr>
          <a:xfrm>
            <a:off x="720000" y="4040169"/>
            <a:ext cx="7704000" cy="572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sz="2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2.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1pPr>
            <a:lvl2pPr lvl="1"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2pPr>
            <a:lvl3pPr lvl="2"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3pPr>
            <a:lvl4pPr lvl="3"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4pPr>
            <a:lvl5pPr lvl="4"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5pPr>
            <a:lvl6pPr lvl="5"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6pPr>
            <a:lvl7pPr lvl="6"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7pPr>
            <a:lvl8pPr lvl="7"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8pPr>
            <a:lvl9pPr lvl="8"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41"/>
        <p:cNvGrpSpPr/>
        <p:nvPr/>
      </p:nvGrpSpPr>
      <p:grpSpPr>
        <a:xfrm>
          <a:off x="0" y="0"/>
          <a:ext cx="0" cy="0"/>
          <a:chOff x="0" y="0"/>
          <a:chExt cx="0" cy="0"/>
        </a:xfrm>
      </p:grpSpPr>
      <p:sp>
        <p:nvSpPr>
          <p:cNvPr id="242" name="Google Shape;242;p28"/>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1pPr>
            <a:lvl2pPr lvl="1"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2pPr>
            <a:lvl3pPr lvl="2"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3pPr>
            <a:lvl4pPr lvl="3"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4pPr>
            <a:lvl5pPr lvl="4"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5pPr>
            <a:lvl6pPr lvl="5"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6pPr>
            <a:lvl7pPr lvl="6"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7pPr>
            <a:lvl8pPr lvl="7"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8pPr>
            <a:lvl9pPr lvl="8"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9pPr>
          </a:lstStyle>
          <a:p>
            <a:endParaRPr/>
          </a:p>
        </p:txBody>
      </p:sp>
      <p:sp>
        <p:nvSpPr>
          <p:cNvPr id="243" name="Google Shape;243;p28"/>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rtl="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rtl="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rtl="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rtl="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rtl="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rtl="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rtl="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rtl="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8" r:id="rId3"/>
    <p:sldLayoutId id="2147483680" r:id="rId4"/>
    <p:sldLayoutId id="2147483681" r:id="rId5"/>
    <p:sldLayoutId id="2147483682" r:id="rId6"/>
    <p:sldLayoutId id="2147483686" r:id="rId7"/>
    <p:sldLayoutId id="2147483687" r:id="rId8"/>
    <p:sldLayoutId id="2147483693" r:id="rId9"/>
    <p:sldLayoutId id="2147483700" r:id="rId10"/>
    <p:sldLayoutId id="214748370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8.xml"/></Relationships>
</file>

<file path=ppt/slides/_rels/slide1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5.xml"/></Relationships>
</file>

<file path=ppt/slides/_rels/slide1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4.xml"/><Relationship Id="rId1" Type="http://schemas.openxmlformats.org/officeDocument/2006/relationships/slideLayout" Target="../slideLayouts/slideLayout3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8.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9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8.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9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8.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9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8.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9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8.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63"/>
          <p:cNvSpPr txBox="1">
            <a:spLocks noGrp="1"/>
          </p:cNvSpPr>
          <p:nvPr>
            <p:ph type="ctrTitle"/>
          </p:nvPr>
        </p:nvSpPr>
        <p:spPr>
          <a:xfrm>
            <a:off x="713225" y="1124913"/>
            <a:ext cx="4874400" cy="229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ISO 9001 – </a:t>
            </a:r>
            <a:r>
              <a:rPr lang="en" sz="2800" dirty="0">
                <a:solidFill>
                  <a:schemeClr val="tx1">
                    <a:lumMod val="65000"/>
                  </a:schemeClr>
                </a:solidFill>
              </a:rPr>
              <a:t>Sistema de </a:t>
            </a:r>
            <a:r>
              <a:rPr lang="en-US" sz="2800" dirty="0" err="1">
                <a:solidFill>
                  <a:schemeClr val="tx1">
                    <a:lumMod val="65000"/>
                  </a:schemeClr>
                </a:solidFill>
              </a:rPr>
              <a:t>Gestão</a:t>
            </a:r>
            <a:r>
              <a:rPr lang="en-US" sz="2800" dirty="0">
                <a:solidFill>
                  <a:schemeClr val="tx1">
                    <a:lumMod val="65000"/>
                  </a:schemeClr>
                </a:solidFill>
              </a:rPr>
              <a:t> de </a:t>
            </a:r>
            <a:r>
              <a:rPr lang="en-US" sz="2800" dirty="0" err="1">
                <a:solidFill>
                  <a:schemeClr val="tx1">
                    <a:lumMod val="65000"/>
                  </a:schemeClr>
                </a:solidFill>
              </a:rPr>
              <a:t>Qualidade</a:t>
            </a:r>
            <a:endParaRPr sz="2800" dirty="0">
              <a:solidFill>
                <a:schemeClr val="tx1">
                  <a:lumMod val="65000"/>
                </a:schemeClr>
              </a:solidFill>
            </a:endParaRPr>
          </a:p>
        </p:txBody>
      </p:sp>
      <p:sp>
        <p:nvSpPr>
          <p:cNvPr id="504" name="Google Shape;504;p63"/>
          <p:cNvSpPr txBox="1">
            <a:spLocks noGrp="1"/>
          </p:cNvSpPr>
          <p:nvPr>
            <p:ph type="subTitle" idx="1"/>
          </p:nvPr>
        </p:nvSpPr>
        <p:spPr>
          <a:xfrm>
            <a:off x="170122" y="1671458"/>
            <a:ext cx="7060019" cy="327463"/>
          </a:xfrm>
          <a:prstGeom prst="rect">
            <a:avLst/>
          </a:prstGeom>
        </p:spPr>
        <p:txBody>
          <a:bodyPr spcFirstLastPara="1" wrap="square" lIns="91425" tIns="91425" rIns="91425" bIns="91425" anchor="t" anchorCtr="0">
            <a:noAutofit/>
          </a:bodyPr>
          <a:lstStyle/>
          <a:p>
            <a:pPr marL="0" lvl="0" indent="0"/>
            <a:r>
              <a:rPr lang="pt-PT" sz="1400" b="1" dirty="0">
                <a:solidFill>
                  <a:schemeClr val="tx2">
                    <a:lumMod val="20000"/>
                    <a:lumOff val="80000"/>
                  </a:schemeClr>
                </a:solidFill>
              </a:rPr>
              <a:t>ADMINISTRAÇÃO E SEGURANÇA DE SISTEMAS DE INFORMAÇÃO</a:t>
            </a:r>
            <a:endParaRPr sz="1400" dirty="0">
              <a:solidFill>
                <a:schemeClr val="tx2">
                  <a:lumMod val="20000"/>
                  <a:lumOff val="80000"/>
                </a:schemeClr>
              </a:solidFill>
            </a:endParaRPr>
          </a:p>
        </p:txBody>
      </p:sp>
      <p:pic>
        <p:nvPicPr>
          <p:cNvPr id="6" name="Picture Placeholder 5"/>
          <p:cNvPicPr>
            <a:picLocks noGrp="1" noChangeAspect="1"/>
          </p:cNvPicPr>
          <p:nvPr>
            <p:ph type="pic" idx="2"/>
          </p:nvPr>
        </p:nvPicPr>
        <p:blipFill>
          <a:blip r:embed="rId3">
            <a:extLst>
              <a:ext uri="{28A0092B-C50C-407E-A947-70E740481C1C}">
                <a14:useLocalDpi xmlns:a14="http://schemas.microsoft.com/office/drawing/2010/main" val="0"/>
              </a:ext>
            </a:extLst>
          </a:blip>
          <a:srcRect t="16716" b="16716"/>
          <a:stretch>
            <a:fillRect/>
          </a:stretch>
        </p:blipFill>
        <p:spPr>
          <a:xfrm>
            <a:off x="5591303" y="1528022"/>
            <a:ext cx="3552697" cy="2363494"/>
          </a:xfrm>
        </p:spPr>
      </p:pic>
      <p:sp>
        <p:nvSpPr>
          <p:cNvPr id="7" name="TextBox 6"/>
          <p:cNvSpPr txBox="1"/>
          <p:nvPr/>
        </p:nvSpPr>
        <p:spPr>
          <a:xfrm>
            <a:off x="4508205" y="4294625"/>
            <a:ext cx="4635795" cy="738664"/>
          </a:xfrm>
          <a:prstGeom prst="rect">
            <a:avLst/>
          </a:prstGeom>
          <a:noFill/>
        </p:spPr>
        <p:txBody>
          <a:bodyPr wrap="square" rtlCol="0">
            <a:spAutoFit/>
          </a:bodyPr>
          <a:lstStyle/>
          <a:p>
            <a:r>
              <a:rPr lang="pt-PT" dirty="0">
                <a:solidFill>
                  <a:schemeClr val="tx1"/>
                </a:solidFill>
              </a:rPr>
              <a:t>Docentes:</a:t>
            </a:r>
            <a:endParaRPr lang="en-US" dirty="0">
              <a:solidFill>
                <a:schemeClr val="tx1"/>
              </a:solidFill>
            </a:endParaRPr>
          </a:p>
          <a:p>
            <a:r>
              <a:rPr lang="pt-PT" dirty="0">
                <a:solidFill>
                  <a:schemeClr val="tx1"/>
                </a:solidFill>
              </a:rPr>
              <a:t>Engª. Ivone Cipriano</a:t>
            </a:r>
            <a:endParaRPr lang="en-US" dirty="0">
              <a:solidFill>
                <a:schemeClr val="tx1"/>
              </a:solidFill>
            </a:endParaRPr>
          </a:p>
          <a:p>
            <a:r>
              <a:rPr lang="pt-PT" dirty="0">
                <a:solidFill>
                  <a:schemeClr val="tx1"/>
                </a:solidFill>
              </a:rPr>
              <a:t>Eng°. Délcio Chadreca</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312799" y="1964029"/>
            <a:ext cx="5546065" cy="1511400"/>
          </a:xfrm>
          <a:prstGeom prst="rect">
            <a:avLst/>
          </a:prstGeom>
        </p:spPr>
        <p:txBody>
          <a:bodyPr spcFirstLastPara="1" wrap="square" lIns="91425" tIns="91425" rIns="91425" bIns="91425" anchor="t" anchorCtr="0">
            <a:noAutofit/>
          </a:bodyPr>
          <a:lstStyle/>
          <a:p>
            <a:pPr lvl="0"/>
            <a:r>
              <a:rPr lang="en-US" sz="3600" dirty="0" err="1"/>
              <a:t>Referências</a:t>
            </a:r>
            <a:r>
              <a:rPr lang="en-US" sz="3600" dirty="0"/>
              <a:t> </a:t>
            </a:r>
            <a:r>
              <a:rPr lang="en-US" sz="3600" dirty="0" err="1"/>
              <a:t>Normativas</a:t>
            </a:r>
            <a:endParaRPr lang="en-US" sz="3600" dirty="0"/>
          </a:p>
        </p:txBody>
      </p:sp>
      <p:sp>
        <p:nvSpPr>
          <p:cNvPr id="544" name="Google Shape;544;p67"/>
          <p:cNvSpPr txBox="1">
            <a:spLocks noGrp="1"/>
          </p:cNvSpPr>
          <p:nvPr>
            <p:ph type="title" idx="2"/>
          </p:nvPr>
        </p:nvSpPr>
        <p:spPr>
          <a:xfrm>
            <a:off x="876325" y="121825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02</a:t>
            </a:r>
            <a:endParaRPr dirty="0">
              <a:solidFill>
                <a:schemeClr val="lt2"/>
              </a:solidFill>
            </a:endParaRPr>
          </a:p>
        </p:txBody>
      </p:sp>
      <p:sp>
        <p:nvSpPr>
          <p:cNvPr id="2" name="Picture Placeholder 1"/>
          <p:cNvSpPr>
            <a:spLocks noGrp="1"/>
          </p:cNvSpPr>
          <p:nvPr>
            <p:ph type="pic" idx="3"/>
          </p:nvPr>
        </p:nvSpPr>
        <p:spPr/>
      </p:sp>
    </p:spTree>
    <p:extLst>
      <p:ext uri="{BB962C8B-B14F-4D97-AF65-F5344CB8AC3E}">
        <p14:creationId xmlns:p14="http://schemas.microsoft.com/office/powerpoint/2010/main" val="376614399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A625A6-11BE-D8AF-D142-AC996318DE14}"/>
              </a:ext>
            </a:extLst>
          </p:cNvPr>
          <p:cNvSpPr>
            <a:spLocks noGrp="1"/>
          </p:cNvSpPr>
          <p:nvPr>
            <p:ph type="title"/>
          </p:nvPr>
        </p:nvSpPr>
        <p:spPr>
          <a:xfrm>
            <a:off x="610511" y="797700"/>
            <a:ext cx="7480866" cy="3867335"/>
          </a:xfrm>
        </p:spPr>
        <p:txBody>
          <a:bodyPr/>
          <a:lstStyle/>
          <a:p>
            <a:pPr>
              <a:lnSpc>
                <a:spcPct val="150000"/>
              </a:lnSpc>
            </a:pP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A organização deve utilizar meios adequados para identificar as saídas quando for necessário assegurar a conformidade de produtos e serviços. </a:t>
            </a:r>
            <a:br>
              <a:rPr lang="pt-PT" sz="1800" b="0" kern="100" dirty="0">
                <a:effectLst/>
                <a:latin typeface="Times New Roman" panose="02020603050405020304" pitchFamily="18" charset="0"/>
                <a:ea typeface="Calibri" panose="020F0502020204030204" pitchFamily="34" charset="0"/>
                <a:cs typeface="Arial" panose="020B0604020202020204" pitchFamily="34" charset="0"/>
              </a:rPr>
            </a:b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A organização deve identificar o estado das saídas em relação aos requisitos de monitorização e de medição ao longo da produção e da prestação do serviço.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 A organização deve controlar a identificação única das saídas quando a rastreabilidade for um requisito e deve reter a informação documentada necessária para permitir a rastreabilidade.</a:t>
            </a:r>
            <a:endParaRPr lang="pt-MZ" b="0" dirty="0"/>
          </a:p>
        </p:txBody>
      </p:sp>
      <p:sp>
        <p:nvSpPr>
          <p:cNvPr id="3" name="Título 2">
            <a:extLst>
              <a:ext uri="{FF2B5EF4-FFF2-40B4-BE49-F238E27FC236}">
                <a16:creationId xmlns:a16="http://schemas.microsoft.com/office/drawing/2014/main" id="{A9251534-7CBC-BBDB-1B3F-AB9CBAE54B13}"/>
              </a:ext>
            </a:extLst>
          </p:cNvPr>
          <p:cNvSpPr>
            <a:spLocks noGrp="1"/>
          </p:cNvSpPr>
          <p:nvPr>
            <p:ph type="title" idx="2"/>
          </p:nvPr>
        </p:nvSpPr>
        <p:spPr>
          <a:xfrm>
            <a:off x="950753" y="223284"/>
            <a:ext cx="5620168" cy="475470"/>
          </a:xfrm>
        </p:spPr>
        <p:txBody>
          <a:bodyPr/>
          <a:lstStyle/>
          <a:p>
            <a:r>
              <a:rPr lang="pt-PT" sz="2000" dirty="0"/>
              <a:t>8.5.2.	Identificação e rastreabilidade</a:t>
            </a:r>
            <a:endParaRPr lang="pt-MZ" sz="2000" dirty="0"/>
          </a:p>
        </p:txBody>
      </p:sp>
    </p:spTree>
    <p:extLst>
      <p:ext uri="{BB962C8B-B14F-4D97-AF65-F5344CB8AC3E}">
        <p14:creationId xmlns:p14="http://schemas.microsoft.com/office/powerpoint/2010/main" val="132553530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C1D6CD-4E68-F15B-27F4-8BC895CABBC1}"/>
              </a:ext>
            </a:extLst>
          </p:cNvPr>
          <p:cNvSpPr>
            <a:spLocks noGrp="1"/>
          </p:cNvSpPr>
          <p:nvPr>
            <p:ph type="title"/>
          </p:nvPr>
        </p:nvSpPr>
        <p:spPr>
          <a:xfrm>
            <a:off x="353102" y="925032"/>
            <a:ext cx="8076289" cy="3630818"/>
          </a:xfrm>
        </p:spPr>
        <p:txBody>
          <a:bodyPr/>
          <a:lstStyle/>
          <a:p>
            <a:pPr>
              <a:lnSpc>
                <a:spcPct val="150000"/>
              </a:lnSpc>
            </a:pP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A organização deve cuidar da propriedade dos clientes ou dos fornecedores externos enquanto a mesma estiver sob o seu controlo ou a ser utilizada pela organização.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A organização deve identificar, verificar, proteger e salvaguardar a propriedade de clientes ou fornecedores externos disponibilizada para utilização ou para incorporação nos produtos e serviços.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Quando a propriedade de um cliente ou fornecedor externo se perde, danifica ou é de outra forma tida como inadequada para utilização, a organização deve reportá-lo ao cliente ou fornecedor externo e reter informação documentada da ocorrência.</a:t>
            </a:r>
            <a:endParaRPr lang="pt-MZ" b="0" dirty="0"/>
          </a:p>
        </p:txBody>
      </p:sp>
      <p:sp>
        <p:nvSpPr>
          <p:cNvPr id="3" name="Título 2">
            <a:extLst>
              <a:ext uri="{FF2B5EF4-FFF2-40B4-BE49-F238E27FC236}">
                <a16:creationId xmlns:a16="http://schemas.microsoft.com/office/drawing/2014/main" id="{1196B91E-90CA-14DB-7D0D-1D70766EC65F}"/>
              </a:ext>
            </a:extLst>
          </p:cNvPr>
          <p:cNvSpPr>
            <a:spLocks noGrp="1"/>
          </p:cNvSpPr>
          <p:nvPr>
            <p:ph type="title" idx="2"/>
          </p:nvPr>
        </p:nvSpPr>
        <p:spPr>
          <a:xfrm>
            <a:off x="567981" y="138367"/>
            <a:ext cx="7672252" cy="786665"/>
          </a:xfrm>
        </p:spPr>
        <p:txBody>
          <a:bodyPr/>
          <a:lstStyle/>
          <a:p>
            <a:r>
              <a:rPr lang="pt-PT" sz="2000" dirty="0"/>
              <a:t>8.5.3.	Propriedade dos clientes ou dos fornecedores externos</a:t>
            </a:r>
            <a:endParaRPr lang="pt-MZ" sz="2000" dirty="0"/>
          </a:p>
        </p:txBody>
      </p:sp>
    </p:spTree>
    <p:extLst>
      <p:ext uri="{BB962C8B-B14F-4D97-AF65-F5344CB8AC3E}">
        <p14:creationId xmlns:p14="http://schemas.microsoft.com/office/powerpoint/2010/main" val="8136084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D5DF57-FB47-82BF-5C18-66D34FD256BB}"/>
              </a:ext>
            </a:extLst>
          </p:cNvPr>
          <p:cNvSpPr>
            <a:spLocks noGrp="1"/>
          </p:cNvSpPr>
          <p:nvPr>
            <p:ph type="title"/>
          </p:nvPr>
        </p:nvSpPr>
        <p:spPr>
          <a:xfrm>
            <a:off x="613600" y="1128604"/>
            <a:ext cx="7916800" cy="3145684"/>
          </a:xfrm>
        </p:spPr>
        <p:txBody>
          <a:bodyPr/>
          <a:lstStyle/>
          <a:p>
            <a:pPr>
              <a:lnSpc>
                <a:spcPct val="150000"/>
              </a:lnSpc>
            </a:pP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A organização deve preservar as saídas durante a produção e a prestação do serviço, na medida necessária para assegurar a conformidade com os requisitos.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NOTA: A preservação pode incluir a identificação, o manuseamento, o controlo de contaminação, o embalamento, o armazenamento, a transmissão ou transporte e a proteção.</a:t>
            </a:r>
            <a:endParaRPr lang="pt-MZ" b="0" dirty="0"/>
          </a:p>
        </p:txBody>
      </p:sp>
      <p:sp>
        <p:nvSpPr>
          <p:cNvPr id="3" name="Título 2">
            <a:extLst>
              <a:ext uri="{FF2B5EF4-FFF2-40B4-BE49-F238E27FC236}">
                <a16:creationId xmlns:a16="http://schemas.microsoft.com/office/drawing/2014/main" id="{769F4802-166B-3269-34B6-4C3740EE54D1}"/>
              </a:ext>
            </a:extLst>
          </p:cNvPr>
          <p:cNvSpPr>
            <a:spLocks noGrp="1"/>
          </p:cNvSpPr>
          <p:nvPr>
            <p:ph type="title" idx="2"/>
          </p:nvPr>
        </p:nvSpPr>
        <p:spPr>
          <a:xfrm>
            <a:off x="785775" y="283052"/>
            <a:ext cx="2898233" cy="484045"/>
          </a:xfrm>
        </p:spPr>
        <p:txBody>
          <a:bodyPr/>
          <a:lstStyle/>
          <a:p>
            <a:r>
              <a:rPr lang="pt-PT" sz="2000" dirty="0"/>
              <a:t>8.5.4. Preservação</a:t>
            </a:r>
            <a:endParaRPr lang="pt-MZ" sz="2000" dirty="0"/>
          </a:p>
        </p:txBody>
      </p:sp>
    </p:spTree>
    <p:extLst>
      <p:ext uri="{BB962C8B-B14F-4D97-AF65-F5344CB8AC3E}">
        <p14:creationId xmlns:p14="http://schemas.microsoft.com/office/powerpoint/2010/main" val="14642253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8CE053-FB29-6736-CACA-A9E78DE2F339}"/>
              </a:ext>
            </a:extLst>
          </p:cNvPr>
          <p:cNvSpPr>
            <a:spLocks noGrp="1"/>
          </p:cNvSpPr>
          <p:nvPr>
            <p:ph type="title"/>
          </p:nvPr>
        </p:nvSpPr>
        <p:spPr>
          <a:xfrm>
            <a:off x="621144" y="750340"/>
            <a:ext cx="7406438" cy="3853558"/>
          </a:xfrm>
        </p:spPr>
        <p:txBody>
          <a:bodyPr/>
          <a:lstStyle/>
          <a:p>
            <a:pPr>
              <a:lnSpc>
                <a:spcPct val="150000"/>
              </a:lnSpc>
            </a:pP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Ao determinar a extensão das atividades posteriores à entrega requeridas, a organização deve considerar: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a) as exigências estatutárias e regulamentares;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b) as potenciais consequências não desejadas associadas aos seus produtos e serviços; </a:t>
            </a:r>
            <a:br>
              <a:rPr lang="pt-PT"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c) a natureza, a utilização e o tempo de vida pretendidos para os seus produtos e serviços;</a:t>
            </a:r>
            <a:br>
              <a:rPr lang="pt-PT"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d) os requisitos dos clientes;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e) o retorno de informação dos clientes.</a:t>
            </a:r>
            <a:endParaRPr lang="pt-MZ" b="0" dirty="0"/>
          </a:p>
        </p:txBody>
      </p:sp>
      <p:sp>
        <p:nvSpPr>
          <p:cNvPr id="3" name="Título 2">
            <a:extLst>
              <a:ext uri="{FF2B5EF4-FFF2-40B4-BE49-F238E27FC236}">
                <a16:creationId xmlns:a16="http://schemas.microsoft.com/office/drawing/2014/main" id="{7F4E5931-B936-C2A7-6894-115374D04E26}"/>
              </a:ext>
            </a:extLst>
          </p:cNvPr>
          <p:cNvSpPr>
            <a:spLocks noGrp="1"/>
          </p:cNvSpPr>
          <p:nvPr>
            <p:ph type="title" idx="2"/>
          </p:nvPr>
        </p:nvSpPr>
        <p:spPr>
          <a:xfrm>
            <a:off x="876325" y="147278"/>
            <a:ext cx="6077369" cy="475471"/>
          </a:xfrm>
        </p:spPr>
        <p:txBody>
          <a:bodyPr/>
          <a:lstStyle/>
          <a:p>
            <a:r>
              <a:rPr lang="pt-PT" sz="2000" dirty="0"/>
              <a:t>8.5.5.	</a:t>
            </a:r>
            <a:r>
              <a:rPr lang="pt-PT" sz="2000" dirty="0" err="1"/>
              <a:t>Actividades</a:t>
            </a:r>
            <a:r>
              <a:rPr lang="pt-PT" sz="2000" dirty="0"/>
              <a:t> posteriores à entrega</a:t>
            </a:r>
            <a:endParaRPr lang="pt-MZ" sz="2000" dirty="0"/>
          </a:p>
        </p:txBody>
      </p:sp>
    </p:spTree>
    <p:extLst>
      <p:ext uri="{BB962C8B-B14F-4D97-AF65-F5344CB8AC3E}">
        <p14:creationId xmlns:p14="http://schemas.microsoft.com/office/powerpoint/2010/main" val="199603788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4ED405-2A54-E283-8956-4A10BB5B9837}"/>
              </a:ext>
            </a:extLst>
          </p:cNvPr>
          <p:cNvSpPr>
            <a:spLocks noGrp="1"/>
          </p:cNvSpPr>
          <p:nvPr>
            <p:ph type="title"/>
          </p:nvPr>
        </p:nvSpPr>
        <p:spPr>
          <a:xfrm>
            <a:off x="340242" y="882502"/>
            <a:ext cx="8133907" cy="3366123"/>
          </a:xfrm>
        </p:spPr>
        <p:txBody>
          <a:bodyPr/>
          <a:lstStyle/>
          <a:p>
            <a:pPr>
              <a:lnSpc>
                <a:spcPct val="150000"/>
              </a:lnSpc>
            </a:pP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A organização deve rever e controlar alterações na produção ou na prestação do serviço, na medida necessária para assegurar a conformidade continuada com os requisitos.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A organização deve reter informação documentada que descreva os resultados da revisão das alterações, a(s) pessoa(s) que autorizou(aram) as alterações e quaisquer ações que resultem da revisão.</a:t>
            </a:r>
            <a:endParaRPr lang="pt-MZ" b="0" dirty="0"/>
          </a:p>
        </p:txBody>
      </p:sp>
      <p:sp>
        <p:nvSpPr>
          <p:cNvPr id="3" name="Título 2">
            <a:extLst>
              <a:ext uri="{FF2B5EF4-FFF2-40B4-BE49-F238E27FC236}">
                <a16:creationId xmlns:a16="http://schemas.microsoft.com/office/drawing/2014/main" id="{5097DD4D-3813-712D-229F-835F2AADD6C4}"/>
              </a:ext>
            </a:extLst>
          </p:cNvPr>
          <p:cNvSpPr>
            <a:spLocks noGrp="1"/>
          </p:cNvSpPr>
          <p:nvPr>
            <p:ph type="title" idx="2"/>
          </p:nvPr>
        </p:nvSpPr>
        <p:spPr>
          <a:xfrm>
            <a:off x="706204" y="170120"/>
            <a:ext cx="4386791" cy="484603"/>
          </a:xfrm>
        </p:spPr>
        <p:txBody>
          <a:bodyPr/>
          <a:lstStyle/>
          <a:p>
            <a:r>
              <a:rPr lang="pt-PT" sz="2000" dirty="0"/>
              <a:t>8.5.6.	Controle de alterações </a:t>
            </a:r>
            <a:endParaRPr lang="pt-MZ" sz="2000" dirty="0"/>
          </a:p>
        </p:txBody>
      </p:sp>
    </p:spTree>
    <p:extLst>
      <p:ext uri="{BB962C8B-B14F-4D97-AF65-F5344CB8AC3E}">
        <p14:creationId xmlns:p14="http://schemas.microsoft.com/office/powerpoint/2010/main" val="383827193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00F0D-8284-ECF2-694A-FB19CD0BADD2}"/>
              </a:ext>
            </a:extLst>
          </p:cNvPr>
          <p:cNvSpPr>
            <a:spLocks noGrp="1"/>
          </p:cNvSpPr>
          <p:nvPr>
            <p:ph type="title"/>
          </p:nvPr>
        </p:nvSpPr>
        <p:spPr>
          <a:xfrm>
            <a:off x="414670" y="698754"/>
            <a:ext cx="8187070" cy="3660595"/>
          </a:xfrm>
        </p:spPr>
        <p:txBody>
          <a:bodyPr/>
          <a:lstStyle/>
          <a:p>
            <a:pPr>
              <a:lnSpc>
                <a:spcPct val="150000"/>
              </a:lnSpc>
            </a:pP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A libertação de produtos e serviços para o cliente não deve prosseguir antes de terem sido completadas de forma satisfatória as disposições planeadas, exceto quando aprovada por uma autoridade relevante e, onde aplicável, pelo cliente.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A organização deve reter a informação documentada relativa a libertação de produtos e serviços.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A informação documentada deve incluir: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a) evidência da conformidade com os critérios de aceitação;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dirty="0">
                <a:effectLst/>
                <a:latin typeface="Times New Roman" panose="02020603050405020304" pitchFamily="18" charset="0"/>
                <a:ea typeface="Calibri" panose="020F0502020204030204" pitchFamily="34" charset="0"/>
                <a:cs typeface="Arial" panose="020B0604020202020204" pitchFamily="34" charset="0"/>
              </a:rPr>
              <a:t>b) rastreabilidade à(s) pessoa(s) que autorizou(aram) a libertação.</a:t>
            </a:r>
            <a:endParaRPr lang="pt-MZ" b="0" dirty="0"/>
          </a:p>
        </p:txBody>
      </p:sp>
      <p:sp>
        <p:nvSpPr>
          <p:cNvPr id="3" name="Título 2">
            <a:extLst>
              <a:ext uri="{FF2B5EF4-FFF2-40B4-BE49-F238E27FC236}">
                <a16:creationId xmlns:a16="http://schemas.microsoft.com/office/drawing/2014/main" id="{98A8C415-519B-DB55-A537-2C06FB5257C7}"/>
              </a:ext>
            </a:extLst>
          </p:cNvPr>
          <p:cNvSpPr>
            <a:spLocks noGrp="1"/>
          </p:cNvSpPr>
          <p:nvPr>
            <p:ph type="title" idx="2"/>
          </p:nvPr>
        </p:nvSpPr>
        <p:spPr>
          <a:xfrm>
            <a:off x="780632" y="180752"/>
            <a:ext cx="5928512" cy="518001"/>
          </a:xfrm>
        </p:spPr>
        <p:txBody>
          <a:bodyPr/>
          <a:lstStyle/>
          <a:p>
            <a:r>
              <a:rPr lang="pt-PT" sz="2000" dirty="0"/>
              <a:t>8.6. Libertação de produtos e serviços</a:t>
            </a:r>
            <a:endParaRPr lang="pt-MZ" sz="2000" dirty="0"/>
          </a:p>
        </p:txBody>
      </p:sp>
    </p:spTree>
    <p:extLst>
      <p:ext uri="{BB962C8B-B14F-4D97-AF65-F5344CB8AC3E}">
        <p14:creationId xmlns:p14="http://schemas.microsoft.com/office/powerpoint/2010/main" val="151424937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312195-4D13-4B4A-1857-382E9037B600}"/>
              </a:ext>
            </a:extLst>
          </p:cNvPr>
          <p:cNvSpPr>
            <a:spLocks noGrp="1"/>
          </p:cNvSpPr>
          <p:nvPr>
            <p:ph type="title"/>
          </p:nvPr>
        </p:nvSpPr>
        <p:spPr>
          <a:xfrm>
            <a:off x="209563" y="258504"/>
            <a:ext cx="8615460" cy="4626492"/>
          </a:xfrm>
        </p:spPr>
        <p:txBody>
          <a:bodyPr/>
          <a:lstStyle/>
          <a:p>
            <a:pPr>
              <a:lnSpc>
                <a:spcPct val="150000"/>
              </a:lnSpc>
            </a:pP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A organização deve empreender ações adequadas baseadas na natureza da não conformidade e do seu efeito na conformidade de produtos e serviços.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Isto também deve ser aplicado a produtos e serviços não conformes que sejam detetados após a entrega dos produtos, durante ou após a prestação do serviço.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A organização deve tratar as saídas não conformes de uma ou mais das seguintes formas:</a:t>
            </a:r>
            <a:br>
              <a:rPr lang="pt-PT"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a) correção;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b) segregação, contenção, retorno ou suspensão do fornecimento de produtos e serviços;</a:t>
            </a:r>
            <a:br>
              <a:rPr lang="pt-PT"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c) informação ao cliente;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d) obtenção de autorização para aceitação sob derrogação.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A conformidade com os requisitos deve ser verificada quando as saídas não conformes são corrigidas.</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endParaRPr lang="pt-MZ" b="0" dirty="0"/>
          </a:p>
        </p:txBody>
      </p:sp>
      <p:sp>
        <p:nvSpPr>
          <p:cNvPr id="3" name="Título 2">
            <a:extLst>
              <a:ext uri="{FF2B5EF4-FFF2-40B4-BE49-F238E27FC236}">
                <a16:creationId xmlns:a16="http://schemas.microsoft.com/office/drawing/2014/main" id="{4CC78A89-6814-D94E-BB55-BFA05096DF56}"/>
              </a:ext>
            </a:extLst>
          </p:cNvPr>
          <p:cNvSpPr>
            <a:spLocks noGrp="1"/>
          </p:cNvSpPr>
          <p:nvPr>
            <p:ph type="title" idx="2"/>
          </p:nvPr>
        </p:nvSpPr>
        <p:spPr>
          <a:xfrm>
            <a:off x="886957" y="0"/>
            <a:ext cx="5971042" cy="516501"/>
          </a:xfrm>
        </p:spPr>
        <p:txBody>
          <a:bodyPr/>
          <a:lstStyle/>
          <a:p>
            <a:r>
              <a:rPr lang="pt-PT" sz="2000" dirty="0"/>
              <a:t>8.7. Controle de saídas não conformes</a:t>
            </a:r>
            <a:endParaRPr lang="pt-MZ" sz="2000" dirty="0"/>
          </a:p>
        </p:txBody>
      </p:sp>
    </p:spTree>
    <p:extLst>
      <p:ext uri="{BB962C8B-B14F-4D97-AF65-F5344CB8AC3E}">
        <p14:creationId xmlns:p14="http://schemas.microsoft.com/office/powerpoint/2010/main" val="9701002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6A28ED-CC84-1F12-4731-8BB4C8A03422}"/>
              </a:ext>
            </a:extLst>
          </p:cNvPr>
          <p:cNvSpPr>
            <a:spLocks noGrp="1"/>
          </p:cNvSpPr>
          <p:nvPr>
            <p:ph type="title"/>
          </p:nvPr>
        </p:nvSpPr>
        <p:spPr>
          <a:xfrm>
            <a:off x="276447" y="956931"/>
            <a:ext cx="8240232" cy="2137144"/>
          </a:xfrm>
        </p:spPr>
        <p:txBody>
          <a:bodyPr/>
          <a:lstStyle/>
          <a:p>
            <a:pPr>
              <a:lnSpc>
                <a:spcPct val="150000"/>
              </a:lnSpc>
            </a:pP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a) descreva a não conformidade;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b) descreva as ações empreendidas;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c) descreva quaisquer derrogações obtidas;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d) identifique a autoridade que decide a ação correspondente à não conformidade.</a:t>
            </a:r>
            <a:endParaRPr lang="pt-MZ" b="0" dirty="0"/>
          </a:p>
        </p:txBody>
      </p:sp>
      <p:sp>
        <p:nvSpPr>
          <p:cNvPr id="3" name="Título 2">
            <a:extLst>
              <a:ext uri="{FF2B5EF4-FFF2-40B4-BE49-F238E27FC236}">
                <a16:creationId xmlns:a16="http://schemas.microsoft.com/office/drawing/2014/main" id="{C08726DC-A09F-7A17-0175-FA2298B822A5}"/>
              </a:ext>
            </a:extLst>
          </p:cNvPr>
          <p:cNvSpPr>
            <a:spLocks noGrp="1"/>
          </p:cNvSpPr>
          <p:nvPr>
            <p:ph type="title" idx="2"/>
          </p:nvPr>
        </p:nvSpPr>
        <p:spPr>
          <a:xfrm>
            <a:off x="627321" y="566522"/>
            <a:ext cx="6874810" cy="390409"/>
          </a:xfrm>
        </p:spPr>
        <p:txBody>
          <a:bodyPr/>
          <a:lstStyle/>
          <a:p>
            <a:r>
              <a:rPr lang="pt-PT" sz="2000" kern="100" dirty="0">
                <a:effectLst/>
                <a:latin typeface="Times New Roman" panose="02020603050405020304" pitchFamily="18" charset="0"/>
                <a:ea typeface="Calibri" panose="020F0502020204030204" pitchFamily="34" charset="0"/>
                <a:cs typeface="Arial" panose="020B0604020202020204" pitchFamily="34" charset="0"/>
              </a:rPr>
              <a:t>8.7.2 A organização deve reter informação documentada que:</a:t>
            </a:r>
            <a:endParaRPr lang="pt-MZ" sz="2000" dirty="0"/>
          </a:p>
        </p:txBody>
      </p:sp>
    </p:spTree>
    <p:extLst>
      <p:ext uri="{BB962C8B-B14F-4D97-AF65-F5344CB8AC3E}">
        <p14:creationId xmlns:p14="http://schemas.microsoft.com/office/powerpoint/2010/main" val="38323273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138223" y="2134150"/>
            <a:ext cx="6284167" cy="1511400"/>
          </a:xfrm>
          <a:prstGeom prst="rect">
            <a:avLst/>
          </a:prstGeom>
        </p:spPr>
        <p:txBody>
          <a:bodyPr spcFirstLastPara="1" wrap="square" lIns="91425" tIns="91425" rIns="91425" bIns="91425" anchor="t" anchorCtr="0">
            <a:noAutofit/>
          </a:bodyPr>
          <a:lstStyle/>
          <a:p>
            <a:pPr lvl="0"/>
            <a:r>
              <a:rPr lang="en-US" sz="3600" dirty="0" err="1"/>
              <a:t>Avaliação</a:t>
            </a:r>
            <a:r>
              <a:rPr lang="en-US" sz="3600" dirty="0"/>
              <a:t> de </a:t>
            </a:r>
            <a:br>
              <a:rPr lang="en-US" sz="3600" dirty="0"/>
            </a:br>
            <a:r>
              <a:rPr lang="en-US" sz="3600" dirty="0" err="1"/>
              <a:t>Desempenho</a:t>
            </a:r>
            <a:endParaRPr lang="en-US" sz="3600" dirty="0"/>
          </a:p>
        </p:txBody>
      </p:sp>
      <p:sp>
        <p:nvSpPr>
          <p:cNvPr id="544" name="Google Shape;544;p67"/>
          <p:cNvSpPr txBox="1">
            <a:spLocks noGrp="1"/>
          </p:cNvSpPr>
          <p:nvPr>
            <p:ph type="title" idx="2"/>
          </p:nvPr>
        </p:nvSpPr>
        <p:spPr>
          <a:xfrm>
            <a:off x="876325" y="121825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09</a:t>
            </a:r>
            <a:endParaRPr dirty="0">
              <a:solidFill>
                <a:schemeClr val="lt2"/>
              </a:solidFill>
            </a:endParaRPr>
          </a:p>
        </p:txBody>
      </p:sp>
    </p:spTree>
    <p:extLst>
      <p:ext uri="{BB962C8B-B14F-4D97-AF65-F5344CB8AC3E}">
        <p14:creationId xmlns:p14="http://schemas.microsoft.com/office/powerpoint/2010/main" val="304773747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1"/>
            <a:r>
              <a:rPr lang="pt-PT" sz="1600" dirty="0">
                <a:solidFill>
                  <a:srgbClr val="FF6D09"/>
                </a:solidFill>
              </a:rPr>
              <a:t>9.1.  Monitorização, medição, análise e avaliação</a:t>
            </a:r>
            <a:br>
              <a:rPr lang="en-US" sz="1600" dirty="0">
                <a:solidFill>
                  <a:srgbClr val="FF6D09"/>
                </a:solidFill>
              </a:rPr>
            </a:br>
            <a:r>
              <a:rPr lang="en-US" sz="1600" dirty="0">
                <a:solidFill>
                  <a:srgbClr val="FF9953"/>
                </a:solidFill>
              </a:rPr>
              <a:t>9.1.1. </a:t>
            </a:r>
            <a:r>
              <a:rPr lang="pt-PT" sz="1600" dirty="0">
                <a:solidFill>
                  <a:srgbClr val="FF9953"/>
                </a:solidFill>
              </a:rPr>
              <a:t>Generalidades</a:t>
            </a:r>
            <a:br>
              <a:rPr lang="en-US" sz="1600" dirty="0">
                <a:solidFill>
                  <a:srgbClr val="FF6D09"/>
                </a:solidFill>
              </a:rPr>
            </a:br>
            <a:endParaRPr lang="en-US" sz="1600" dirty="0">
              <a:solidFill>
                <a:srgbClr val="FF6D09"/>
              </a:solidFill>
            </a:endParaRPr>
          </a:p>
        </p:txBody>
      </p:sp>
      <p:sp>
        <p:nvSpPr>
          <p:cNvPr id="6" name="TextBox 5"/>
          <p:cNvSpPr txBox="1"/>
          <p:nvPr/>
        </p:nvSpPr>
        <p:spPr>
          <a:xfrm>
            <a:off x="720000" y="1286539"/>
            <a:ext cx="7903005" cy="3477875"/>
          </a:xfrm>
          <a:prstGeom prst="rect">
            <a:avLst/>
          </a:prstGeom>
          <a:noFill/>
        </p:spPr>
        <p:txBody>
          <a:bodyPr wrap="square" rtlCol="0">
            <a:spAutoFit/>
          </a:bodyPr>
          <a:lstStyle/>
          <a:p>
            <a:pPr algn="just"/>
            <a:r>
              <a:rPr lang="pt-PT" sz="2000" dirty="0">
                <a:solidFill>
                  <a:schemeClr val="tx1"/>
                </a:solidFill>
                <a:latin typeface="Archivo" panose="020B0604020202020204" charset="0"/>
                <a:cs typeface="Archivo" panose="020B0604020202020204" charset="0"/>
              </a:rPr>
              <a:t>Compete à organização determinar:</a:t>
            </a:r>
            <a:endParaRPr lang="en-US" sz="2000" dirty="0">
              <a:solidFill>
                <a:schemeClr val="tx1"/>
              </a:solidFill>
              <a:latin typeface="Archivo" panose="020B0604020202020204" charset="0"/>
              <a:cs typeface="Archivo" panose="020B0604020202020204" charset="0"/>
            </a:endParaRPr>
          </a:p>
          <a:p>
            <a:pPr marL="342900" lvl="0" indent="-342900" algn="just">
              <a:buFont typeface="Wingdings" panose="05000000000000000000" pitchFamily="2" charset="2"/>
              <a:buChar char="v"/>
            </a:pPr>
            <a:r>
              <a:rPr lang="pt-PT" sz="2000" dirty="0">
                <a:solidFill>
                  <a:schemeClr val="tx1"/>
                </a:solidFill>
                <a:latin typeface="Archivo" panose="020B0604020202020204" charset="0"/>
                <a:cs typeface="Archivo" panose="020B0604020202020204" charset="0"/>
              </a:rPr>
              <a:t>O que necessita ser monitorizado e medido;</a:t>
            </a:r>
            <a:endParaRPr lang="en-US" sz="2000" dirty="0">
              <a:solidFill>
                <a:schemeClr val="tx1"/>
              </a:solidFill>
              <a:latin typeface="Archivo" panose="020B0604020202020204" charset="0"/>
              <a:cs typeface="Archivo" panose="020B0604020202020204" charset="0"/>
            </a:endParaRPr>
          </a:p>
          <a:p>
            <a:pPr marL="342900" lvl="0" indent="-342900" algn="just">
              <a:buFont typeface="Wingdings" panose="05000000000000000000" pitchFamily="2" charset="2"/>
              <a:buChar char="v"/>
            </a:pPr>
            <a:r>
              <a:rPr lang="pt-PT" sz="2000" dirty="0">
                <a:solidFill>
                  <a:schemeClr val="tx1"/>
                </a:solidFill>
                <a:latin typeface="Archivo" panose="020B0604020202020204" charset="0"/>
                <a:cs typeface="Archivo" panose="020B0604020202020204" charset="0"/>
              </a:rPr>
              <a:t>Quando fará a monitorização e a medição;</a:t>
            </a:r>
            <a:endParaRPr lang="en-US" sz="2000" dirty="0">
              <a:solidFill>
                <a:schemeClr val="tx1"/>
              </a:solidFill>
              <a:latin typeface="Archivo" panose="020B0604020202020204" charset="0"/>
              <a:cs typeface="Archivo" panose="020B0604020202020204" charset="0"/>
            </a:endParaRPr>
          </a:p>
          <a:p>
            <a:pPr marL="342900" lvl="0" indent="-342900" algn="just">
              <a:buFont typeface="Wingdings" panose="05000000000000000000" pitchFamily="2" charset="2"/>
              <a:buChar char="v"/>
            </a:pPr>
            <a:r>
              <a:rPr lang="pt-PT" sz="2000" dirty="0">
                <a:solidFill>
                  <a:schemeClr val="tx1"/>
                </a:solidFill>
                <a:latin typeface="Archivo" panose="020B0604020202020204" charset="0"/>
                <a:cs typeface="Archivo" panose="020B0604020202020204" charset="0"/>
              </a:rPr>
              <a:t>quando fará a análise e avaliação dos resultados obtidos na monitorização e medição;</a:t>
            </a:r>
            <a:endParaRPr lang="en-US" sz="2000" dirty="0">
              <a:solidFill>
                <a:schemeClr val="tx1"/>
              </a:solidFill>
              <a:latin typeface="Archivo" panose="020B0604020202020204" charset="0"/>
              <a:cs typeface="Archivo" panose="020B0604020202020204" charset="0"/>
            </a:endParaRPr>
          </a:p>
          <a:p>
            <a:pPr marL="342900" lvl="0" indent="-342900" algn="just">
              <a:buFont typeface="Wingdings" panose="05000000000000000000" pitchFamily="2" charset="2"/>
              <a:buChar char="v"/>
            </a:pPr>
            <a:r>
              <a:rPr lang="pt-PT" sz="2000" dirty="0">
                <a:solidFill>
                  <a:schemeClr val="tx1"/>
                </a:solidFill>
                <a:latin typeface="Archivo" panose="020B0604020202020204" charset="0"/>
                <a:cs typeface="Archivo" panose="020B0604020202020204" charset="0"/>
              </a:rPr>
              <a:t>quais métodos são necessários para monitorizar, medir, analisar e avaliar a fim de assegurar resultados válidos.</a:t>
            </a:r>
          </a:p>
          <a:p>
            <a:pPr marL="342900" lvl="0" indent="-342900" algn="just">
              <a:buFont typeface="Arial" panose="020B0604020202020204" pitchFamily="34" charset="0"/>
              <a:buChar char="•"/>
            </a:pPr>
            <a:endParaRPr lang="pt-PT" sz="2000" dirty="0">
              <a:solidFill>
                <a:schemeClr val="tx1"/>
              </a:solidFill>
              <a:latin typeface="Archivo" panose="020B0604020202020204" charset="0"/>
              <a:cs typeface="Archivo" panose="020B0604020202020204" charset="0"/>
            </a:endParaRPr>
          </a:p>
          <a:p>
            <a:pPr marL="342900" lvl="0" indent="-342900" algn="just">
              <a:buFont typeface="Arial" panose="020B0604020202020204" pitchFamily="34" charset="0"/>
              <a:buChar char="•"/>
            </a:pPr>
            <a:endParaRPr lang="en-US" sz="2000" dirty="0">
              <a:solidFill>
                <a:schemeClr val="tx1"/>
              </a:solidFill>
              <a:latin typeface="Archivo" panose="020B0604020202020204" charset="0"/>
              <a:cs typeface="Archivo" panose="020B0604020202020204" charset="0"/>
            </a:endParaRPr>
          </a:p>
          <a:p>
            <a:pPr algn="just"/>
            <a:r>
              <a:rPr lang="pt-PT" sz="2000" dirty="0">
                <a:solidFill>
                  <a:schemeClr val="tx1"/>
                </a:solidFill>
                <a:latin typeface="Archivo" panose="020B0604020202020204" charset="0"/>
                <a:cs typeface="Archivo" panose="020B0604020202020204" charset="0"/>
              </a:rPr>
              <a:t>Os resultados da monitorização, medição, análise e avaliação deverão ser devidamente documentados.</a:t>
            </a:r>
            <a:endParaRPr lang="en-US" sz="2000" dirty="0">
              <a:solidFill>
                <a:schemeClr val="tx1"/>
              </a:solidFill>
              <a:latin typeface="Archivo" panose="020B0604020202020204" charset="0"/>
              <a:cs typeface="Archivo" panose="020B0604020202020204" charset="0"/>
            </a:endParaRPr>
          </a:p>
        </p:txBody>
      </p:sp>
    </p:spTree>
    <p:extLst>
      <p:ext uri="{BB962C8B-B14F-4D97-AF65-F5344CB8AC3E}">
        <p14:creationId xmlns:p14="http://schemas.microsoft.com/office/powerpoint/2010/main" val="3221223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solidFill>
                  <a:srgbClr val="FF6D09"/>
                </a:solidFill>
              </a:rPr>
              <a:t>2. Referências normativas</a:t>
            </a:r>
            <a:br>
              <a:rPr lang="en-US" dirty="0">
                <a:solidFill>
                  <a:srgbClr val="FF6D09"/>
                </a:solidFill>
              </a:rPr>
            </a:br>
            <a:endParaRPr lang="en-US" dirty="0">
              <a:solidFill>
                <a:srgbClr val="FF6D09"/>
              </a:solidFill>
            </a:endParaRPr>
          </a:p>
        </p:txBody>
      </p:sp>
      <p:sp>
        <p:nvSpPr>
          <p:cNvPr id="3" name="TextBox 2"/>
          <p:cNvSpPr txBox="1"/>
          <p:nvPr/>
        </p:nvSpPr>
        <p:spPr>
          <a:xfrm>
            <a:off x="720000" y="1017725"/>
            <a:ext cx="8165208" cy="3780522"/>
          </a:xfrm>
          <a:prstGeom prst="rect">
            <a:avLst/>
          </a:prstGeom>
          <a:noFill/>
        </p:spPr>
        <p:txBody>
          <a:bodyPr wrap="square" rtlCol="0">
            <a:spAutoFit/>
          </a:bodyPr>
          <a:lstStyle/>
          <a:p>
            <a:pPr algn="just">
              <a:lnSpc>
                <a:spcPct val="150000"/>
              </a:lnSpc>
            </a:pPr>
            <a:r>
              <a:rPr lang="pt-PT" sz="1800" dirty="0">
                <a:solidFill>
                  <a:schemeClr val="tx1"/>
                </a:solidFill>
              </a:rPr>
              <a:t>Este documento faz referência total ou parcial aos seguintes documentos normativos, os quais são essenciais para a sua aplicação. Para referências datadas, apenas a edição citada é aplicável. Para referências não datadas, aplica-se a última edição:</a:t>
            </a:r>
            <a:endParaRPr lang="en-US" sz="1800" dirty="0">
              <a:solidFill>
                <a:schemeClr val="tx1"/>
              </a:solidFill>
            </a:endParaRPr>
          </a:p>
          <a:p>
            <a:pPr marL="285750" lvl="0" indent="-285750" algn="just">
              <a:lnSpc>
                <a:spcPct val="150000"/>
              </a:lnSpc>
              <a:buClr>
                <a:srgbClr val="FF6D09"/>
              </a:buClr>
              <a:buFont typeface="Wingdings" panose="05000000000000000000" pitchFamily="2" charset="2"/>
              <a:buChar char="v"/>
            </a:pPr>
            <a:r>
              <a:rPr lang="pt-PT" sz="1800" dirty="0">
                <a:solidFill>
                  <a:schemeClr val="tx1"/>
                </a:solidFill>
              </a:rPr>
              <a:t>ISO 9000:2015 - Sistemas de gestão da qualidade - Fundamentos e vocabulário</a:t>
            </a:r>
            <a:endParaRPr lang="en-US" sz="1800" dirty="0">
              <a:solidFill>
                <a:schemeClr val="tx1"/>
              </a:solidFill>
            </a:endParaRPr>
          </a:p>
          <a:p>
            <a:pPr algn="just">
              <a:lnSpc>
                <a:spcPct val="150000"/>
              </a:lnSpc>
            </a:pPr>
            <a:r>
              <a:rPr lang="pt-PT" sz="1800" dirty="0">
                <a:solidFill>
                  <a:schemeClr val="tx1"/>
                </a:solidFill>
              </a:rPr>
              <a:t> </a:t>
            </a:r>
            <a:endParaRPr lang="en-US" sz="1800" dirty="0">
              <a:solidFill>
                <a:schemeClr val="tx1"/>
              </a:solidFill>
            </a:endParaRPr>
          </a:p>
          <a:p>
            <a:pPr algn="just">
              <a:lnSpc>
                <a:spcPct val="150000"/>
              </a:lnSpc>
            </a:pPr>
            <a:r>
              <a:rPr lang="pt-PT" sz="1800" dirty="0">
                <a:solidFill>
                  <a:schemeClr val="tx1"/>
                </a:solidFill>
              </a:rPr>
              <a:t>Esta norma fornece os fundamentos e terminologia associada aos sistemas de gestão da qualidade.</a:t>
            </a:r>
            <a:endParaRPr lang="en-US" sz="1800" dirty="0">
              <a:solidFill>
                <a:schemeClr val="tx1"/>
              </a:solidFill>
            </a:endParaRPr>
          </a:p>
        </p:txBody>
      </p:sp>
    </p:spTree>
    <p:extLst>
      <p:ext uri="{BB962C8B-B14F-4D97-AF65-F5344CB8AC3E}">
        <p14:creationId xmlns:p14="http://schemas.microsoft.com/office/powerpoint/2010/main" val="193382866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dirty="0">
                <a:solidFill>
                  <a:srgbClr val="FF9953"/>
                </a:solidFill>
              </a:rPr>
              <a:t>9.1.2. </a:t>
            </a:r>
            <a:r>
              <a:rPr lang="pt-PT" sz="2000" dirty="0">
                <a:solidFill>
                  <a:srgbClr val="FF9953"/>
                </a:solidFill>
              </a:rPr>
              <a:t>Monitorizar e medir a satisfação do cliente</a:t>
            </a:r>
            <a:endParaRPr lang="en-US" sz="2000" dirty="0">
              <a:solidFill>
                <a:srgbClr val="FF9953"/>
              </a:solidFill>
            </a:endParaRPr>
          </a:p>
        </p:txBody>
      </p:sp>
      <p:sp>
        <p:nvSpPr>
          <p:cNvPr id="4" name="TextBox 3"/>
          <p:cNvSpPr txBox="1"/>
          <p:nvPr/>
        </p:nvSpPr>
        <p:spPr>
          <a:xfrm>
            <a:off x="818706" y="1017725"/>
            <a:ext cx="7605293" cy="3970318"/>
          </a:xfrm>
          <a:prstGeom prst="rect">
            <a:avLst/>
          </a:prstGeom>
          <a:noFill/>
        </p:spPr>
        <p:txBody>
          <a:bodyPr wrap="square" rtlCol="0">
            <a:spAutoFit/>
          </a:bodyPr>
          <a:lstStyle/>
          <a:p>
            <a:pPr algn="just"/>
            <a:r>
              <a:rPr lang="pt-PT" sz="1800" dirty="0">
                <a:solidFill>
                  <a:schemeClr val="tx1"/>
                </a:solidFill>
                <a:latin typeface="Archivo" panose="020B0604020202020204" charset="0"/>
                <a:cs typeface="Archivo" panose="020B0604020202020204" charset="0"/>
              </a:rPr>
              <a:t>Dependendo do perfil do cliente, o conceito de qualidade pode ter significados diferentes.</a:t>
            </a:r>
          </a:p>
          <a:p>
            <a:pPr algn="just"/>
            <a:endParaRPr lang="pt-PT" sz="1800" dirty="0">
              <a:solidFill>
                <a:schemeClr val="tx1"/>
              </a:solidFill>
              <a:latin typeface="Archivo" panose="020B0604020202020204" charset="0"/>
              <a:cs typeface="Archivo" panose="020B0604020202020204" charset="0"/>
            </a:endParaRPr>
          </a:p>
          <a:p>
            <a:pPr algn="just"/>
            <a:r>
              <a:rPr lang="pt-PT" sz="1800" dirty="0">
                <a:solidFill>
                  <a:schemeClr val="tx1"/>
                </a:solidFill>
                <a:latin typeface="Archivo" panose="020B0604020202020204" charset="0"/>
                <a:cs typeface="Archivo" panose="020B0604020202020204" charset="0"/>
              </a:rPr>
              <a:t>A organização deve monitorizar a percepção do cliente quanto à medida em que as suas necessidades e expectativas foram satisfeitas. A organização deve determinar os métodos para obter, monitorizar e rever esta informação. </a:t>
            </a:r>
          </a:p>
          <a:p>
            <a:pPr algn="just"/>
            <a:endParaRPr lang="en-US" sz="1800" dirty="0">
              <a:solidFill>
                <a:schemeClr val="tx1"/>
              </a:solidFill>
              <a:latin typeface="Archivo" panose="020B0604020202020204" charset="0"/>
              <a:cs typeface="Archivo" panose="020B0604020202020204" charset="0"/>
            </a:endParaRPr>
          </a:p>
          <a:p>
            <a:pPr algn="just"/>
            <a:r>
              <a:rPr lang="pt-PT" sz="1800" dirty="0">
                <a:solidFill>
                  <a:schemeClr val="tx1"/>
                </a:solidFill>
                <a:latin typeface="Archivo" panose="020B0604020202020204" charset="0"/>
                <a:cs typeface="Archivo" panose="020B0604020202020204" charset="0"/>
              </a:rPr>
              <a:t>Exemplos de ferramentas e estratégias que podem ser utilizadas para monitorizar e medir a percepção dos clientes incluem:</a:t>
            </a:r>
            <a:endParaRPr lang="en-US" sz="1800" dirty="0">
              <a:solidFill>
                <a:schemeClr val="tx1"/>
              </a:solidFill>
              <a:latin typeface="Archivo" panose="020B0604020202020204" charset="0"/>
              <a:cs typeface="Archivo" panose="020B0604020202020204" charset="0"/>
            </a:endParaRPr>
          </a:p>
          <a:p>
            <a:pPr marL="285750" lvl="0" indent="-285750" algn="just">
              <a:buFont typeface="Wingdings" panose="05000000000000000000" pitchFamily="2" charset="2"/>
              <a:buChar char="v"/>
            </a:pPr>
            <a:r>
              <a:rPr lang="pt-PT" sz="1800" dirty="0">
                <a:solidFill>
                  <a:schemeClr val="tx1"/>
                </a:solidFill>
                <a:latin typeface="Archivo" panose="020B0604020202020204" charset="0"/>
                <a:cs typeface="Archivo" panose="020B0604020202020204" charset="0"/>
              </a:rPr>
              <a:t>Inquérito aos clientes;</a:t>
            </a:r>
            <a:endParaRPr lang="en-US" sz="1800" dirty="0">
              <a:solidFill>
                <a:schemeClr val="tx1"/>
              </a:solidFill>
              <a:latin typeface="Archivo" panose="020B0604020202020204" charset="0"/>
              <a:cs typeface="Archivo" panose="020B0604020202020204" charset="0"/>
            </a:endParaRPr>
          </a:p>
          <a:p>
            <a:pPr marL="285750" lvl="0" indent="-285750" algn="just">
              <a:buFont typeface="Wingdings" panose="05000000000000000000" pitchFamily="2" charset="2"/>
              <a:buChar char="v"/>
            </a:pPr>
            <a:r>
              <a:rPr lang="pt-PT" sz="1800" dirty="0">
                <a:solidFill>
                  <a:schemeClr val="tx1"/>
                </a:solidFill>
                <a:latin typeface="Archivo" panose="020B0604020202020204" charset="0"/>
                <a:cs typeface="Archivo" panose="020B0604020202020204" charset="0"/>
              </a:rPr>
              <a:t>Elogios;</a:t>
            </a:r>
            <a:endParaRPr lang="en-US" sz="1800" dirty="0">
              <a:solidFill>
                <a:schemeClr val="tx1"/>
              </a:solidFill>
              <a:latin typeface="Archivo" panose="020B0604020202020204" charset="0"/>
              <a:cs typeface="Archivo" panose="020B0604020202020204" charset="0"/>
            </a:endParaRPr>
          </a:p>
          <a:p>
            <a:pPr marL="285750" lvl="0" indent="-285750" algn="just">
              <a:buFont typeface="Wingdings" panose="05000000000000000000" pitchFamily="2" charset="2"/>
              <a:buChar char="v"/>
            </a:pPr>
            <a:r>
              <a:rPr lang="pt-PT" sz="1800" dirty="0">
                <a:solidFill>
                  <a:schemeClr val="tx1"/>
                </a:solidFill>
                <a:latin typeface="Archivo" panose="020B0604020202020204" charset="0"/>
                <a:cs typeface="Archivo" panose="020B0604020202020204" charset="0"/>
              </a:rPr>
              <a:t>Relatórios dos distribuidores;</a:t>
            </a:r>
            <a:endParaRPr lang="en-US" sz="1800" dirty="0">
              <a:solidFill>
                <a:schemeClr val="tx1"/>
              </a:solidFill>
              <a:latin typeface="Archivo" panose="020B0604020202020204" charset="0"/>
              <a:cs typeface="Archivo" panose="020B0604020202020204" charset="0"/>
            </a:endParaRPr>
          </a:p>
          <a:p>
            <a:pPr marL="285750" lvl="0" indent="-285750" algn="just">
              <a:buFont typeface="Wingdings" panose="05000000000000000000" pitchFamily="2" charset="2"/>
              <a:buChar char="v"/>
            </a:pPr>
            <a:r>
              <a:rPr lang="pt-PT" sz="1800" dirty="0">
                <a:solidFill>
                  <a:schemeClr val="tx1"/>
                </a:solidFill>
                <a:latin typeface="Archivo" panose="020B0604020202020204" charset="0"/>
                <a:cs typeface="Archivo" panose="020B0604020202020204" charset="0"/>
              </a:rPr>
              <a:t>Reclamações em garantias;</a:t>
            </a:r>
            <a:endParaRPr lang="en-US" sz="1800" dirty="0">
              <a:solidFill>
                <a:schemeClr val="tx1"/>
              </a:solidFill>
              <a:latin typeface="Archivo" panose="020B0604020202020204" charset="0"/>
              <a:cs typeface="Archivo" panose="020B0604020202020204" charset="0"/>
            </a:endParaRPr>
          </a:p>
          <a:p>
            <a:pPr marL="285750" indent="-285750" algn="just">
              <a:buFont typeface="Wingdings" panose="05000000000000000000" pitchFamily="2" charset="2"/>
              <a:buChar char="v"/>
            </a:pPr>
            <a:r>
              <a:rPr lang="pt-PT" sz="1800" dirty="0">
                <a:solidFill>
                  <a:schemeClr val="tx1"/>
                </a:solidFill>
                <a:latin typeface="Archivo" panose="020B0604020202020204" charset="0"/>
                <a:cs typeface="Archivo" panose="020B0604020202020204" charset="0"/>
              </a:rPr>
              <a:t>Análise de quotas no Mercado.</a:t>
            </a:r>
            <a:endParaRPr lang="en-US" sz="1800" dirty="0">
              <a:solidFill>
                <a:schemeClr val="tx1"/>
              </a:solidFill>
              <a:latin typeface="Archivo" panose="020B0604020202020204" charset="0"/>
              <a:cs typeface="Archivo" panose="020B0604020202020204" charset="0"/>
            </a:endParaRPr>
          </a:p>
        </p:txBody>
      </p:sp>
    </p:spTree>
    <p:extLst>
      <p:ext uri="{BB962C8B-B14F-4D97-AF65-F5344CB8AC3E}">
        <p14:creationId xmlns:p14="http://schemas.microsoft.com/office/powerpoint/2010/main" val="164894312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rgbClr val="FF9953"/>
                </a:solidFill>
              </a:rPr>
              <a:t>9.1.3. </a:t>
            </a:r>
            <a:r>
              <a:rPr lang="pt-PT" sz="2000" dirty="0">
                <a:solidFill>
                  <a:srgbClr val="FF9953"/>
                </a:solidFill>
              </a:rPr>
              <a:t>Análise e avaliação</a:t>
            </a:r>
            <a:br>
              <a:rPr lang="en-US" sz="2000" dirty="0">
                <a:solidFill>
                  <a:srgbClr val="FF9953"/>
                </a:solidFill>
              </a:rPr>
            </a:br>
            <a:endParaRPr lang="en-US" sz="2000" dirty="0">
              <a:solidFill>
                <a:srgbClr val="FF9953"/>
              </a:solidFill>
            </a:endParaRPr>
          </a:p>
        </p:txBody>
      </p:sp>
      <p:sp>
        <p:nvSpPr>
          <p:cNvPr id="3" name="TextBox 2"/>
          <p:cNvSpPr txBox="1"/>
          <p:nvPr/>
        </p:nvSpPr>
        <p:spPr>
          <a:xfrm>
            <a:off x="592409" y="871917"/>
            <a:ext cx="8275144" cy="4247317"/>
          </a:xfrm>
          <a:prstGeom prst="rect">
            <a:avLst/>
          </a:prstGeom>
          <a:noFill/>
        </p:spPr>
        <p:txBody>
          <a:bodyPr wrap="square" rtlCol="0">
            <a:spAutoFit/>
          </a:bodyPr>
          <a:lstStyle/>
          <a:p>
            <a:pPr algn="just"/>
            <a:r>
              <a:rPr lang="pt-PT" sz="1800" dirty="0">
                <a:solidFill>
                  <a:schemeClr val="tx1"/>
                </a:solidFill>
              </a:rPr>
              <a:t>Os dados e informações obtidos da monitorização e medição devem ser analisados e avaliados, a fim de servirem como insights valiosos na tomada de decisão.</a:t>
            </a:r>
          </a:p>
          <a:p>
            <a:pPr algn="just"/>
            <a:endParaRPr lang="en-US" sz="1800" dirty="0">
              <a:solidFill>
                <a:schemeClr val="tx1"/>
              </a:solidFill>
            </a:endParaRPr>
          </a:p>
          <a:p>
            <a:pPr algn="just"/>
            <a:r>
              <a:rPr lang="pt-PT" sz="1800" dirty="0">
                <a:solidFill>
                  <a:schemeClr val="tx1"/>
                </a:solidFill>
              </a:rPr>
              <a:t>Para a análise dos dados podem ser utilizadas as técnicas estatísticas como a estatística descritiva, a inferência estatística, a regressão, entre outras.</a:t>
            </a:r>
          </a:p>
          <a:p>
            <a:pPr algn="just"/>
            <a:endParaRPr lang="pt-PT" sz="1800" dirty="0">
              <a:solidFill>
                <a:schemeClr val="tx1"/>
              </a:solidFill>
            </a:endParaRPr>
          </a:p>
          <a:p>
            <a:pPr algn="just"/>
            <a:r>
              <a:rPr lang="pt-PT" sz="1800" dirty="0">
                <a:solidFill>
                  <a:schemeClr val="tx1"/>
                </a:solidFill>
              </a:rPr>
              <a:t>Posteriormente, os resultados da análise devem ser utilizados para avaliar os seguintes itens:</a:t>
            </a:r>
            <a:endParaRPr lang="en-US" sz="1800" dirty="0">
              <a:solidFill>
                <a:schemeClr val="tx1"/>
              </a:solidFill>
            </a:endParaRPr>
          </a:p>
          <a:p>
            <a:pPr marL="285750" lvl="0" indent="-285750" algn="just">
              <a:buFont typeface="Wingdings" panose="05000000000000000000" pitchFamily="2" charset="2"/>
              <a:buChar char="v"/>
            </a:pPr>
            <a:r>
              <a:rPr lang="pt-PT" sz="1800" dirty="0">
                <a:solidFill>
                  <a:schemeClr val="tx1"/>
                </a:solidFill>
              </a:rPr>
              <a:t>a conformidade de produtos e serviços;</a:t>
            </a:r>
            <a:endParaRPr lang="en-US" sz="1800" dirty="0">
              <a:solidFill>
                <a:schemeClr val="tx1"/>
              </a:solidFill>
            </a:endParaRPr>
          </a:p>
          <a:p>
            <a:pPr marL="285750" lvl="0" indent="-285750" algn="just">
              <a:buFont typeface="Wingdings" panose="05000000000000000000" pitchFamily="2" charset="2"/>
              <a:buChar char="v"/>
            </a:pPr>
            <a:r>
              <a:rPr lang="pt-PT" sz="1800" dirty="0">
                <a:solidFill>
                  <a:schemeClr val="tx1"/>
                </a:solidFill>
              </a:rPr>
              <a:t>o grau de satisfação do cliente;</a:t>
            </a:r>
            <a:endParaRPr lang="en-US" sz="1800" dirty="0">
              <a:solidFill>
                <a:schemeClr val="tx1"/>
              </a:solidFill>
            </a:endParaRPr>
          </a:p>
          <a:p>
            <a:pPr marL="285750" lvl="0" indent="-285750" algn="just">
              <a:buFont typeface="Wingdings" panose="05000000000000000000" pitchFamily="2" charset="2"/>
              <a:buChar char="v"/>
            </a:pPr>
            <a:r>
              <a:rPr lang="pt-PT" sz="1800" dirty="0">
                <a:solidFill>
                  <a:schemeClr val="tx1"/>
                </a:solidFill>
              </a:rPr>
              <a:t>o desempenho e a eficácia do Sistema de Gestão da Qualidade;</a:t>
            </a:r>
            <a:endParaRPr lang="en-US" sz="1800" dirty="0">
              <a:solidFill>
                <a:schemeClr val="tx1"/>
              </a:solidFill>
            </a:endParaRPr>
          </a:p>
          <a:p>
            <a:pPr marL="285750" lvl="0" indent="-285750" algn="just">
              <a:buFont typeface="Wingdings" panose="05000000000000000000" pitchFamily="2" charset="2"/>
              <a:buChar char="v"/>
            </a:pPr>
            <a:r>
              <a:rPr lang="pt-PT" sz="1800" dirty="0">
                <a:solidFill>
                  <a:schemeClr val="tx1"/>
                </a:solidFill>
              </a:rPr>
              <a:t>se o planeamento foi implementado com eficácia;</a:t>
            </a:r>
            <a:endParaRPr lang="en-US" sz="1800" dirty="0">
              <a:solidFill>
                <a:schemeClr val="tx1"/>
              </a:solidFill>
            </a:endParaRPr>
          </a:p>
          <a:p>
            <a:pPr marL="285750" lvl="0" indent="-285750" algn="just">
              <a:buFont typeface="Wingdings" panose="05000000000000000000" pitchFamily="2" charset="2"/>
              <a:buChar char="v"/>
            </a:pPr>
            <a:r>
              <a:rPr lang="pt-PT" sz="1800" dirty="0">
                <a:solidFill>
                  <a:schemeClr val="tx1"/>
                </a:solidFill>
              </a:rPr>
              <a:t>o desempenho dos fornecedores externos</a:t>
            </a:r>
            <a:endParaRPr lang="en-US" sz="1800" dirty="0">
              <a:solidFill>
                <a:schemeClr val="tx1"/>
              </a:solidFill>
            </a:endParaRPr>
          </a:p>
          <a:p>
            <a:pPr marL="285750" lvl="0" indent="-285750" algn="just">
              <a:buFont typeface="Wingdings" panose="05000000000000000000" pitchFamily="2" charset="2"/>
              <a:buChar char="v"/>
            </a:pPr>
            <a:r>
              <a:rPr lang="pt-PT" sz="1800" dirty="0">
                <a:solidFill>
                  <a:schemeClr val="tx1"/>
                </a:solidFill>
              </a:rPr>
              <a:t>o que deve ser melhorado no Sistema de gestão da qualidade.</a:t>
            </a:r>
            <a:endParaRPr lang="en-US" sz="1800" dirty="0">
              <a:solidFill>
                <a:schemeClr val="tx1"/>
              </a:solidFill>
            </a:endParaRPr>
          </a:p>
        </p:txBody>
      </p:sp>
    </p:spTree>
    <p:extLst>
      <p:ext uri="{BB962C8B-B14F-4D97-AF65-F5344CB8AC3E}">
        <p14:creationId xmlns:p14="http://schemas.microsoft.com/office/powerpoint/2010/main" val="9480683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rgbClr val="FF9953"/>
                </a:solidFill>
              </a:rPr>
              <a:t>9.2. </a:t>
            </a:r>
            <a:r>
              <a:rPr lang="pt-PT" sz="2000" dirty="0">
                <a:solidFill>
                  <a:srgbClr val="FF9953"/>
                </a:solidFill>
              </a:rPr>
              <a:t>Auditoria interna</a:t>
            </a:r>
            <a:br>
              <a:rPr lang="en-US" sz="2000" dirty="0">
                <a:solidFill>
                  <a:srgbClr val="FF9953"/>
                </a:solidFill>
              </a:rPr>
            </a:br>
            <a:endParaRPr lang="en-US" sz="2000" dirty="0">
              <a:solidFill>
                <a:srgbClr val="FF9953"/>
              </a:solidFill>
            </a:endParaRPr>
          </a:p>
        </p:txBody>
      </p:sp>
      <p:sp>
        <p:nvSpPr>
          <p:cNvPr id="3" name="TextBox 2"/>
          <p:cNvSpPr txBox="1"/>
          <p:nvPr/>
        </p:nvSpPr>
        <p:spPr>
          <a:xfrm>
            <a:off x="720000" y="1095154"/>
            <a:ext cx="8349572" cy="3693319"/>
          </a:xfrm>
          <a:prstGeom prst="rect">
            <a:avLst/>
          </a:prstGeom>
          <a:noFill/>
        </p:spPr>
        <p:txBody>
          <a:bodyPr wrap="square" rtlCol="0">
            <a:spAutoFit/>
          </a:bodyPr>
          <a:lstStyle/>
          <a:p>
            <a:pPr lvl="0" algn="just"/>
            <a:r>
              <a:rPr lang="pt-PT" sz="1800" b="1" dirty="0">
                <a:solidFill>
                  <a:schemeClr val="tx1"/>
                </a:solidFill>
                <a:latin typeface="Archivo" panose="020B0604020202020204" charset="0"/>
                <a:cs typeface="Archivo" panose="020B0604020202020204" charset="0"/>
              </a:rPr>
              <a:t>1. </a:t>
            </a:r>
            <a:r>
              <a:rPr lang="pt-PT" sz="1800" dirty="0">
                <a:solidFill>
                  <a:schemeClr val="tx1"/>
                </a:solidFill>
                <a:latin typeface="Archivo" panose="020B0604020202020204" charset="0"/>
                <a:cs typeface="Archivo" panose="020B0604020202020204" charset="0"/>
              </a:rPr>
              <a:t>A organização deve planear e estabelecer intervalos de tempo em que serão realizadas auditorias a nível interno a fim de proporcionar informações sobre:</a:t>
            </a:r>
            <a:endParaRPr lang="en-US" sz="1800" dirty="0">
              <a:solidFill>
                <a:schemeClr val="tx1"/>
              </a:solidFill>
              <a:latin typeface="Archivo" panose="020B0604020202020204" charset="0"/>
              <a:cs typeface="Archivo" panose="020B0604020202020204" charset="0"/>
            </a:endParaRPr>
          </a:p>
          <a:p>
            <a:pPr marL="285750" lvl="0" indent="-285750" algn="just">
              <a:buFont typeface="Wingdings" panose="05000000000000000000" pitchFamily="2" charset="2"/>
              <a:buChar char="v"/>
            </a:pPr>
            <a:r>
              <a:rPr lang="pt-PT" sz="1800" dirty="0">
                <a:solidFill>
                  <a:schemeClr val="tx1"/>
                </a:solidFill>
                <a:latin typeface="Archivo" panose="020B0604020202020204" charset="0"/>
                <a:cs typeface="Archivo" panose="020B0604020202020204" charset="0"/>
              </a:rPr>
              <a:t>se o Sistema de gestão da qualidade está em conformidade com:</a:t>
            </a:r>
            <a:endParaRPr lang="en-US" sz="1800" dirty="0">
              <a:solidFill>
                <a:schemeClr val="tx1"/>
              </a:solidFill>
              <a:latin typeface="Archivo" panose="020B0604020202020204" charset="0"/>
              <a:cs typeface="Archivo" panose="020B0604020202020204" charset="0"/>
            </a:endParaRPr>
          </a:p>
          <a:p>
            <a:pPr lvl="8" algn="just"/>
            <a:r>
              <a:rPr lang="pt-PT" sz="1800" dirty="0">
                <a:solidFill>
                  <a:schemeClr val="tx1"/>
                </a:solidFill>
                <a:latin typeface="Archivo" panose="020B0604020202020204" charset="0"/>
                <a:cs typeface="Archivo" panose="020B0604020202020204" charset="0"/>
              </a:rPr>
              <a:t>	-os próprios requisitos da organização para o seu sistema de gestão da 	qualidade; </a:t>
            </a:r>
            <a:endParaRPr lang="en-US" sz="1800" dirty="0">
              <a:solidFill>
                <a:schemeClr val="tx1"/>
              </a:solidFill>
              <a:latin typeface="Archivo" panose="020B0604020202020204" charset="0"/>
              <a:cs typeface="Archivo" panose="020B0604020202020204" charset="0"/>
            </a:endParaRPr>
          </a:p>
          <a:p>
            <a:pPr lvl="6" algn="just"/>
            <a:r>
              <a:rPr lang="pt-PT" sz="1800" dirty="0">
                <a:solidFill>
                  <a:schemeClr val="tx1"/>
                </a:solidFill>
                <a:latin typeface="Archivo" panose="020B0604020202020204" charset="0"/>
                <a:cs typeface="Archivo" panose="020B0604020202020204" charset="0"/>
              </a:rPr>
              <a:t>	-os requisitos da presente Norma;</a:t>
            </a:r>
            <a:endParaRPr lang="en-US" sz="1800" dirty="0">
              <a:solidFill>
                <a:schemeClr val="tx1"/>
              </a:solidFill>
              <a:latin typeface="Archivo" panose="020B0604020202020204" charset="0"/>
              <a:cs typeface="Archivo" panose="020B0604020202020204" charset="0"/>
            </a:endParaRPr>
          </a:p>
          <a:p>
            <a:pPr marL="285750" lvl="0" indent="-285750" algn="just">
              <a:buFont typeface="Wingdings" panose="05000000000000000000" pitchFamily="2" charset="2"/>
              <a:buChar char="v"/>
            </a:pPr>
            <a:r>
              <a:rPr lang="pt-PT" sz="1800" dirty="0">
                <a:solidFill>
                  <a:schemeClr val="tx1"/>
                </a:solidFill>
                <a:latin typeface="Archivo" panose="020B0604020202020204" charset="0"/>
                <a:cs typeface="Archivo" panose="020B0604020202020204" charset="0"/>
              </a:rPr>
              <a:t>se o Sistema de gestão da qualidade está a ser implementado e mantido de forma eficaz.</a:t>
            </a:r>
            <a:endParaRPr lang="en-US" sz="1800" dirty="0">
              <a:solidFill>
                <a:schemeClr val="tx1"/>
              </a:solidFill>
              <a:latin typeface="Archivo" panose="020B0604020202020204" charset="0"/>
              <a:cs typeface="Archivo" panose="020B0604020202020204" charset="0"/>
            </a:endParaRPr>
          </a:p>
          <a:p>
            <a:pPr algn="just"/>
            <a:r>
              <a:rPr lang="pt-PT" sz="1800" dirty="0">
                <a:solidFill>
                  <a:schemeClr val="tx1"/>
                </a:solidFill>
                <a:latin typeface="Archivo" panose="020B0604020202020204" charset="0"/>
                <a:cs typeface="Archivo" panose="020B0604020202020204" charset="0"/>
              </a:rPr>
              <a:t> </a:t>
            </a:r>
            <a:endParaRPr lang="en-US" sz="1800" dirty="0">
              <a:solidFill>
                <a:schemeClr val="tx1"/>
              </a:solidFill>
              <a:latin typeface="Archivo" panose="020B0604020202020204" charset="0"/>
              <a:cs typeface="Archivo" panose="020B0604020202020204" charset="0"/>
            </a:endParaRPr>
          </a:p>
          <a:p>
            <a:pPr algn="just"/>
            <a:r>
              <a:rPr lang="pt-PT" sz="1800" b="1" dirty="0">
                <a:solidFill>
                  <a:schemeClr val="tx1"/>
                </a:solidFill>
                <a:latin typeface="Archivo" panose="020B0604020202020204" charset="0"/>
                <a:cs typeface="Archivo" panose="020B0604020202020204" charset="0"/>
              </a:rPr>
              <a:t>2. </a:t>
            </a:r>
            <a:r>
              <a:rPr lang="pt-PT" sz="1800" dirty="0">
                <a:solidFill>
                  <a:schemeClr val="tx1"/>
                </a:solidFill>
                <a:latin typeface="Archivo" panose="020B0604020202020204" charset="0"/>
                <a:cs typeface="Archivo" panose="020B0604020202020204" charset="0"/>
              </a:rPr>
              <a:t>O programa de auditorias deve ser devidamente planeado, implementado e mantido, tendo a empresa definido a frequência com que as auditorias serão realizadas, os métodos a utilizar, a quem responsabilizar. </a:t>
            </a:r>
          </a:p>
          <a:p>
            <a:pPr algn="just"/>
            <a:r>
              <a:rPr lang="pt-PT" sz="1800" dirty="0">
                <a:solidFill>
                  <a:schemeClr val="tx1"/>
                </a:solidFill>
                <a:latin typeface="Archivo" panose="020B0604020202020204" charset="0"/>
                <a:cs typeface="Archivo" panose="020B0604020202020204" charset="0"/>
              </a:rPr>
              <a:t>Ao fim de cada auditoria deverá ser produzido um relatório.</a:t>
            </a:r>
            <a:endParaRPr lang="en-US" sz="1800" dirty="0">
              <a:solidFill>
                <a:schemeClr val="tx1"/>
              </a:solidFill>
              <a:latin typeface="Archivo" panose="020B0604020202020204" charset="0"/>
              <a:cs typeface="Archivo" panose="020B0604020202020204" charset="0"/>
            </a:endParaRPr>
          </a:p>
        </p:txBody>
      </p:sp>
    </p:spTree>
    <p:extLst>
      <p:ext uri="{BB962C8B-B14F-4D97-AF65-F5344CB8AC3E}">
        <p14:creationId xmlns:p14="http://schemas.microsoft.com/office/powerpoint/2010/main" val="48587561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484" y="391862"/>
            <a:ext cx="7974417" cy="3935589"/>
          </a:xfrm>
        </p:spPr>
        <p:txBody>
          <a:bodyPr/>
          <a:lstStyle/>
          <a:p>
            <a:r>
              <a:rPr lang="pt-PT" sz="1800" b="0" dirty="0"/>
              <a:t> </a:t>
            </a:r>
            <a:br>
              <a:rPr lang="en-US" sz="1800" b="0" dirty="0"/>
            </a:br>
            <a:r>
              <a:rPr lang="pt-PT" sz="1800" dirty="0"/>
              <a:t>3. </a:t>
            </a:r>
            <a:r>
              <a:rPr lang="pt-PT" sz="1800" b="0" dirty="0"/>
              <a:t>Os critérios e o âmbito de cada auditoria também deverão estar muito bem claros.</a:t>
            </a:r>
            <a:br>
              <a:rPr lang="pt-PT" sz="1800" b="0" dirty="0"/>
            </a:br>
            <a:br>
              <a:rPr lang="en-US" sz="1800" b="0" dirty="0"/>
            </a:br>
            <a:r>
              <a:rPr lang="pt-PT" sz="1800" dirty="0"/>
              <a:t>4. </a:t>
            </a:r>
            <a:r>
              <a:rPr lang="pt-PT" sz="1800" b="0" dirty="0"/>
              <a:t>A organização deve seleccionar auditores que conduzirão a auditoria de forma objectiva e imparcial.</a:t>
            </a:r>
            <a:br>
              <a:rPr lang="pt-PT" sz="1800" b="0" dirty="0"/>
            </a:br>
            <a:br>
              <a:rPr lang="en-US" sz="1800" b="0" dirty="0"/>
            </a:br>
            <a:r>
              <a:rPr lang="pt-PT" sz="1800" dirty="0"/>
              <a:t>5. </a:t>
            </a:r>
            <a:r>
              <a:rPr lang="pt-PT" sz="1800" b="0" dirty="0"/>
              <a:t>Deve-se assegurar que os resultados da auditoria sejam comunicados à gestão relevante.</a:t>
            </a:r>
            <a:br>
              <a:rPr lang="pt-PT" sz="1800" b="0" dirty="0"/>
            </a:br>
            <a:br>
              <a:rPr lang="en-US" sz="1800" b="0" dirty="0"/>
            </a:br>
            <a:r>
              <a:rPr lang="pt-PT" sz="1800" dirty="0"/>
              <a:t>6. </a:t>
            </a:r>
            <a:r>
              <a:rPr lang="pt-PT" sz="1800" b="0" dirty="0"/>
              <a:t>Aplicar, sem atrasos, as correcções apropriadas.</a:t>
            </a:r>
            <a:br>
              <a:rPr lang="pt-PT" sz="1800" b="0" dirty="0"/>
            </a:br>
            <a:br>
              <a:rPr lang="en-US" sz="1800" b="0" dirty="0"/>
            </a:br>
            <a:r>
              <a:rPr lang="pt-PT" sz="1800" dirty="0"/>
              <a:t>7. </a:t>
            </a:r>
            <a:r>
              <a:rPr lang="pt-PT" sz="1800" b="0" dirty="0"/>
              <a:t>Documentar toda a informação da auditoria e os respectivos resultados como evidência da sua implementação.</a:t>
            </a:r>
            <a:endParaRPr lang="en-US" sz="1800" b="0" dirty="0"/>
          </a:p>
        </p:txBody>
      </p:sp>
    </p:spTree>
    <p:extLst>
      <p:ext uri="{BB962C8B-B14F-4D97-AF65-F5344CB8AC3E}">
        <p14:creationId xmlns:p14="http://schemas.microsoft.com/office/powerpoint/2010/main" val="33362358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pt-PT" sz="2000" dirty="0">
                <a:solidFill>
                  <a:srgbClr val="FF6D09"/>
                </a:solidFill>
              </a:rPr>
              <a:t>9.3. Revisão pela gestão</a:t>
            </a:r>
            <a:br>
              <a:rPr lang="en-US" sz="2000" dirty="0">
                <a:solidFill>
                  <a:srgbClr val="FF9953"/>
                </a:solidFill>
              </a:rPr>
            </a:br>
            <a:r>
              <a:rPr lang="en-US" sz="2000" dirty="0">
                <a:solidFill>
                  <a:srgbClr val="FF9953"/>
                </a:solidFill>
              </a:rPr>
              <a:t>9.3.1. </a:t>
            </a:r>
            <a:r>
              <a:rPr lang="pt-PT" sz="2000" dirty="0">
                <a:solidFill>
                  <a:srgbClr val="FF9953"/>
                </a:solidFill>
              </a:rPr>
              <a:t>Entradas para a revisão pela gestão</a:t>
            </a:r>
            <a:br>
              <a:rPr lang="en-US" sz="2000" dirty="0">
                <a:solidFill>
                  <a:srgbClr val="FF9953"/>
                </a:solidFill>
              </a:rPr>
            </a:br>
            <a:endParaRPr lang="en-US" sz="2000" dirty="0">
              <a:solidFill>
                <a:srgbClr val="FF9953"/>
              </a:solidFill>
            </a:endParaRPr>
          </a:p>
        </p:txBody>
      </p:sp>
      <p:sp>
        <p:nvSpPr>
          <p:cNvPr id="5" name="TextBox 4"/>
          <p:cNvSpPr txBox="1"/>
          <p:nvPr/>
        </p:nvSpPr>
        <p:spPr>
          <a:xfrm>
            <a:off x="95693" y="1169581"/>
            <a:ext cx="8806767" cy="3970318"/>
          </a:xfrm>
          <a:prstGeom prst="rect">
            <a:avLst/>
          </a:prstGeom>
          <a:noFill/>
        </p:spPr>
        <p:txBody>
          <a:bodyPr wrap="square" rtlCol="0">
            <a:spAutoFit/>
          </a:bodyPr>
          <a:lstStyle/>
          <a:p>
            <a:pPr algn="just"/>
            <a:r>
              <a:rPr lang="pt-PT" sz="1800" dirty="0">
                <a:solidFill>
                  <a:schemeClr val="tx1"/>
                </a:solidFill>
                <a:latin typeface="Archivo" panose="020B0604020202020204" charset="0"/>
                <a:cs typeface="Archivo" panose="020B0604020202020204" charset="0"/>
              </a:rPr>
              <a:t>A revisão pela gestão deve ser planeada e executada tendo em consideração:</a:t>
            </a:r>
            <a:endParaRPr lang="en-US" sz="1800" dirty="0">
              <a:solidFill>
                <a:schemeClr val="tx1"/>
              </a:solidFill>
              <a:latin typeface="Archivo" panose="020B0604020202020204" charset="0"/>
              <a:cs typeface="Archivo" panose="020B0604020202020204" charset="0"/>
            </a:endParaRPr>
          </a:p>
          <a:p>
            <a:pPr lvl="0" algn="just"/>
            <a:r>
              <a:rPr lang="pt-PT" sz="1800" b="1" dirty="0">
                <a:solidFill>
                  <a:srgbClr val="FFC000"/>
                </a:solidFill>
                <a:latin typeface="Archivo" panose="020B0604020202020204" charset="0"/>
                <a:cs typeface="Archivo" panose="020B0604020202020204" charset="0"/>
              </a:rPr>
              <a:t>a) </a:t>
            </a:r>
            <a:r>
              <a:rPr lang="pt-PT" sz="1800" dirty="0">
                <a:solidFill>
                  <a:schemeClr val="tx1"/>
                </a:solidFill>
                <a:latin typeface="Archivo" panose="020B0604020202020204" charset="0"/>
                <a:cs typeface="Archivo" panose="020B0604020202020204" charset="0"/>
              </a:rPr>
              <a:t>o estado das acções resultantes das anteriores revisões pela gestão;</a:t>
            </a:r>
            <a:endParaRPr lang="en-US" sz="1800" dirty="0">
              <a:solidFill>
                <a:schemeClr val="tx1"/>
              </a:solidFill>
              <a:latin typeface="Archivo" panose="020B0604020202020204" charset="0"/>
              <a:cs typeface="Archivo" panose="020B0604020202020204" charset="0"/>
            </a:endParaRPr>
          </a:p>
          <a:p>
            <a:pPr lvl="0" algn="just"/>
            <a:r>
              <a:rPr lang="pt-PT" sz="1800" b="1" dirty="0">
                <a:solidFill>
                  <a:srgbClr val="FFC000"/>
                </a:solidFill>
                <a:latin typeface="Archivo" panose="020B0604020202020204" charset="0"/>
                <a:cs typeface="Archivo" panose="020B0604020202020204" charset="0"/>
              </a:rPr>
              <a:t>b)</a:t>
            </a:r>
            <a:r>
              <a:rPr lang="pt-PT" sz="1800" b="1" dirty="0">
                <a:solidFill>
                  <a:schemeClr val="tx1"/>
                </a:solidFill>
                <a:latin typeface="Archivo" panose="020B0604020202020204" charset="0"/>
                <a:cs typeface="Archivo" panose="020B0604020202020204" charset="0"/>
              </a:rPr>
              <a:t> </a:t>
            </a:r>
            <a:r>
              <a:rPr lang="pt-PT" sz="1800" dirty="0">
                <a:solidFill>
                  <a:schemeClr val="tx1"/>
                </a:solidFill>
                <a:latin typeface="Archivo" panose="020B0604020202020204" charset="0"/>
                <a:cs typeface="Archivo" panose="020B0604020202020204" charset="0"/>
              </a:rPr>
              <a:t>alterações a nível externo e interno que são relevantes para o sistema de gestão da qualidade;</a:t>
            </a:r>
            <a:endParaRPr lang="en-US" sz="1800" dirty="0">
              <a:solidFill>
                <a:schemeClr val="tx1"/>
              </a:solidFill>
              <a:latin typeface="Archivo" panose="020B0604020202020204" charset="0"/>
              <a:cs typeface="Archivo" panose="020B0604020202020204" charset="0"/>
            </a:endParaRPr>
          </a:p>
          <a:p>
            <a:pPr lvl="0" algn="just"/>
            <a:r>
              <a:rPr lang="pt-PT" sz="1800" b="1" dirty="0">
                <a:solidFill>
                  <a:srgbClr val="FFC000"/>
                </a:solidFill>
                <a:latin typeface="Archivo" panose="020B0604020202020204" charset="0"/>
                <a:cs typeface="Archivo" panose="020B0604020202020204" charset="0"/>
              </a:rPr>
              <a:t>c)</a:t>
            </a:r>
            <a:r>
              <a:rPr lang="pt-PT" sz="1800" b="1" dirty="0">
                <a:solidFill>
                  <a:schemeClr val="tx1"/>
                </a:solidFill>
                <a:latin typeface="Archivo" panose="020B0604020202020204" charset="0"/>
                <a:cs typeface="Archivo" panose="020B0604020202020204" charset="0"/>
              </a:rPr>
              <a:t> </a:t>
            </a:r>
            <a:r>
              <a:rPr lang="pt-PT" sz="1800" dirty="0">
                <a:solidFill>
                  <a:schemeClr val="tx1"/>
                </a:solidFill>
                <a:latin typeface="Archivo" panose="020B0604020202020204" charset="0"/>
                <a:cs typeface="Archivo" panose="020B0604020202020204" charset="0"/>
              </a:rPr>
              <a:t>informações quanto ao desempenho e à eficácia do sistema de gestão da qualidade, incluindo tendências relativas a:</a:t>
            </a:r>
            <a:endParaRPr lang="en-US" sz="1800" dirty="0">
              <a:solidFill>
                <a:schemeClr val="tx1"/>
              </a:solidFill>
              <a:latin typeface="Archivo" panose="020B0604020202020204" charset="0"/>
              <a:cs typeface="Archivo" panose="020B0604020202020204" charset="0"/>
            </a:endParaRPr>
          </a:p>
          <a:p>
            <a:pPr lvl="0" algn="just"/>
            <a:r>
              <a:rPr lang="pt-PT" sz="1800" dirty="0">
                <a:solidFill>
                  <a:schemeClr val="tx1"/>
                </a:solidFill>
                <a:latin typeface="Archivo" panose="020B0604020202020204" charset="0"/>
                <a:cs typeface="Archivo" panose="020B0604020202020204" charset="0"/>
              </a:rPr>
              <a:t>	</a:t>
            </a:r>
            <a:r>
              <a:rPr lang="pt-PT" sz="1800" dirty="0">
                <a:solidFill>
                  <a:srgbClr val="FFC000"/>
                </a:solidFill>
                <a:latin typeface="Archivo" panose="020B0604020202020204" charset="0"/>
                <a:cs typeface="Archivo" panose="020B0604020202020204" charset="0"/>
              </a:rPr>
              <a:t>1. </a:t>
            </a:r>
            <a:r>
              <a:rPr lang="pt-PT" sz="1800" dirty="0">
                <a:solidFill>
                  <a:schemeClr val="tx1"/>
                </a:solidFill>
                <a:latin typeface="Archivo" panose="020B0604020202020204" charset="0"/>
                <a:cs typeface="Archivo" panose="020B0604020202020204" charset="0"/>
              </a:rPr>
              <a:t>satisfação do cliente e retorno de informação de partes interessadas relevantes;</a:t>
            </a:r>
            <a:endParaRPr lang="en-US" sz="1800" dirty="0">
              <a:solidFill>
                <a:schemeClr val="tx1"/>
              </a:solidFill>
              <a:latin typeface="Archivo" panose="020B0604020202020204" charset="0"/>
              <a:cs typeface="Archivo" panose="020B0604020202020204" charset="0"/>
            </a:endParaRPr>
          </a:p>
          <a:p>
            <a:pPr lvl="0" algn="just"/>
            <a:r>
              <a:rPr lang="pt-PT" sz="1800" dirty="0">
                <a:solidFill>
                  <a:schemeClr val="tx1"/>
                </a:solidFill>
                <a:latin typeface="Archivo" panose="020B0604020202020204" charset="0"/>
                <a:cs typeface="Archivo" panose="020B0604020202020204" charset="0"/>
              </a:rPr>
              <a:t>	</a:t>
            </a:r>
            <a:r>
              <a:rPr lang="pt-PT" sz="1800" dirty="0">
                <a:solidFill>
                  <a:srgbClr val="FFC000"/>
                </a:solidFill>
                <a:latin typeface="Archivo" panose="020B0604020202020204" charset="0"/>
                <a:cs typeface="Archivo" panose="020B0604020202020204" charset="0"/>
              </a:rPr>
              <a:t>2. </a:t>
            </a:r>
            <a:r>
              <a:rPr lang="pt-PT" sz="1800" dirty="0">
                <a:solidFill>
                  <a:schemeClr val="tx1"/>
                </a:solidFill>
                <a:latin typeface="Archivo" panose="020B0604020202020204" charset="0"/>
                <a:cs typeface="Archivo" panose="020B0604020202020204" charset="0"/>
              </a:rPr>
              <a:t>medida em que os objectivos da qualidade foram cumpridos;</a:t>
            </a:r>
            <a:endParaRPr lang="en-US" sz="1800" dirty="0">
              <a:solidFill>
                <a:schemeClr val="tx1"/>
              </a:solidFill>
              <a:latin typeface="Archivo" panose="020B0604020202020204" charset="0"/>
              <a:cs typeface="Archivo" panose="020B0604020202020204" charset="0"/>
            </a:endParaRPr>
          </a:p>
          <a:p>
            <a:pPr lvl="0" algn="just"/>
            <a:r>
              <a:rPr lang="pt-PT" sz="1800" dirty="0">
                <a:solidFill>
                  <a:schemeClr val="tx1"/>
                </a:solidFill>
                <a:latin typeface="Archivo" panose="020B0604020202020204" charset="0"/>
                <a:cs typeface="Archivo" panose="020B0604020202020204" charset="0"/>
              </a:rPr>
              <a:t>	</a:t>
            </a:r>
            <a:r>
              <a:rPr lang="pt-PT" sz="1800" dirty="0">
                <a:solidFill>
                  <a:srgbClr val="FFC000"/>
                </a:solidFill>
                <a:latin typeface="Archivo" panose="020B0604020202020204" charset="0"/>
                <a:cs typeface="Archivo" panose="020B0604020202020204" charset="0"/>
              </a:rPr>
              <a:t>3. </a:t>
            </a:r>
            <a:r>
              <a:rPr lang="pt-PT" sz="1800" dirty="0">
                <a:solidFill>
                  <a:schemeClr val="tx1"/>
                </a:solidFill>
                <a:latin typeface="Archivo" panose="020B0604020202020204" charset="0"/>
                <a:cs typeface="Archivo" panose="020B0604020202020204" charset="0"/>
              </a:rPr>
              <a:t>desempenho dos processos e conformidade dos produtos e serviços:</a:t>
            </a:r>
            <a:endParaRPr lang="en-US" sz="1800" dirty="0">
              <a:solidFill>
                <a:schemeClr val="tx1"/>
              </a:solidFill>
              <a:latin typeface="Archivo" panose="020B0604020202020204" charset="0"/>
              <a:cs typeface="Archivo" panose="020B0604020202020204" charset="0"/>
            </a:endParaRPr>
          </a:p>
          <a:p>
            <a:pPr lvl="0" algn="just"/>
            <a:r>
              <a:rPr lang="pt-PT" sz="1800" dirty="0">
                <a:solidFill>
                  <a:schemeClr val="tx1"/>
                </a:solidFill>
                <a:latin typeface="Archivo" panose="020B0604020202020204" charset="0"/>
                <a:cs typeface="Archivo" panose="020B0604020202020204" charset="0"/>
              </a:rPr>
              <a:t>	</a:t>
            </a:r>
            <a:r>
              <a:rPr lang="pt-PT" sz="1800" dirty="0">
                <a:solidFill>
                  <a:srgbClr val="FFC000"/>
                </a:solidFill>
                <a:latin typeface="Archivo" panose="020B0604020202020204" charset="0"/>
                <a:cs typeface="Archivo" panose="020B0604020202020204" charset="0"/>
              </a:rPr>
              <a:t>4.</a:t>
            </a:r>
            <a:r>
              <a:rPr lang="pt-PT" sz="1800" dirty="0">
                <a:solidFill>
                  <a:schemeClr val="tx1"/>
                </a:solidFill>
                <a:latin typeface="Archivo" panose="020B0604020202020204" charset="0"/>
                <a:cs typeface="Archivo" panose="020B0604020202020204" charset="0"/>
              </a:rPr>
              <a:t> não conformidades e acções correctivas;</a:t>
            </a:r>
            <a:endParaRPr lang="en-US" sz="1800" dirty="0">
              <a:solidFill>
                <a:schemeClr val="tx1"/>
              </a:solidFill>
              <a:latin typeface="Archivo" panose="020B0604020202020204" charset="0"/>
              <a:cs typeface="Archivo" panose="020B0604020202020204" charset="0"/>
            </a:endParaRPr>
          </a:p>
          <a:p>
            <a:pPr lvl="0" algn="just"/>
            <a:r>
              <a:rPr lang="pt-PT" sz="1800" dirty="0">
                <a:solidFill>
                  <a:schemeClr val="tx1"/>
                </a:solidFill>
                <a:latin typeface="Archivo" panose="020B0604020202020204" charset="0"/>
                <a:cs typeface="Archivo" panose="020B0604020202020204" charset="0"/>
              </a:rPr>
              <a:t>	</a:t>
            </a:r>
            <a:r>
              <a:rPr lang="pt-PT" sz="1800" dirty="0">
                <a:solidFill>
                  <a:srgbClr val="FFC000"/>
                </a:solidFill>
                <a:latin typeface="Archivo" panose="020B0604020202020204" charset="0"/>
                <a:cs typeface="Archivo" panose="020B0604020202020204" charset="0"/>
              </a:rPr>
              <a:t>5. </a:t>
            </a:r>
            <a:r>
              <a:rPr lang="pt-PT" sz="1800" dirty="0">
                <a:solidFill>
                  <a:schemeClr val="tx1"/>
                </a:solidFill>
                <a:latin typeface="Archivo" panose="020B0604020202020204" charset="0"/>
                <a:cs typeface="Archivo" panose="020B0604020202020204" charset="0"/>
              </a:rPr>
              <a:t>resultados de monitorização e medição;</a:t>
            </a:r>
            <a:endParaRPr lang="en-US" sz="1800" dirty="0">
              <a:solidFill>
                <a:schemeClr val="tx1"/>
              </a:solidFill>
              <a:latin typeface="Archivo" panose="020B0604020202020204" charset="0"/>
              <a:cs typeface="Archivo" panose="020B0604020202020204" charset="0"/>
            </a:endParaRPr>
          </a:p>
          <a:p>
            <a:pPr lvl="0" algn="just"/>
            <a:r>
              <a:rPr lang="pt-PT" sz="1800" dirty="0">
                <a:solidFill>
                  <a:schemeClr val="tx1"/>
                </a:solidFill>
                <a:latin typeface="Archivo" panose="020B0604020202020204" charset="0"/>
                <a:cs typeface="Archivo" panose="020B0604020202020204" charset="0"/>
              </a:rPr>
              <a:t>	</a:t>
            </a:r>
            <a:r>
              <a:rPr lang="pt-PT" sz="1800" dirty="0">
                <a:solidFill>
                  <a:srgbClr val="FFC000"/>
                </a:solidFill>
                <a:latin typeface="Archivo" panose="020B0604020202020204" charset="0"/>
                <a:cs typeface="Archivo" panose="020B0604020202020204" charset="0"/>
              </a:rPr>
              <a:t>6. </a:t>
            </a:r>
            <a:r>
              <a:rPr lang="pt-PT" sz="1800" dirty="0">
                <a:solidFill>
                  <a:schemeClr val="tx1"/>
                </a:solidFill>
                <a:latin typeface="Archivo" panose="020B0604020202020204" charset="0"/>
                <a:cs typeface="Archivo" panose="020B0604020202020204" charset="0"/>
              </a:rPr>
              <a:t>resultados das auditorias;</a:t>
            </a:r>
            <a:endParaRPr lang="en-US" sz="1800" dirty="0">
              <a:solidFill>
                <a:schemeClr val="tx1"/>
              </a:solidFill>
              <a:latin typeface="Archivo" panose="020B0604020202020204" charset="0"/>
              <a:cs typeface="Archivo" panose="020B0604020202020204" charset="0"/>
            </a:endParaRPr>
          </a:p>
          <a:p>
            <a:pPr lvl="0" algn="just"/>
            <a:r>
              <a:rPr lang="pt-PT" sz="1800" dirty="0">
                <a:solidFill>
                  <a:schemeClr val="tx1"/>
                </a:solidFill>
                <a:latin typeface="Archivo" panose="020B0604020202020204" charset="0"/>
                <a:cs typeface="Archivo" panose="020B0604020202020204" charset="0"/>
              </a:rPr>
              <a:t>	</a:t>
            </a:r>
            <a:r>
              <a:rPr lang="pt-PT" sz="1800" dirty="0">
                <a:solidFill>
                  <a:srgbClr val="FFC000"/>
                </a:solidFill>
                <a:latin typeface="Archivo" panose="020B0604020202020204" charset="0"/>
                <a:cs typeface="Archivo" panose="020B0604020202020204" charset="0"/>
              </a:rPr>
              <a:t>7. </a:t>
            </a:r>
            <a:r>
              <a:rPr lang="pt-PT" sz="1800" dirty="0">
                <a:solidFill>
                  <a:schemeClr val="tx1"/>
                </a:solidFill>
                <a:latin typeface="Archivo" panose="020B0604020202020204" charset="0"/>
                <a:cs typeface="Archivo" panose="020B0604020202020204" charset="0"/>
              </a:rPr>
              <a:t>desempenho de fornecedores externos;</a:t>
            </a:r>
            <a:endParaRPr lang="en-US" sz="1800" dirty="0">
              <a:solidFill>
                <a:schemeClr val="tx1"/>
              </a:solidFill>
              <a:latin typeface="Archivo" panose="020B0604020202020204" charset="0"/>
              <a:cs typeface="Archivo" panose="020B0604020202020204" charset="0"/>
            </a:endParaRPr>
          </a:p>
        </p:txBody>
      </p:sp>
    </p:spTree>
    <p:extLst>
      <p:ext uri="{BB962C8B-B14F-4D97-AF65-F5344CB8AC3E}">
        <p14:creationId xmlns:p14="http://schemas.microsoft.com/office/powerpoint/2010/main" val="174814411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93630" y="655608"/>
            <a:ext cx="7453223" cy="1200329"/>
          </a:xfrm>
          <a:prstGeom prst="rect">
            <a:avLst/>
          </a:prstGeom>
          <a:noFill/>
        </p:spPr>
        <p:txBody>
          <a:bodyPr wrap="square" rtlCol="0">
            <a:spAutoFit/>
          </a:bodyPr>
          <a:lstStyle/>
          <a:p>
            <a:pPr lvl="0" algn="just"/>
            <a:r>
              <a:rPr lang="pt-PT" sz="1800" b="1" dirty="0">
                <a:solidFill>
                  <a:srgbClr val="FFC000"/>
                </a:solidFill>
                <a:latin typeface="Archivo" panose="020B0604020202020204" charset="0"/>
                <a:cs typeface="Archivo" panose="020B0604020202020204" charset="0"/>
              </a:rPr>
              <a:t>d) </a:t>
            </a:r>
            <a:r>
              <a:rPr lang="pt-PT" sz="1800" dirty="0">
                <a:solidFill>
                  <a:schemeClr val="tx1"/>
                </a:solidFill>
                <a:latin typeface="Archivo" panose="020B0604020202020204" charset="0"/>
                <a:cs typeface="Archivo" panose="020B0604020202020204" charset="0"/>
              </a:rPr>
              <a:t>a adequação dos recursos;</a:t>
            </a:r>
            <a:endParaRPr lang="en-US" sz="1800" dirty="0">
              <a:solidFill>
                <a:schemeClr val="tx1"/>
              </a:solidFill>
              <a:latin typeface="Archivo" panose="020B0604020202020204" charset="0"/>
              <a:cs typeface="Archivo" panose="020B0604020202020204" charset="0"/>
            </a:endParaRPr>
          </a:p>
          <a:p>
            <a:pPr lvl="0" algn="just"/>
            <a:r>
              <a:rPr lang="pt-PT" sz="1800" b="1" dirty="0">
                <a:solidFill>
                  <a:srgbClr val="FFC000"/>
                </a:solidFill>
                <a:latin typeface="Archivo" panose="020B0604020202020204" charset="0"/>
                <a:cs typeface="Archivo" panose="020B0604020202020204" charset="0"/>
              </a:rPr>
              <a:t>e) </a:t>
            </a:r>
            <a:r>
              <a:rPr lang="pt-PT" sz="1800" dirty="0">
                <a:solidFill>
                  <a:schemeClr val="tx1"/>
                </a:solidFill>
                <a:latin typeface="Archivo" panose="020B0604020202020204" charset="0"/>
                <a:cs typeface="Archivo" panose="020B0604020202020204" charset="0"/>
              </a:rPr>
              <a:t>a eficácia das acções empreendidas para tratar os riscos e as oportunidades (ver 6.1);</a:t>
            </a:r>
            <a:endParaRPr lang="en-US" sz="1800" dirty="0">
              <a:solidFill>
                <a:schemeClr val="tx1"/>
              </a:solidFill>
              <a:latin typeface="Archivo" panose="020B0604020202020204" charset="0"/>
              <a:cs typeface="Archivo" panose="020B0604020202020204" charset="0"/>
            </a:endParaRPr>
          </a:p>
          <a:p>
            <a:pPr algn="just"/>
            <a:r>
              <a:rPr lang="pt-PT" sz="1800" b="1" dirty="0">
                <a:solidFill>
                  <a:srgbClr val="FFC000"/>
                </a:solidFill>
                <a:latin typeface="Archivo" panose="020B0604020202020204" charset="0"/>
                <a:cs typeface="Archivo" panose="020B0604020202020204" charset="0"/>
              </a:rPr>
              <a:t>f) </a:t>
            </a:r>
            <a:r>
              <a:rPr lang="pt-PT" sz="1800" dirty="0">
                <a:solidFill>
                  <a:schemeClr val="tx1"/>
                </a:solidFill>
                <a:latin typeface="Archivo" panose="020B0604020202020204" charset="0"/>
                <a:cs typeface="Archivo" panose="020B0604020202020204" charset="0"/>
              </a:rPr>
              <a:t>oportunidades de melhoria.</a:t>
            </a:r>
            <a:endParaRPr lang="en-US" sz="1800" dirty="0">
              <a:solidFill>
                <a:schemeClr val="tx1"/>
              </a:solidFill>
              <a:latin typeface="Archivo" panose="020B0604020202020204" charset="0"/>
              <a:cs typeface="Archivo" panose="020B0604020202020204" charset="0"/>
            </a:endParaRPr>
          </a:p>
        </p:txBody>
      </p:sp>
    </p:spTree>
    <p:extLst>
      <p:ext uri="{BB962C8B-B14F-4D97-AF65-F5344CB8AC3E}">
        <p14:creationId xmlns:p14="http://schemas.microsoft.com/office/powerpoint/2010/main" val="380996904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rgbClr val="FFC000"/>
                </a:solidFill>
              </a:rPr>
              <a:t>9.3.2. </a:t>
            </a:r>
            <a:r>
              <a:rPr lang="pt-PT" sz="2000" dirty="0">
                <a:solidFill>
                  <a:srgbClr val="FFC000"/>
                </a:solidFill>
              </a:rPr>
              <a:t>Saídas da revisão pela gestão</a:t>
            </a:r>
            <a:br>
              <a:rPr lang="en-US" sz="2000" dirty="0">
                <a:solidFill>
                  <a:srgbClr val="FFC000"/>
                </a:solidFill>
              </a:rPr>
            </a:br>
            <a:endParaRPr lang="en-US" sz="2000" dirty="0">
              <a:solidFill>
                <a:srgbClr val="FFC000"/>
              </a:solidFill>
            </a:endParaRPr>
          </a:p>
        </p:txBody>
      </p:sp>
      <p:sp>
        <p:nvSpPr>
          <p:cNvPr id="3" name="TextBox 2"/>
          <p:cNvSpPr txBox="1"/>
          <p:nvPr/>
        </p:nvSpPr>
        <p:spPr>
          <a:xfrm>
            <a:off x="720000" y="1017725"/>
            <a:ext cx="7923668" cy="1754326"/>
          </a:xfrm>
          <a:prstGeom prst="rect">
            <a:avLst/>
          </a:prstGeom>
          <a:noFill/>
        </p:spPr>
        <p:txBody>
          <a:bodyPr wrap="square" rtlCol="0">
            <a:spAutoFit/>
          </a:bodyPr>
          <a:lstStyle/>
          <a:p>
            <a:pPr algn="just"/>
            <a:r>
              <a:rPr lang="pt-PT" sz="1800" dirty="0">
                <a:solidFill>
                  <a:schemeClr val="tx1"/>
                </a:solidFill>
                <a:latin typeface="Archivo" panose="020B0604020202020204" charset="0"/>
                <a:cs typeface="Archivo" panose="020B0604020202020204" charset="0"/>
              </a:rPr>
              <a:t>Decisões e acções relacionadas com:</a:t>
            </a:r>
            <a:endParaRPr lang="en-US" sz="1800" dirty="0">
              <a:solidFill>
                <a:schemeClr val="tx1"/>
              </a:solidFill>
              <a:latin typeface="Archivo" panose="020B0604020202020204" charset="0"/>
              <a:cs typeface="Archivo" panose="020B0604020202020204" charset="0"/>
            </a:endParaRPr>
          </a:p>
          <a:p>
            <a:pPr lvl="0" algn="just"/>
            <a:r>
              <a:rPr lang="pt-PT" sz="1800" b="1" dirty="0">
                <a:solidFill>
                  <a:srgbClr val="FFC000"/>
                </a:solidFill>
                <a:latin typeface="Archivo" panose="020B0604020202020204" charset="0"/>
                <a:cs typeface="Archivo" panose="020B0604020202020204" charset="0"/>
              </a:rPr>
              <a:t>a) </a:t>
            </a:r>
            <a:r>
              <a:rPr lang="pt-PT" sz="1800" dirty="0">
                <a:solidFill>
                  <a:schemeClr val="tx1"/>
                </a:solidFill>
                <a:latin typeface="Archivo" panose="020B0604020202020204" charset="0"/>
                <a:cs typeface="Archivo" panose="020B0604020202020204" charset="0"/>
              </a:rPr>
              <a:t>oportunidades de melhoria;</a:t>
            </a:r>
            <a:endParaRPr lang="en-US" sz="1800" dirty="0">
              <a:solidFill>
                <a:schemeClr val="tx1"/>
              </a:solidFill>
              <a:latin typeface="Archivo" panose="020B0604020202020204" charset="0"/>
              <a:cs typeface="Archivo" panose="020B0604020202020204" charset="0"/>
            </a:endParaRPr>
          </a:p>
          <a:p>
            <a:pPr lvl="0" algn="just"/>
            <a:r>
              <a:rPr lang="pt-PT" sz="1800" b="1" dirty="0">
                <a:solidFill>
                  <a:srgbClr val="FFC000"/>
                </a:solidFill>
                <a:latin typeface="Archivo" panose="020B0604020202020204" charset="0"/>
                <a:cs typeface="Archivo" panose="020B0604020202020204" charset="0"/>
              </a:rPr>
              <a:t>b) </a:t>
            </a:r>
            <a:r>
              <a:rPr lang="pt-PT" sz="1800" dirty="0">
                <a:solidFill>
                  <a:schemeClr val="tx1"/>
                </a:solidFill>
                <a:latin typeface="Archivo" panose="020B0604020202020204" charset="0"/>
                <a:cs typeface="Archivo" panose="020B0604020202020204" charset="0"/>
              </a:rPr>
              <a:t>quaisquer necessidades de alterações ao sistema de gestão da qualidade;</a:t>
            </a:r>
            <a:endParaRPr lang="en-US" sz="1800" dirty="0">
              <a:solidFill>
                <a:schemeClr val="tx1"/>
              </a:solidFill>
              <a:latin typeface="Archivo" panose="020B0604020202020204" charset="0"/>
              <a:cs typeface="Archivo" panose="020B0604020202020204" charset="0"/>
            </a:endParaRPr>
          </a:p>
          <a:p>
            <a:pPr lvl="0" algn="just"/>
            <a:r>
              <a:rPr lang="pt-PT" sz="1800" b="1" dirty="0">
                <a:solidFill>
                  <a:srgbClr val="FFC000"/>
                </a:solidFill>
                <a:latin typeface="Archivo" panose="020B0604020202020204" charset="0"/>
                <a:cs typeface="Archivo" panose="020B0604020202020204" charset="0"/>
              </a:rPr>
              <a:t>c) </a:t>
            </a:r>
            <a:r>
              <a:rPr lang="pt-PT" sz="1800" dirty="0">
                <a:solidFill>
                  <a:schemeClr val="tx1"/>
                </a:solidFill>
                <a:latin typeface="Archivo" panose="020B0604020202020204" charset="0"/>
                <a:cs typeface="Archivo" panose="020B0604020202020204" charset="0"/>
              </a:rPr>
              <a:t>necessidades de recursos.</a:t>
            </a:r>
            <a:endParaRPr lang="en-US" sz="1800" dirty="0">
              <a:solidFill>
                <a:schemeClr val="tx1"/>
              </a:solidFill>
              <a:latin typeface="Archivo" panose="020B0604020202020204" charset="0"/>
              <a:cs typeface="Archivo" panose="020B0604020202020204" charset="0"/>
            </a:endParaRPr>
          </a:p>
          <a:p>
            <a:pPr algn="just"/>
            <a:r>
              <a:rPr lang="pt-PT" sz="1800" dirty="0">
                <a:solidFill>
                  <a:schemeClr val="tx1"/>
                </a:solidFill>
                <a:latin typeface="Archivo" panose="020B0604020202020204" charset="0"/>
                <a:cs typeface="Archivo" panose="020B0604020202020204" charset="0"/>
              </a:rPr>
              <a:t>Como evidência que os gestores revisaram o Sistema de gestão de qualidade, as saídas acima listadas deverão ser devidamente documentadas.</a:t>
            </a:r>
            <a:endParaRPr lang="en-US" sz="1800" dirty="0">
              <a:solidFill>
                <a:schemeClr val="tx1"/>
              </a:solidFill>
              <a:latin typeface="Archivo" panose="020B0604020202020204" charset="0"/>
              <a:cs typeface="Archivo" panose="020B0604020202020204" charset="0"/>
            </a:endParaRPr>
          </a:p>
        </p:txBody>
      </p:sp>
    </p:spTree>
    <p:extLst>
      <p:ext uri="{BB962C8B-B14F-4D97-AF65-F5344CB8AC3E}">
        <p14:creationId xmlns:p14="http://schemas.microsoft.com/office/powerpoint/2010/main" val="411339557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584790" y="2059722"/>
            <a:ext cx="6284167" cy="1511400"/>
          </a:xfrm>
          <a:prstGeom prst="rect">
            <a:avLst/>
          </a:prstGeom>
        </p:spPr>
        <p:txBody>
          <a:bodyPr spcFirstLastPara="1" wrap="square" lIns="91425" tIns="91425" rIns="91425" bIns="91425" anchor="t" anchorCtr="0">
            <a:noAutofit/>
          </a:bodyPr>
          <a:lstStyle/>
          <a:p>
            <a:r>
              <a:rPr lang="en-US" sz="3600" dirty="0" err="1">
                <a:latin typeface="Archivo" panose="020B0604020202020204" charset="0"/>
                <a:cs typeface="Archivo" panose="020B0604020202020204" charset="0"/>
              </a:rPr>
              <a:t>Melhoria</a:t>
            </a:r>
            <a:endParaRPr lang="en-US" sz="3600" dirty="0">
              <a:latin typeface="Archivo" panose="020B0604020202020204" charset="0"/>
              <a:cs typeface="Archivo" panose="020B0604020202020204" charset="0"/>
            </a:endParaRPr>
          </a:p>
        </p:txBody>
      </p:sp>
      <p:sp>
        <p:nvSpPr>
          <p:cNvPr id="544" name="Google Shape;544;p67"/>
          <p:cNvSpPr txBox="1">
            <a:spLocks noGrp="1"/>
          </p:cNvSpPr>
          <p:nvPr>
            <p:ph type="title" idx="2"/>
          </p:nvPr>
        </p:nvSpPr>
        <p:spPr>
          <a:xfrm>
            <a:off x="876325" y="121825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10</a:t>
            </a:r>
            <a:endParaRPr dirty="0">
              <a:solidFill>
                <a:schemeClr val="lt2"/>
              </a:solidFill>
            </a:endParaRPr>
          </a:p>
        </p:txBody>
      </p:sp>
    </p:spTree>
    <p:extLst>
      <p:ext uri="{BB962C8B-B14F-4D97-AF65-F5344CB8AC3E}">
        <p14:creationId xmlns:p14="http://schemas.microsoft.com/office/powerpoint/2010/main" val="378049212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000" dirty="0">
                <a:solidFill>
                  <a:srgbClr val="FF6D09"/>
                </a:solidFill>
              </a:rPr>
              <a:t>10.1. </a:t>
            </a:r>
            <a:r>
              <a:rPr lang="pt-PT" sz="2000" dirty="0">
                <a:solidFill>
                  <a:srgbClr val="FF6D09"/>
                </a:solidFill>
              </a:rPr>
              <a:t>Oportunidade de melhoria</a:t>
            </a:r>
            <a:br>
              <a:rPr lang="en-US" sz="2000" dirty="0">
                <a:solidFill>
                  <a:srgbClr val="FF6D09"/>
                </a:solidFill>
              </a:rPr>
            </a:br>
            <a:endParaRPr lang="en-US" sz="2000" dirty="0">
              <a:solidFill>
                <a:srgbClr val="FF6D09"/>
              </a:solidFill>
            </a:endParaRPr>
          </a:p>
        </p:txBody>
      </p:sp>
      <p:sp>
        <p:nvSpPr>
          <p:cNvPr id="6" name="TextBox 5"/>
          <p:cNvSpPr txBox="1"/>
          <p:nvPr/>
        </p:nvSpPr>
        <p:spPr>
          <a:xfrm>
            <a:off x="720000" y="1017725"/>
            <a:ext cx="8022566" cy="646331"/>
          </a:xfrm>
          <a:prstGeom prst="rect">
            <a:avLst/>
          </a:prstGeom>
          <a:noFill/>
        </p:spPr>
        <p:txBody>
          <a:bodyPr wrap="square" rtlCol="0">
            <a:spAutoFit/>
          </a:bodyPr>
          <a:lstStyle/>
          <a:p>
            <a:r>
              <a:rPr lang="pt-PT" sz="1800" dirty="0">
                <a:solidFill>
                  <a:schemeClr val="tx1"/>
                </a:solidFill>
                <a:latin typeface="Archivo" panose="020B0604020202020204" charset="0"/>
                <a:cs typeface="Archivo" panose="020B0604020202020204" charset="0"/>
              </a:rPr>
              <a:t>As oportunidades de melhoria visam satisfazer os requisitos do cliente, aumentando assim a sua satisfação.</a:t>
            </a:r>
            <a:endParaRPr lang="en-US" sz="1800" dirty="0">
              <a:solidFill>
                <a:schemeClr val="tx1"/>
              </a:solidFill>
              <a:latin typeface="Archivo" panose="020B0604020202020204" charset="0"/>
              <a:cs typeface="Archivo" panose="020B0604020202020204" charset="0"/>
            </a:endParaRPr>
          </a:p>
        </p:txBody>
      </p:sp>
      <mc:AlternateContent xmlns:mc="http://schemas.openxmlformats.org/markup-compatibility/2006" xmlns:a14="http://schemas.microsoft.com/office/drawing/2010/main">
        <mc:Choice Requires="a14">
          <p:sp>
            <p:nvSpPr>
              <p:cNvPr id="7" name="Text Box 2"/>
              <p:cNvSpPr txBox="1">
                <a:spLocks noChangeArrowheads="1"/>
              </p:cNvSpPr>
              <p:nvPr/>
            </p:nvSpPr>
            <p:spPr bwMode="auto">
              <a:xfrm>
                <a:off x="2705323" y="2058987"/>
                <a:ext cx="2951198" cy="777513"/>
              </a:xfrm>
              <a:prstGeom prst="rect">
                <a:avLst/>
              </a:prstGeom>
              <a:solidFill>
                <a:schemeClr val="tx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ot="0" vert="horz" wrap="square" lIns="91440" tIns="45720" rIns="91440" bIns="45720" anchor="t" anchorCtr="0">
                <a:noAutofit/>
              </a:bodyPr>
              <a:lstStyle/>
              <a:p>
                <a:pPr marL="0" marR="0" algn="ctr">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pt-PT" sz="1200" i="1" kern="100" smtClean="0">
                          <a:effectLst/>
                          <a:latin typeface="Cambria Math" panose="02040503050406030204" pitchFamily="18" charset="0"/>
                          <a:ea typeface="Calibri" panose="020F0502020204030204" pitchFamily="34" charset="0"/>
                          <a:cs typeface="Arial" panose="020B0604020202020204" pitchFamily="34" charset="0"/>
                        </a:rPr>
                        <m:t>𝑄𝑢𝑎𝑙𝑖𝑑𝑎𝑑𝑒</m:t>
                      </m:r>
                      <m:r>
                        <a:rPr lang="pt-PT" sz="1200" i="1" kern="100" smtClean="0">
                          <a:effectLst/>
                          <a:latin typeface="Cambria Math" panose="02040503050406030204" pitchFamily="18" charset="0"/>
                          <a:ea typeface="Calibri" panose="020F0502020204030204" pitchFamily="34" charset="0"/>
                          <a:cs typeface="Arial" panose="020B0604020202020204" pitchFamily="34" charset="0"/>
                        </a:rPr>
                        <m:t> = </m:t>
                      </m:r>
                      <m:f>
                        <m:fPr>
                          <m:ctrlPr>
                            <a:rPr lang="en-US" sz="1200" i="1" kern="100">
                              <a:effectLst/>
                              <a:latin typeface="Cambria Math" panose="02040503050406030204" pitchFamily="18" charset="0"/>
                              <a:ea typeface="Calibri" panose="020F0502020204030204" pitchFamily="34" charset="0"/>
                              <a:cs typeface="Arial" panose="020B0604020202020204" pitchFamily="34" charset="0"/>
                            </a:rPr>
                          </m:ctrlPr>
                        </m:fPr>
                        <m:num>
                          <m:r>
                            <a:rPr lang="pt-PT" sz="1200" i="1" kern="100">
                              <a:effectLst/>
                              <a:latin typeface="Cambria Math" panose="02040503050406030204" pitchFamily="18" charset="0"/>
                              <a:ea typeface="Calibri" panose="020F0502020204030204" pitchFamily="34" charset="0"/>
                              <a:cs typeface="Arial" panose="020B0604020202020204" pitchFamily="34" charset="0"/>
                            </a:rPr>
                            <m:t>𝑆𝑒𝑟𝑣𝑖</m:t>
                          </m:r>
                          <m:r>
                            <a:rPr lang="pt-PT" sz="1200" i="1" kern="100">
                              <a:effectLst/>
                              <a:latin typeface="Cambria Math" panose="02040503050406030204" pitchFamily="18" charset="0"/>
                              <a:ea typeface="Calibri" panose="020F0502020204030204" pitchFamily="34" charset="0"/>
                              <a:cs typeface="Arial" panose="020B0604020202020204" pitchFamily="34" charset="0"/>
                            </a:rPr>
                            <m:t>ç</m:t>
                          </m:r>
                          <m:r>
                            <a:rPr lang="pt-PT" sz="1200" i="1" kern="100">
                              <a:effectLst/>
                              <a:latin typeface="Cambria Math" panose="02040503050406030204" pitchFamily="18" charset="0"/>
                              <a:ea typeface="Calibri" panose="020F0502020204030204" pitchFamily="34" charset="0"/>
                              <a:cs typeface="Arial" panose="020B0604020202020204" pitchFamily="34" charset="0"/>
                            </a:rPr>
                            <m:t>𝑜</m:t>
                          </m:r>
                          <m:r>
                            <a:rPr lang="pt-PT" sz="1200" i="1" kern="100">
                              <a:effectLst/>
                              <a:latin typeface="Cambria Math" panose="02040503050406030204" pitchFamily="18" charset="0"/>
                              <a:ea typeface="Calibri" panose="020F0502020204030204" pitchFamily="34" charset="0"/>
                              <a:cs typeface="Arial" panose="020B0604020202020204" pitchFamily="34" charset="0"/>
                            </a:rPr>
                            <m:t> </m:t>
                          </m:r>
                          <m:r>
                            <a:rPr lang="pt-PT" sz="1200" i="1" kern="100">
                              <a:effectLst/>
                              <a:latin typeface="Cambria Math" panose="02040503050406030204" pitchFamily="18" charset="0"/>
                              <a:ea typeface="Calibri" panose="020F0502020204030204" pitchFamily="34" charset="0"/>
                              <a:cs typeface="Arial" panose="020B0604020202020204" pitchFamily="34" charset="0"/>
                            </a:rPr>
                            <m:t>𝑃𝑟𝑒𝑠𝑡𝑎𝑑𝑜</m:t>
                          </m:r>
                        </m:num>
                        <m:den>
                          <m:r>
                            <a:rPr lang="pt-PT" sz="1200" i="1" kern="100">
                              <a:effectLst/>
                              <a:latin typeface="Cambria Math" panose="02040503050406030204" pitchFamily="18" charset="0"/>
                              <a:ea typeface="Calibri" panose="020F0502020204030204" pitchFamily="34" charset="0"/>
                              <a:cs typeface="Arial" panose="020B0604020202020204" pitchFamily="34" charset="0"/>
                            </a:rPr>
                            <m:t>𝐸𝑥𝑝𝑒𝑐𝑡𝑎𝑡𝑖𝑣𝑎</m:t>
                          </m:r>
                          <m:r>
                            <a:rPr lang="pt-PT" sz="1200" i="1" kern="100">
                              <a:effectLst/>
                              <a:latin typeface="Cambria Math" panose="02040503050406030204" pitchFamily="18" charset="0"/>
                              <a:ea typeface="Calibri" panose="020F0502020204030204" pitchFamily="34" charset="0"/>
                              <a:cs typeface="Arial" panose="020B0604020202020204" pitchFamily="34" charset="0"/>
                            </a:rPr>
                            <m:t> </m:t>
                          </m:r>
                          <m:r>
                            <a:rPr lang="pt-PT" sz="1200" i="1" kern="100">
                              <a:effectLst/>
                              <a:latin typeface="Cambria Math" panose="02040503050406030204" pitchFamily="18" charset="0"/>
                              <a:ea typeface="Calibri" panose="020F0502020204030204" pitchFamily="34" charset="0"/>
                              <a:cs typeface="Arial" panose="020B0604020202020204" pitchFamily="34" charset="0"/>
                            </a:rPr>
                            <m:t>𝑑𝑜</m:t>
                          </m:r>
                          <m:r>
                            <a:rPr lang="pt-PT" sz="1200" i="1" kern="100">
                              <a:effectLst/>
                              <a:latin typeface="Cambria Math" panose="02040503050406030204" pitchFamily="18" charset="0"/>
                              <a:ea typeface="Calibri" panose="020F0502020204030204" pitchFamily="34" charset="0"/>
                              <a:cs typeface="Arial" panose="020B0604020202020204" pitchFamily="34" charset="0"/>
                            </a:rPr>
                            <m:t> </m:t>
                          </m:r>
                          <m:r>
                            <a:rPr lang="pt-PT" sz="1200" i="1" kern="100">
                              <a:effectLst/>
                              <a:latin typeface="Cambria Math" panose="02040503050406030204" pitchFamily="18" charset="0"/>
                              <a:ea typeface="Calibri" panose="020F0502020204030204" pitchFamily="34" charset="0"/>
                              <a:cs typeface="Arial" panose="020B0604020202020204" pitchFamily="34" charset="0"/>
                            </a:rPr>
                            <m:t>𝐶𝑙𝑖𝑒𝑛𝑡𝑒</m:t>
                          </m:r>
                        </m:den>
                      </m:f>
                    </m:oMath>
                  </m:oMathPara>
                </a14:m>
                <a:endParaRPr lang="en-US" sz="1200" kern="100" dirty="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7" name="Text Box 2"/>
              <p:cNvSpPr txBox="1">
                <a:spLocks noRot="1" noChangeAspect="1" noMove="1" noResize="1" noEditPoints="1" noAdjustHandles="1" noChangeArrowheads="1" noChangeShapeType="1" noTextEdit="1"/>
              </p:cNvSpPr>
              <p:nvPr/>
            </p:nvSpPr>
            <p:spPr bwMode="auto">
              <a:xfrm>
                <a:off x="2705323" y="2058987"/>
                <a:ext cx="2951198" cy="777513"/>
              </a:xfrm>
              <a:prstGeom prst="rect">
                <a:avLst/>
              </a:prstGeom>
              <a:blipFill>
                <a:blip r:embed="rId2"/>
                <a:stretch>
                  <a:fillRect/>
                </a:stretch>
              </a:blipFill>
              <a:ln>
                <a:noFill/>
              </a:ln>
            </p:spPr>
            <p:txBody>
              <a:bodyPr/>
              <a:lstStyle/>
              <a:p>
                <a:r>
                  <a:rPr lang="en-US">
                    <a:noFill/>
                  </a:rPr>
                  <a:t> </a:t>
                </a:r>
              </a:p>
            </p:txBody>
          </p:sp>
        </mc:Fallback>
      </mc:AlternateContent>
      <p:sp>
        <p:nvSpPr>
          <p:cNvPr id="8" name="TextBox 7"/>
          <p:cNvSpPr txBox="1"/>
          <p:nvPr/>
        </p:nvSpPr>
        <p:spPr>
          <a:xfrm>
            <a:off x="720000" y="3094075"/>
            <a:ext cx="7793665" cy="1477328"/>
          </a:xfrm>
          <a:prstGeom prst="rect">
            <a:avLst/>
          </a:prstGeom>
          <a:noFill/>
        </p:spPr>
        <p:txBody>
          <a:bodyPr wrap="square" rtlCol="0">
            <a:spAutoFit/>
          </a:bodyPr>
          <a:lstStyle/>
          <a:p>
            <a:pPr algn="just"/>
            <a:r>
              <a:rPr lang="pt-PT" sz="1800" dirty="0">
                <a:solidFill>
                  <a:schemeClr val="tx1"/>
                </a:solidFill>
                <a:latin typeface="Archivo" panose="020B0604020202020204" charset="0"/>
                <a:cs typeface="Archivo" panose="020B0604020202020204" charset="0"/>
              </a:rPr>
              <a:t>Exemplos de oportunidades de melhoria:</a:t>
            </a:r>
            <a:endParaRPr lang="en-US" sz="1800" dirty="0">
              <a:solidFill>
                <a:schemeClr val="tx1"/>
              </a:solidFill>
              <a:latin typeface="Archivo" panose="020B0604020202020204" charset="0"/>
              <a:cs typeface="Archivo" panose="020B0604020202020204" charset="0"/>
            </a:endParaRPr>
          </a:p>
          <a:p>
            <a:pPr marL="285750" lvl="0" indent="-285750" algn="just">
              <a:buFont typeface="Wingdings" panose="05000000000000000000" pitchFamily="2" charset="2"/>
              <a:buChar char="v"/>
            </a:pPr>
            <a:r>
              <a:rPr lang="pt-PT" sz="1800" dirty="0">
                <a:solidFill>
                  <a:schemeClr val="tx1"/>
                </a:solidFill>
                <a:latin typeface="Archivo" panose="020B0604020202020204" charset="0"/>
                <a:cs typeface="Archivo" panose="020B0604020202020204" charset="0"/>
              </a:rPr>
              <a:t>melhoria dos produtos e serviços para satisfazer requisitos, bem como para considerar necessidades e expectativas futuras;</a:t>
            </a:r>
            <a:endParaRPr lang="en-US" sz="1800" dirty="0">
              <a:solidFill>
                <a:schemeClr val="tx1"/>
              </a:solidFill>
              <a:latin typeface="Archivo" panose="020B0604020202020204" charset="0"/>
              <a:cs typeface="Archivo" panose="020B0604020202020204" charset="0"/>
            </a:endParaRPr>
          </a:p>
          <a:p>
            <a:pPr marL="285750" lvl="0" indent="-285750" algn="just">
              <a:buFont typeface="Wingdings" panose="05000000000000000000" pitchFamily="2" charset="2"/>
              <a:buChar char="v"/>
            </a:pPr>
            <a:r>
              <a:rPr lang="pt-PT" sz="1800" dirty="0">
                <a:solidFill>
                  <a:schemeClr val="tx1"/>
                </a:solidFill>
                <a:latin typeface="Archivo" panose="020B0604020202020204" charset="0"/>
                <a:cs typeface="Archivo" panose="020B0604020202020204" charset="0"/>
              </a:rPr>
              <a:t>correcção, prevenção ou redução de efeitos não desejados;</a:t>
            </a:r>
            <a:endParaRPr lang="en-US" sz="1800" dirty="0">
              <a:solidFill>
                <a:schemeClr val="tx1"/>
              </a:solidFill>
              <a:latin typeface="Archivo" panose="020B0604020202020204" charset="0"/>
              <a:cs typeface="Archivo" panose="020B0604020202020204" charset="0"/>
            </a:endParaRPr>
          </a:p>
          <a:p>
            <a:pPr marL="285750" lvl="0" indent="-285750" algn="just">
              <a:buFont typeface="Wingdings" panose="05000000000000000000" pitchFamily="2" charset="2"/>
              <a:buChar char="v"/>
            </a:pPr>
            <a:r>
              <a:rPr lang="pt-PT" sz="1800" dirty="0">
                <a:solidFill>
                  <a:schemeClr val="tx1"/>
                </a:solidFill>
                <a:latin typeface="Archivo" panose="020B0604020202020204" charset="0"/>
                <a:cs typeface="Archivo" panose="020B0604020202020204" charset="0"/>
              </a:rPr>
              <a:t>melhoria do desempenho e da eficácia do sistema de gestão da qualidade.</a:t>
            </a:r>
            <a:endParaRPr lang="en-US" sz="1800" dirty="0">
              <a:solidFill>
                <a:schemeClr val="tx1"/>
              </a:solidFill>
              <a:latin typeface="Archivo" panose="020B0604020202020204" charset="0"/>
              <a:cs typeface="Archivo" panose="020B0604020202020204" charset="0"/>
            </a:endParaRPr>
          </a:p>
        </p:txBody>
      </p:sp>
    </p:spTree>
    <p:extLst>
      <p:ext uri="{BB962C8B-B14F-4D97-AF65-F5344CB8AC3E}">
        <p14:creationId xmlns:p14="http://schemas.microsoft.com/office/powerpoint/2010/main" val="421630488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pt-PT" sz="2000" dirty="0">
                <a:solidFill>
                  <a:srgbClr val="FF6D09"/>
                </a:solidFill>
              </a:rPr>
              <a:t>10.2. Acções de melhoria</a:t>
            </a:r>
            <a:br>
              <a:rPr lang="en-US" sz="2000" dirty="0"/>
            </a:br>
            <a:r>
              <a:rPr lang="en-US" sz="2000" dirty="0">
                <a:solidFill>
                  <a:srgbClr val="FF9953"/>
                </a:solidFill>
              </a:rPr>
              <a:t>10.2.1. </a:t>
            </a:r>
            <a:r>
              <a:rPr lang="pt-PT" sz="2000" dirty="0">
                <a:solidFill>
                  <a:srgbClr val="FF9953"/>
                </a:solidFill>
              </a:rPr>
              <a:t>Acção correctiva em casos de não conformidade</a:t>
            </a:r>
            <a:br>
              <a:rPr lang="en-US" sz="2000" dirty="0"/>
            </a:br>
            <a:endParaRPr lang="en-US" sz="2000" dirty="0"/>
          </a:p>
        </p:txBody>
      </p:sp>
      <p:sp>
        <p:nvSpPr>
          <p:cNvPr id="3" name="TextBox 2"/>
          <p:cNvSpPr txBox="1"/>
          <p:nvPr/>
        </p:nvSpPr>
        <p:spPr>
          <a:xfrm>
            <a:off x="720000" y="1528280"/>
            <a:ext cx="8165208" cy="3139321"/>
          </a:xfrm>
          <a:prstGeom prst="rect">
            <a:avLst/>
          </a:prstGeom>
          <a:noFill/>
        </p:spPr>
        <p:txBody>
          <a:bodyPr wrap="square" rtlCol="0">
            <a:spAutoFit/>
          </a:bodyPr>
          <a:lstStyle/>
          <a:p>
            <a:pPr algn="just"/>
            <a:r>
              <a:rPr lang="pt-PT" sz="1800" dirty="0">
                <a:solidFill>
                  <a:schemeClr val="tx1"/>
                </a:solidFill>
                <a:latin typeface="Archivo" panose="020B0604020202020204" charset="0"/>
                <a:cs typeface="Archivo" panose="020B0604020202020204" charset="0"/>
              </a:rPr>
              <a:t>Perante casos de </a:t>
            </a:r>
            <a:r>
              <a:rPr lang="en-US" sz="1800" dirty="0" err="1">
                <a:solidFill>
                  <a:schemeClr val="tx1"/>
                </a:solidFill>
                <a:latin typeface="Archivo" panose="020B0604020202020204" charset="0"/>
                <a:cs typeface="Archivo" panose="020B0604020202020204" charset="0"/>
              </a:rPr>
              <a:t>reclamação</a:t>
            </a:r>
            <a:r>
              <a:rPr lang="en-US" sz="1800" dirty="0">
                <a:solidFill>
                  <a:schemeClr val="tx1"/>
                </a:solidFill>
                <a:latin typeface="Archivo" panose="020B0604020202020204" charset="0"/>
                <a:cs typeface="Archivo" panose="020B0604020202020204" charset="0"/>
              </a:rPr>
              <a:t> dos clients </a:t>
            </a:r>
            <a:r>
              <a:rPr lang="en-US" sz="1800" dirty="0" err="1">
                <a:solidFill>
                  <a:schemeClr val="tx1"/>
                </a:solidFill>
                <a:latin typeface="Archivo" panose="020B0604020202020204" charset="0"/>
                <a:cs typeface="Archivo" panose="020B0604020202020204" charset="0"/>
              </a:rPr>
              <a:t>devido</a:t>
            </a:r>
            <a:r>
              <a:rPr lang="en-US" sz="1800" dirty="0">
                <a:solidFill>
                  <a:schemeClr val="tx1"/>
                </a:solidFill>
                <a:latin typeface="Archivo" panose="020B0604020202020204" charset="0"/>
                <a:cs typeface="Archivo" panose="020B0604020202020204" charset="0"/>
              </a:rPr>
              <a:t> à </a:t>
            </a:r>
            <a:r>
              <a:rPr lang="en-US" sz="1800" dirty="0" err="1">
                <a:solidFill>
                  <a:schemeClr val="tx1"/>
                </a:solidFill>
                <a:latin typeface="Archivo" panose="020B0604020202020204" charset="0"/>
                <a:cs typeface="Archivo" panose="020B0604020202020204" charset="0"/>
              </a:rPr>
              <a:t>não</a:t>
            </a:r>
            <a:r>
              <a:rPr lang="en-US" sz="1800" dirty="0">
                <a:solidFill>
                  <a:schemeClr val="tx1"/>
                </a:solidFill>
                <a:latin typeface="Archivo" panose="020B0604020202020204" charset="0"/>
                <a:cs typeface="Archivo" panose="020B0604020202020204" charset="0"/>
              </a:rPr>
              <a:t> </a:t>
            </a:r>
            <a:r>
              <a:rPr lang="en-US" sz="1800" dirty="0" err="1">
                <a:solidFill>
                  <a:schemeClr val="tx1"/>
                </a:solidFill>
                <a:latin typeface="Archivo" panose="020B0604020202020204" charset="0"/>
                <a:cs typeface="Archivo" panose="020B0604020202020204" charset="0"/>
              </a:rPr>
              <a:t>conformidade</a:t>
            </a:r>
            <a:r>
              <a:rPr lang="en-US" sz="1800" dirty="0">
                <a:solidFill>
                  <a:schemeClr val="tx1"/>
                </a:solidFill>
                <a:latin typeface="Archivo" panose="020B0604020202020204" charset="0"/>
                <a:cs typeface="Archivo" panose="020B0604020202020204" charset="0"/>
              </a:rPr>
              <a:t> do </a:t>
            </a:r>
            <a:r>
              <a:rPr lang="en-US" sz="1800" dirty="0" err="1">
                <a:solidFill>
                  <a:schemeClr val="tx1"/>
                </a:solidFill>
                <a:latin typeface="Archivo" panose="020B0604020202020204" charset="0"/>
                <a:cs typeface="Archivo" panose="020B0604020202020204" charset="0"/>
              </a:rPr>
              <a:t>produto</a:t>
            </a:r>
            <a:r>
              <a:rPr lang="en-US" sz="1800" dirty="0">
                <a:solidFill>
                  <a:schemeClr val="tx1"/>
                </a:solidFill>
                <a:latin typeface="Archivo" panose="020B0604020202020204" charset="0"/>
                <a:cs typeface="Archivo" panose="020B0604020202020204" charset="0"/>
              </a:rPr>
              <a:t> </a:t>
            </a:r>
            <a:r>
              <a:rPr lang="en-US" sz="1800" dirty="0" err="1">
                <a:solidFill>
                  <a:schemeClr val="tx1"/>
                </a:solidFill>
                <a:latin typeface="Archivo" panose="020B0604020202020204" charset="0"/>
                <a:cs typeface="Archivo" panose="020B0604020202020204" charset="0"/>
              </a:rPr>
              <a:t>ou</a:t>
            </a:r>
            <a:r>
              <a:rPr lang="en-US" sz="1800" dirty="0">
                <a:solidFill>
                  <a:schemeClr val="tx1"/>
                </a:solidFill>
                <a:latin typeface="Archivo" panose="020B0604020202020204" charset="0"/>
                <a:cs typeface="Archivo" panose="020B0604020202020204" charset="0"/>
              </a:rPr>
              <a:t> </a:t>
            </a:r>
            <a:r>
              <a:rPr lang="en-US" sz="1800" dirty="0" err="1">
                <a:solidFill>
                  <a:schemeClr val="tx1"/>
                </a:solidFill>
                <a:latin typeface="Archivo" panose="020B0604020202020204" charset="0"/>
                <a:cs typeface="Archivo" panose="020B0604020202020204" charset="0"/>
              </a:rPr>
              <a:t>serviço</a:t>
            </a:r>
            <a:r>
              <a:rPr lang="en-US" sz="1800" dirty="0">
                <a:solidFill>
                  <a:schemeClr val="tx1"/>
                </a:solidFill>
                <a:latin typeface="Archivo" panose="020B0604020202020204" charset="0"/>
                <a:cs typeface="Archivo" panose="020B0604020202020204" charset="0"/>
              </a:rPr>
              <a:t> </a:t>
            </a:r>
            <a:r>
              <a:rPr lang="en-US" sz="1800" dirty="0" err="1">
                <a:solidFill>
                  <a:schemeClr val="tx1"/>
                </a:solidFill>
                <a:latin typeface="Archivo" panose="020B0604020202020204" charset="0"/>
                <a:cs typeface="Archivo" panose="020B0604020202020204" charset="0"/>
              </a:rPr>
              <a:t>por</a:t>
            </a:r>
            <a:r>
              <a:rPr lang="en-US" sz="1800" dirty="0">
                <a:solidFill>
                  <a:schemeClr val="tx1"/>
                </a:solidFill>
                <a:latin typeface="Archivo" panose="020B0604020202020204" charset="0"/>
                <a:cs typeface="Archivo" panose="020B0604020202020204" charset="0"/>
              </a:rPr>
              <a:t> </a:t>
            </a:r>
            <a:r>
              <a:rPr lang="en-US" sz="1800" dirty="0" err="1">
                <a:solidFill>
                  <a:schemeClr val="tx1"/>
                </a:solidFill>
                <a:latin typeface="Archivo" panose="020B0604020202020204" charset="0"/>
                <a:cs typeface="Archivo" panose="020B0604020202020204" charset="0"/>
              </a:rPr>
              <a:t>ele</a:t>
            </a:r>
            <a:r>
              <a:rPr lang="en-US" sz="1800" dirty="0">
                <a:solidFill>
                  <a:schemeClr val="tx1"/>
                </a:solidFill>
                <a:latin typeface="Archivo" panose="020B0604020202020204" charset="0"/>
                <a:cs typeface="Archivo" panose="020B0604020202020204" charset="0"/>
              </a:rPr>
              <a:t> </a:t>
            </a:r>
            <a:r>
              <a:rPr lang="en-US" sz="1800" dirty="0" err="1">
                <a:solidFill>
                  <a:schemeClr val="tx1"/>
                </a:solidFill>
                <a:latin typeface="Archivo" panose="020B0604020202020204" charset="0"/>
                <a:cs typeface="Archivo" panose="020B0604020202020204" charset="0"/>
              </a:rPr>
              <a:t>solicitado</a:t>
            </a:r>
            <a:r>
              <a:rPr lang="pt-PT" sz="1800" dirty="0">
                <a:solidFill>
                  <a:schemeClr val="tx1"/>
                </a:solidFill>
                <a:latin typeface="Archivo" panose="020B0604020202020204" charset="0"/>
                <a:cs typeface="Archivo" panose="020B0604020202020204" charset="0"/>
              </a:rPr>
              <a:t>, a organização deve:</a:t>
            </a:r>
            <a:endParaRPr lang="en-US" sz="1800" dirty="0">
              <a:solidFill>
                <a:schemeClr val="tx1"/>
              </a:solidFill>
              <a:latin typeface="Archivo" panose="020B0604020202020204" charset="0"/>
              <a:cs typeface="Archivo" panose="020B0604020202020204" charset="0"/>
            </a:endParaRPr>
          </a:p>
          <a:p>
            <a:pPr lvl="0" algn="just"/>
            <a:r>
              <a:rPr lang="pt-PT" sz="1800" b="1" dirty="0">
                <a:solidFill>
                  <a:srgbClr val="FF9953"/>
                </a:solidFill>
                <a:latin typeface="Archivo" panose="020B0604020202020204" charset="0"/>
                <a:cs typeface="Archivo" panose="020B0604020202020204" charset="0"/>
              </a:rPr>
              <a:t>a) </a:t>
            </a:r>
            <a:r>
              <a:rPr lang="pt-PT" sz="1800" dirty="0">
                <a:solidFill>
                  <a:schemeClr val="tx1"/>
                </a:solidFill>
                <a:latin typeface="Archivo" panose="020B0604020202020204" charset="0"/>
                <a:cs typeface="Archivo" panose="020B0604020202020204" charset="0"/>
              </a:rPr>
              <a:t>reagir à não conformidade e, conforme aplicável:</a:t>
            </a:r>
            <a:endParaRPr lang="en-US" sz="1800" dirty="0">
              <a:solidFill>
                <a:schemeClr val="tx1"/>
              </a:solidFill>
              <a:latin typeface="Archivo" panose="020B0604020202020204" charset="0"/>
              <a:cs typeface="Archivo" panose="020B0604020202020204" charset="0"/>
            </a:endParaRPr>
          </a:p>
          <a:p>
            <a:pPr lvl="0" algn="just"/>
            <a:r>
              <a:rPr lang="pt-PT" sz="1800" dirty="0">
                <a:solidFill>
                  <a:schemeClr val="tx1"/>
                </a:solidFill>
                <a:latin typeface="Archivo" panose="020B0604020202020204" charset="0"/>
                <a:cs typeface="Archivo" panose="020B0604020202020204" charset="0"/>
              </a:rPr>
              <a:t>	</a:t>
            </a:r>
            <a:r>
              <a:rPr lang="pt-PT" sz="1800" dirty="0">
                <a:solidFill>
                  <a:srgbClr val="FF9953"/>
                </a:solidFill>
                <a:latin typeface="Archivo" panose="020B0604020202020204" charset="0"/>
                <a:cs typeface="Archivo" panose="020B0604020202020204" charset="0"/>
              </a:rPr>
              <a:t>1. </a:t>
            </a:r>
            <a:r>
              <a:rPr lang="pt-PT" sz="1800" dirty="0">
                <a:solidFill>
                  <a:schemeClr val="tx1"/>
                </a:solidFill>
                <a:latin typeface="Archivo" panose="020B0604020202020204" charset="0"/>
                <a:cs typeface="Archivo" panose="020B0604020202020204" charset="0"/>
              </a:rPr>
              <a:t>tomar medidas para a controlar e corrigir;</a:t>
            </a:r>
            <a:endParaRPr lang="en-US" sz="1800" dirty="0">
              <a:solidFill>
                <a:schemeClr val="tx1"/>
              </a:solidFill>
              <a:latin typeface="Archivo" panose="020B0604020202020204" charset="0"/>
              <a:cs typeface="Archivo" panose="020B0604020202020204" charset="0"/>
            </a:endParaRPr>
          </a:p>
          <a:p>
            <a:pPr lvl="0" algn="just"/>
            <a:r>
              <a:rPr lang="pt-PT" sz="1800" dirty="0">
                <a:solidFill>
                  <a:schemeClr val="tx1"/>
                </a:solidFill>
                <a:latin typeface="Archivo" panose="020B0604020202020204" charset="0"/>
                <a:cs typeface="Archivo" panose="020B0604020202020204" charset="0"/>
              </a:rPr>
              <a:t>	</a:t>
            </a:r>
            <a:r>
              <a:rPr lang="pt-PT" sz="1800" dirty="0">
                <a:solidFill>
                  <a:srgbClr val="FF9953"/>
                </a:solidFill>
                <a:latin typeface="Archivo" panose="020B0604020202020204" charset="0"/>
                <a:cs typeface="Archivo" panose="020B0604020202020204" charset="0"/>
              </a:rPr>
              <a:t>2. </a:t>
            </a:r>
            <a:r>
              <a:rPr lang="pt-PT" sz="1800" dirty="0">
                <a:solidFill>
                  <a:schemeClr val="tx1"/>
                </a:solidFill>
                <a:latin typeface="Archivo" panose="020B0604020202020204" charset="0"/>
                <a:cs typeface="Archivo" panose="020B0604020202020204" charset="0"/>
              </a:rPr>
              <a:t>lidar com as consequências;</a:t>
            </a:r>
            <a:endParaRPr lang="en-US" sz="1800" dirty="0">
              <a:solidFill>
                <a:schemeClr val="tx1"/>
              </a:solidFill>
              <a:latin typeface="Archivo" panose="020B0604020202020204" charset="0"/>
              <a:cs typeface="Archivo" panose="020B0604020202020204" charset="0"/>
            </a:endParaRPr>
          </a:p>
          <a:p>
            <a:pPr lvl="0" algn="just"/>
            <a:r>
              <a:rPr lang="pt-PT" sz="1800" b="1" dirty="0">
                <a:solidFill>
                  <a:srgbClr val="FF9953"/>
                </a:solidFill>
                <a:latin typeface="Archivo" panose="020B0604020202020204" charset="0"/>
                <a:cs typeface="Archivo" panose="020B0604020202020204" charset="0"/>
              </a:rPr>
              <a:t>b) </a:t>
            </a:r>
            <a:r>
              <a:rPr lang="pt-PT" sz="1800" dirty="0">
                <a:solidFill>
                  <a:schemeClr val="tx1"/>
                </a:solidFill>
                <a:latin typeface="Archivo" panose="020B0604020202020204" charset="0"/>
                <a:cs typeface="Archivo" panose="020B0604020202020204" charset="0"/>
              </a:rPr>
              <a:t>avaliar a necessidade de acções para eliminar as causas da não conformidade, de modo a evitar a sua repetição ou ocorrência em qualquer lugar, ao:</a:t>
            </a:r>
            <a:endParaRPr lang="en-US" sz="1800" dirty="0">
              <a:solidFill>
                <a:schemeClr val="tx1"/>
              </a:solidFill>
              <a:latin typeface="Archivo" panose="020B0604020202020204" charset="0"/>
              <a:cs typeface="Archivo" panose="020B0604020202020204" charset="0"/>
            </a:endParaRPr>
          </a:p>
          <a:p>
            <a:pPr lvl="0" algn="just"/>
            <a:r>
              <a:rPr lang="pt-PT" sz="1800" dirty="0">
                <a:solidFill>
                  <a:schemeClr val="tx1"/>
                </a:solidFill>
                <a:latin typeface="Archivo" panose="020B0604020202020204" charset="0"/>
                <a:cs typeface="Archivo" panose="020B0604020202020204" charset="0"/>
              </a:rPr>
              <a:t>	</a:t>
            </a:r>
            <a:r>
              <a:rPr lang="pt-PT" sz="1800" dirty="0">
                <a:solidFill>
                  <a:srgbClr val="FF9953"/>
                </a:solidFill>
                <a:latin typeface="Archivo" panose="020B0604020202020204" charset="0"/>
                <a:cs typeface="Archivo" panose="020B0604020202020204" charset="0"/>
              </a:rPr>
              <a:t>1. </a:t>
            </a:r>
            <a:r>
              <a:rPr lang="pt-PT" sz="1800" dirty="0">
                <a:solidFill>
                  <a:schemeClr val="tx1"/>
                </a:solidFill>
                <a:latin typeface="Archivo" panose="020B0604020202020204" charset="0"/>
                <a:cs typeface="Archivo" panose="020B0604020202020204" charset="0"/>
              </a:rPr>
              <a:t>rever e analisar a não conformidade;</a:t>
            </a:r>
            <a:endParaRPr lang="en-US" sz="1800" dirty="0">
              <a:solidFill>
                <a:schemeClr val="tx1"/>
              </a:solidFill>
              <a:latin typeface="Archivo" panose="020B0604020202020204" charset="0"/>
              <a:cs typeface="Archivo" panose="020B0604020202020204" charset="0"/>
            </a:endParaRPr>
          </a:p>
          <a:p>
            <a:pPr lvl="0" algn="just"/>
            <a:r>
              <a:rPr lang="pt-PT" sz="1800" dirty="0">
                <a:solidFill>
                  <a:schemeClr val="tx1"/>
                </a:solidFill>
                <a:latin typeface="Archivo" panose="020B0604020202020204" charset="0"/>
                <a:cs typeface="Archivo" panose="020B0604020202020204" charset="0"/>
              </a:rPr>
              <a:t>	</a:t>
            </a:r>
            <a:r>
              <a:rPr lang="pt-PT" sz="1800" dirty="0">
                <a:solidFill>
                  <a:srgbClr val="FF9953"/>
                </a:solidFill>
                <a:latin typeface="Archivo" panose="020B0604020202020204" charset="0"/>
                <a:cs typeface="Archivo" panose="020B0604020202020204" charset="0"/>
              </a:rPr>
              <a:t>2. </a:t>
            </a:r>
            <a:r>
              <a:rPr lang="pt-PT" sz="1800" dirty="0">
                <a:solidFill>
                  <a:schemeClr val="tx1"/>
                </a:solidFill>
                <a:latin typeface="Archivo" panose="020B0604020202020204" charset="0"/>
                <a:cs typeface="Archivo" panose="020B0604020202020204" charset="0"/>
              </a:rPr>
              <a:t>determinar as causas da não conformidade;</a:t>
            </a:r>
            <a:endParaRPr lang="en-US" sz="1800" dirty="0">
              <a:solidFill>
                <a:schemeClr val="tx1"/>
              </a:solidFill>
              <a:latin typeface="Archivo" panose="020B0604020202020204" charset="0"/>
              <a:cs typeface="Archivo" panose="020B0604020202020204" charset="0"/>
            </a:endParaRPr>
          </a:p>
          <a:p>
            <a:pPr lvl="0" algn="just"/>
            <a:r>
              <a:rPr lang="pt-PT" sz="1800" dirty="0">
                <a:solidFill>
                  <a:schemeClr val="tx1"/>
                </a:solidFill>
                <a:latin typeface="Archivo" panose="020B0604020202020204" charset="0"/>
                <a:cs typeface="Archivo" panose="020B0604020202020204" charset="0"/>
              </a:rPr>
              <a:t>	</a:t>
            </a:r>
            <a:r>
              <a:rPr lang="pt-PT" sz="1800" dirty="0">
                <a:solidFill>
                  <a:srgbClr val="FF9953"/>
                </a:solidFill>
                <a:latin typeface="Archivo" panose="020B0604020202020204" charset="0"/>
                <a:cs typeface="Archivo" panose="020B0604020202020204" charset="0"/>
              </a:rPr>
              <a:t>3. </a:t>
            </a:r>
            <a:r>
              <a:rPr lang="pt-PT" sz="1800" dirty="0">
                <a:solidFill>
                  <a:schemeClr val="tx1"/>
                </a:solidFill>
                <a:latin typeface="Archivo" panose="020B0604020202020204" charset="0"/>
                <a:cs typeface="Archivo" panose="020B0604020202020204" charset="0"/>
              </a:rPr>
              <a:t>determinar se existem não conformidades similares ou se poderiam vir a ocorrer;</a:t>
            </a:r>
            <a:endParaRPr lang="en-US" sz="1800" dirty="0">
              <a:solidFill>
                <a:schemeClr val="tx1"/>
              </a:solidFill>
              <a:latin typeface="Archivo" panose="020B0604020202020204" charset="0"/>
              <a:cs typeface="Archivo" panose="020B0604020202020204" charset="0"/>
            </a:endParaRPr>
          </a:p>
        </p:txBody>
      </p:sp>
    </p:spTree>
    <p:extLst>
      <p:ext uri="{BB962C8B-B14F-4D97-AF65-F5344CB8AC3E}">
        <p14:creationId xmlns:p14="http://schemas.microsoft.com/office/powerpoint/2010/main" val="968044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dirty="0">
                <a:solidFill>
                  <a:srgbClr val="FF6D09"/>
                </a:solidFill>
              </a:rPr>
              <a:t>2.1. </a:t>
            </a:r>
            <a:r>
              <a:rPr lang="pt-PT" sz="2800" dirty="0">
                <a:solidFill>
                  <a:srgbClr val="FF6D09"/>
                </a:solidFill>
              </a:rPr>
              <a:t>Conceitos fundamentais</a:t>
            </a:r>
            <a:br>
              <a:rPr lang="en-US" sz="3600" dirty="0"/>
            </a:br>
            <a:r>
              <a:rPr lang="en-US" sz="2800" dirty="0">
                <a:solidFill>
                  <a:srgbClr val="FF9953"/>
                </a:solidFill>
              </a:rPr>
              <a:t>2.1.1. </a:t>
            </a:r>
            <a:r>
              <a:rPr lang="pt-PT" sz="2800" dirty="0">
                <a:solidFill>
                  <a:srgbClr val="FF9953"/>
                </a:solidFill>
              </a:rPr>
              <a:t>Qualidade</a:t>
            </a:r>
            <a:br>
              <a:rPr lang="en-US" sz="3200" dirty="0"/>
            </a:br>
            <a:endParaRPr lang="en-US" dirty="0"/>
          </a:p>
        </p:txBody>
      </p:sp>
      <p:sp>
        <p:nvSpPr>
          <p:cNvPr id="3" name="TextBox 2"/>
          <p:cNvSpPr txBox="1"/>
          <p:nvPr/>
        </p:nvSpPr>
        <p:spPr>
          <a:xfrm>
            <a:off x="720000" y="1500996"/>
            <a:ext cx="7958174" cy="2950423"/>
          </a:xfrm>
          <a:prstGeom prst="rect">
            <a:avLst/>
          </a:prstGeom>
          <a:noFill/>
        </p:spPr>
        <p:txBody>
          <a:bodyPr wrap="square" rtlCol="0">
            <a:spAutoFit/>
          </a:bodyPr>
          <a:lstStyle/>
          <a:p>
            <a:pPr>
              <a:lnSpc>
                <a:spcPct val="150000"/>
              </a:lnSpc>
            </a:pPr>
            <a:r>
              <a:rPr lang="pt-PT" sz="1800" dirty="0">
                <a:solidFill>
                  <a:schemeClr val="tx1"/>
                </a:solidFill>
                <a:latin typeface="Archivo" panose="020B0604020202020204" charset="0"/>
                <a:cs typeface="Archivo" panose="020B0604020202020204" charset="0"/>
              </a:rPr>
              <a:t>Qualidade é a característica de um produto ou serviço que faz com que ele atenda às expectativas dos clientes e às necessidades do mercado.</a:t>
            </a:r>
            <a:endParaRPr lang="en-US" sz="1800" dirty="0">
              <a:solidFill>
                <a:schemeClr val="tx1"/>
              </a:solidFill>
              <a:latin typeface="Archivo" panose="020B0604020202020204" charset="0"/>
              <a:cs typeface="Archivo" panose="020B0604020202020204" charset="0"/>
            </a:endParaRPr>
          </a:p>
          <a:p>
            <a:pPr>
              <a:lnSpc>
                <a:spcPct val="150000"/>
              </a:lnSpc>
            </a:pPr>
            <a:r>
              <a:rPr lang="pt-PT" sz="1800" dirty="0">
                <a:solidFill>
                  <a:schemeClr val="tx1"/>
                </a:solidFill>
                <a:latin typeface="Archivo" panose="020B0604020202020204" charset="0"/>
                <a:cs typeface="Archivo" panose="020B0604020202020204" charset="0"/>
              </a:rPr>
              <a:t>A qualidade é definida pelo cliente, e a organização deve se esforçar para atender às suas expectativas.</a:t>
            </a:r>
            <a:endParaRPr lang="en-US" sz="1800" dirty="0">
              <a:solidFill>
                <a:schemeClr val="tx1"/>
              </a:solidFill>
              <a:latin typeface="Archivo" panose="020B0604020202020204" charset="0"/>
              <a:cs typeface="Archivo" panose="020B0604020202020204" charset="0"/>
            </a:endParaRPr>
          </a:p>
          <a:p>
            <a:pPr>
              <a:lnSpc>
                <a:spcPct val="150000"/>
              </a:lnSpc>
            </a:pPr>
            <a:r>
              <a:rPr lang="pt-PT" sz="1800" dirty="0">
                <a:solidFill>
                  <a:schemeClr val="tx1"/>
                </a:solidFill>
                <a:latin typeface="Archivo" panose="020B0604020202020204" charset="0"/>
                <a:cs typeface="Archivo" panose="020B0604020202020204" charset="0"/>
              </a:rPr>
              <a:t>A qualidade não se resume apenas à ausência de defeitos, mas também inclui aspectos como confiabilidade, durabilidade, segurança, facilidade de uso e estética.</a:t>
            </a:r>
            <a:endParaRPr lang="en-US" sz="1800" dirty="0">
              <a:solidFill>
                <a:schemeClr val="tx1"/>
              </a:solidFill>
              <a:latin typeface="Archivo" panose="020B0604020202020204" charset="0"/>
              <a:cs typeface="Archivo" panose="020B0604020202020204" charset="0"/>
            </a:endParaRPr>
          </a:p>
        </p:txBody>
      </p:sp>
    </p:spTree>
    <p:extLst>
      <p:ext uri="{BB962C8B-B14F-4D97-AF65-F5344CB8AC3E}">
        <p14:creationId xmlns:p14="http://schemas.microsoft.com/office/powerpoint/2010/main" val="281975874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3080" y="690113"/>
            <a:ext cx="8419380" cy="2585323"/>
          </a:xfrm>
          <a:prstGeom prst="rect">
            <a:avLst/>
          </a:prstGeom>
          <a:noFill/>
        </p:spPr>
        <p:txBody>
          <a:bodyPr wrap="square" rtlCol="0">
            <a:spAutoFit/>
          </a:bodyPr>
          <a:lstStyle/>
          <a:p>
            <a:pPr lvl="0" algn="just"/>
            <a:r>
              <a:rPr lang="pt-PT" sz="1800" b="1" dirty="0">
                <a:solidFill>
                  <a:srgbClr val="FF9953"/>
                </a:solidFill>
                <a:latin typeface="Archivo" panose="020B0604020202020204" charset="0"/>
                <a:cs typeface="Archivo" panose="020B0604020202020204" charset="0"/>
              </a:rPr>
              <a:t>c) </a:t>
            </a:r>
            <a:r>
              <a:rPr lang="pt-PT" sz="1800" dirty="0">
                <a:solidFill>
                  <a:schemeClr val="tx1"/>
                </a:solidFill>
                <a:latin typeface="Archivo" panose="020B0604020202020204" charset="0"/>
                <a:cs typeface="Archivo" panose="020B0604020202020204" charset="0"/>
              </a:rPr>
              <a:t>implementar quaisquer acções necessárias;</a:t>
            </a:r>
            <a:endParaRPr lang="en-US" sz="1800" dirty="0">
              <a:solidFill>
                <a:schemeClr val="tx1"/>
              </a:solidFill>
              <a:latin typeface="Archivo" panose="020B0604020202020204" charset="0"/>
              <a:cs typeface="Archivo" panose="020B0604020202020204" charset="0"/>
            </a:endParaRPr>
          </a:p>
          <a:p>
            <a:pPr lvl="0" algn="just"/>
            <a:r>
              <a:rPr lang="pt-PT" sz="1800" b="1" dirty="0">
                <a:solidFill>
                  <a:srgbClr val="FF9953"/>
                </a:solidFill>
                <a:latin typeface="Archivo" panose="020B0604020202020204" charset="0"/>
                <a:cs typeface="Archivo" panose="020B0604020202020204" charset="0"/>
              </a:rPr>
              <a:t>d) </a:t>
            </a:r>
            <a:r>
              <a:rPr lang="pt-PT" sz="1800" dirty="0">
                <a:solidFill>
                  <a:schemeClr val="tx1"/>
                </a:solidFill>
                <a:latin typeface="Archivo" panose="020B0604020202020204" charset="0"/>
                <a:cs typeface="Archivo" panose="020B0604020202020204" charset="0"/>
              </a:rPr>
              <a:t>rever a eficácia de quaisquer acções correctivas empreendidas;</a:t>
            </a:r>
            <a:endParaRPr lang="en-US" sz="1800" dirty="0">
              <a:solidFill>
                <a:schemeClr val="tx1"/>
              </a:solidFill>
              <a:latin typeface="Archivo" panose="020B0604020202020204" charset="0"/>
              <a:cs typeface="Archivo" panose="020B0604020202020204" charset="0"/>
            </a:endParaRPr>
          </a:p>
          <a:p>
            <a:pPr lvl="0" algn="just"/>
            <a:r>
              <a:rPr lang="pt-PT" sz="1800" b="1" dirty="0">
                <a:solidFill>
                  <a:srgbClr val="FF9953"/>
                </a:solidFill>
                <a:latin typeface="Archivo" panose="020B0604020202020204" charset="0"/>
                <a:cs typeface="Archivo" panose="020B0604020202020204" charset="0"/>
              </a:rPr>
              <a:t>e) </a:t>
            </a:r>
            <a:r>
              <a:rPr lang="pt-PT" sz="1800" dirty="0">
                <a:solidFill>
                  <a:schemeClr val="tx1"/>
                </a:solidFill>
                <a:latin typeface="Archivo" panose="020B0604020202020204" charset="0"/>
                <a:cs typeface="Archivo" panose="020B0604020202020204" charset="0"/>
              </a:rPr>
              <a:t>actualizar os riscos e as oportunidades determinados durante o planeamento, se necessário;</a:t>
            </a:r>
            <a:endParaRPr lang="en-US" sz="1800" dirty="0">
              <a:solidFill>
                <a:schemeClr val="tx1"/>
              </a:solidFill>
              <a:latin typeface="Archivo" panose="020B0604020202020204" charset="0"/>
              <a:cs typeface="Archivo" panose="020B0604020202020204" charset="0"/>
            </a:endParaRPr>
          </a:p>
          <a:p>
            <a:pPr lvl="0" algn="just"/>
            <a:r>
              <a:rPr lang="pt-PT" sz="1800" b="1" dirty="0">
                <a:solidFill>
                  <a:srgbClr val="FF9953"/>
                </a:solidFill>
                <a:latin typeface="Archivo" panose="020B0604020202020204" charset="0"/>
                <a:cs typeface="Archivo" panose="020B0604020202020204" charset="0"/>
              </a:rPr>
              <a:t>f) </a:t>
            </a:r>
            <a:r>
              <a:rPr lang="pt-PT" sz="1800" dirty="0">
                <a:solidFill>
                  <a:schemeClr val="tx1"/>
                </a:solidFill>
                <a:latin typeface="Archivo" panose="020B0604020202020204" charset="0"/>
                <a:cs typeface="Archivo" panose="020B0604020202020204" charset="0"/>
              </a:rPr>
              <a:t>efectuar alterações no sistema de gestão da qualidade, se necessário.</a:t>
            </a:r>
            <a:endParaRPr lang="en-US" sz="1800" dirty="0">
              <a:solidFill>
                <a:schemeClr val="tx1"/>
              </a:solidFill>
              <a:latin typeface="Archivo" panose="020B0604020202020204" charset="0"/>
              <a:cs typeface="Archivo" panose="020B0604020202020204" charset="0"/>
            </a:endParaRPr>
          </a:p>
          <a:p>
            <a:pPr algn="just"/>
            <a:r>
              <a:rPr lang="pt-PT" sz="1800" dirty="0">
                <a:solidFill>
                  <a:schemeClr val="tx1"/>
                </a:solidFill>
                <a:latin typeface="Archivo" panose="020B0604020202020204" charset="0"/>
                <a:cs typeface="Archivo" panose="020B0604020202020204" charset="0"/>
              </a:rPr>
              <a:t> </a:t>
            </a:r>
            <a:endParaRPr lang="en-US" sz="1800" dirty="0">
              <a:solidFill>
                <a:schemeClr val="tx1"/>
              </a:solidFill>
              <a:latin typeface="Archivo" panose="020B0604020202020204" charset="0"/>
              <a:cs typeface="Archivo" panose="020B0604020202020204" charset="0"/>
            </a:endParaRPr>
          </a:p>
          <a:p>
            <a:pPr algn="just"/>
            <a:r>
              <a:rPr lang="pt-PT" sz="1800" dirty="0">
                <a:solidFill>
                  <a:schemeClr val="tx1"/>
                </a:solidFill>
                <a:latin typeface="Archivo" panose="020B0604020202020204" charset="0"/>
                <a:cs typeface="Archivo" panose="020B0604020202020204" charset="0"/>
              </a:rPr>
              <a:t>A organização deve reter informação documentada como evidência:</a:t>
            </a:r>
            <a:endParaRPr lang="en-US" sz="1800" dirty="0">
              <a:solidFill>
                <a:schemeClr val="tx1"/>
              </a:solidFill>
              <a:latin typeface="Archivo" panose="020B0604020202020204" charset="0"/>
              <a:cs typeface="Archivo" panose="020B0604020202020204" charset="0"/>
            </a:endParaRPr>
          </a:p>
          <a:p>
            <a:pPr lvl="0" algn="just"/>
            <a:r>
              <a:rPr lang="pt-PT" sz="1800" b="1" dirty="0">
                <a:solidFill>
                  <a:srgbClr val="FF9953"/>
                </a:solidFill>
                <a:latin typeface="Archivo" panose="020B0604020202020204" charset="0"/>
                <a:cs typeface="Archivo" panose="020B0604020202020204" charset="0"/>
              </a:rPr>
              <a:t>a) </a:t>
            </a:r>
            <a:r>
              <a:rPr lang="pt-PT" sz="1800" dirty="0">
                <a:solidFill>
                  <a:schemeClr val="tx1"/>
                </a:solidFill>
                <a:latin typeface="Archivo" panose="020B0604020202020204" charset="0"/>
                <a:cs typeface="Archivo" panose="020B0604020202020204" charset="0"/>
              </a:rPr>
              <a:t>da natureza das não conformidades e de quaisquer acções subsequentes;</a:t>
            </a:r>
            <a:endParaRPr lang="en-US" sz="1800" dirty="0">
              <a:solidFill>
                <a:schemeClr val="tx1"/>
              </a:solidFill>
              <a:latin typeface="Archivo" panose="020B0604020202020204" charset="0"/>
              <a:cs typeface="Archivo" panose="020B0604020202020204" charset="0"/>
            </a:endParaRPr>
          </a:p>
          <a:p>
            <a:pPr algn="just"/>
            <a:r>
              <a:rPr lang="pt-PT" sz="1800" b="1" dirty="0">
                <a:solidFill>
                  <a:srgbClr val="FF9953"/>
                </a:solidFill>
                <a:latin typeface="Archivo" panose="020B0604020202020204" charset="0"/>
                <a:cs typeface="Archivo" panose="020B0604020202020204" charset="0"/>
              </a:rPr>
              <a:t>b) </a:t>
            </a:r>
            <a:r>
              <a:rPr lang="pt-PT" sz="1800" dirty="0">
                <a:solidFill>
                  <a:schemeClr val="tx1"/>
                </a:solidFill>
                <a:latin typeface="Archivo" panose="020B0604020202020204" charset="0"/>
                <a:cs typeface="Archivo" panose="020B0604020202020204" charset="0"/>
              </a:rPr>
              <a:t>dos resultados de qualquer acção correctiva.</a:t>
            </a:r>
            <a:endParaRPr lang="en-US" sz="1800" dirty="0">
              <a:solidFill>
                <a:schemeClr val="tx1"/>
              </a:solidFill>
              <a:latin typeface="Archivo" panose="020B0604020202020204" charset="0"/>
              <a:cs typeface="Archivo" panose="020B0604020202020204" charset="0"/>
            </a:endParaRPr>
          </a:p>
        </p:txBody>
      </p:sp>
    </p:spTree>
    <p:extLst>
      <p:ext uri="{BB962C8B-B14F-4D97-AF65-F5344CB8AC3E}">
        <p14:creationId xmlns:p14="http://schemas.microsoft.com/office/powerpoint/2010/main" val="4917984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rgbClr val="FF6D09"/>
                </a:solidFill>
              </a:rPr>
              <a:t>10.3. </a:t>
            </a:r>
            <a:r>
              <a:rPr lang="pt-PT" sz="2000" dirty="0">
                <a:solidFill>
                  <a:srgbClr val="FF6D09"/>
                </a:solidFill>
              </a:rPr>
              <a:t>Melhoria Contínua</a:t>
            </a:r>
            <a:br>
              <a:rPr lang="en-US" sz="2000" dirty="0">
                <a:solidFill>
                  <a:srgbClr val="FF6D09"/>
                </a:solidFill>
              </a:rPr>
            </a:br>
            <a:endParaRPr lang="en-US" sz="2000" dirty="0">
              <a:solidFill>
                <a:srgbClr val="FF6D09"/>
              </a:solidFill>
            </a:endParaRPr>
          </a:p>
        </p:txBody>
      </p:sp>
      <p:sp>
        <p:nvSpPr>
          <p:cNvPr id="3" name="TextBox 2"/>
          <p:cNvSpPr txBox="1"/>
          <p:nvPr/>
        </p:nvSpPr>
        <p:spPr>
          <a:xfrm>
            <a:off x="720000" y="1259456"/>
            <a:ext cx="7704000" cy="1754326"/>
          </a:xfrm>
          <a:prstGeom prst="rect">
            <a:avLst/>
          </a:prstGeom>
          <a:noFill/>
        </p:spPr>
        <p:txBody>
          <a:bodyPr wrap="square" rtlCol="0">
            <a:spAutoFit/>
          </a:bodyPr>
          <a:lstStyle/>
          <a:p>
            <a:pPr algn="just"/>
            <a:r>
              <a:rPr lang="pt-PT" sz="1800" dirty="0">
                <a:solidFill>
                  <a:schemeClr val="tx1"/>
                </a:solidFill>
                <a:latin typeface="Archivo" panose="020B0604020202020204" charset="0"/>
                <a:cs typeface="Archivo" panose="020B0604020202020204" charset="0"/>
              </a:rPr>
              <a:t>A organização deve melhorar de forma contínua a pertinência, a adequação e a eficácia do sistema de gestão da qualidade.</a:t>
            </a:r>
          </a:p>
          <a:p>
            <a:pPr algn="just"/>
            <a:endParaRPr lang="en-US" sz="1800" dirty="0">
              <a:solidFill>
                <a:schemeClr val="tx1"/>
              </a:solidFill>
              <a:latin typeface="Archivo" panose="020B0604020202020204" charset="0"/>
              <a:cs typeface="Archivo" panose="020B0604020202020204" charset="0"/>
            </a:endParaRPr>
          </a:p>
          <a:p>
            <a:pPr algn="just"/>
            <a:r>
              <a:rPr lang="pt-PT" sz="1800" dirty="0">
                <a:solidFill>
                  <a:schemeClr val="tx1"/>
                </a:solidFill>
                <a:latin typeface="Archivo" panose="020B0604020202020204" charset="0"/>
                <a:cs typeface="Archivo" panose="020B0604020202020204" charset="0"/>
              </a:rPr>
              <a:t>A organização deve considerar os resultados da análise e da avaliação e as saídas da revisão pela gestão para determinar se há necessidades ou oportunidades que devem ser tratadas no contexto da melhoria contínua.</a:t>
            </a:r>
            <a:endParaRPr lang="en-US" sz="1800" dirty="0">
              <a:solidFill>
                <a:schemeClr val="tx1"/>
              </a:solidFill>
              <a:latin typeface="Archivo" panose="020B0604020202020204" charset="0"/>
              <a:cs typeface="Archivo" panose="020B0604020202020204" charset="0"/>
            </a:endParaRPr>
          </a:p>
        </p:txBody>
      </p:sp>
    </p:spTree>
    <p:extLst>
      <p:ext uri="{BB962C8B-B14F-4D97-AF65-F5344CB8AC3E}">
        <p14:creationId xmlns:p14="http://schemas.microsoft.com/office/powerpoint/2010/main" val="254549031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6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you need longer text?</a:t>
            </a:r>
            <a:endParaRPr/>
          </a:p>
        </p:txBody>
      </p:sp>
      <p:sp>
        <p:nvSpPr>
          <p:cNvPr id="551" name="Google Shape;551;p68"/>
          <p:cNvSpPr txBox="1">
            <a:spLocks noGrp="1"/>
          </p:cNvSpPr>
          <p:nvPr>
            <p:ph type="subTitle" idx="1"/>
          </p:nvPr>
        </p:nvSpPr>
        <p:spPr>
          <a:xfrm>
            <a:off x="4972069" y="1667625"/>
            <a:ext cx="3237600" cy="214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Speaking of craters, many of them were named after artists or authors who made significant contributions to their respective fields. Mercury takes a little more than 58 days to complete its rotation, so try to imagine how long days must be there! Since the temperatures are so extreme and the solar radiation is so high, Mercury has sadly been considered to be non-habitable for humans</a:t>
            </a:r>
            <a:endParaRPr/>
          </a:p>
        </p:txBody>
      </p:sp>
      <p:sp>
        <p:nvSpPr>
          <p:cNvPr id="552" name="Google Shape;552;p68"/>
          <p:cNvSpPr txBox="1">
            <a:spLocks noGrp="1"/>
          </p:cNvSpPr>
          <p:nvPr>
            <p:ph type="subTitle" idx="2"/>
          </p:nvPr>
        </p:nvSpPr>
        <p:spPr>
          <a:xfrm>
            <a:off x="934325" y="1667625"/>
            <a:ext cx="3237600" cy="214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 and the smallest one in the entire Solar System. This planet's name has nothing to do with the liquid metal, since Mercury was named after the Roman messenger god. Despite being closer to the Sun than Venus, its temperatures aren't as terribly hot as that planet's. Its surface is quite similar to that of Earth's Moon, which means there are a lot of craters and plains</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69"/>
          <p:cNvSpPr txBox="1">
            <a:spLocks noGrp="1"/>
          </p:cNvSpPr>
          <p:nvPr>
            <p:ph type="title"/>
          </p:nvPr>
        </p:nvSpPr>
        <p:spPr>
          <a:xfrm>
            <a:off x="720725" y="1187100"/>
            <a:ext cx="4749900" cy="74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slide title goes here!</a:t>
            </a:r>
            <a:endParaRPr/>
          </a:p>
        </p:txBody>
      </p:sp>
      <p:sp>
        <p:nvSpPr>
          <p:cNvPr id="558" name="Google Shape;558;p69"/>
          <p:cNvSpPr txBox="1">
            <a:spLocks noGrp="1"/>
          </p:cNvSpPr>
          <p:nvPr>
            <p:ph type="subTitle" idx="1"/>
          </p:nvPr>
        </p:nvSpPr>
        <p:spPr>
          <a:xfrm>
            <a:off x="713225" y="2047500"/>
            <a:ext cx="4749900" cy="19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Do you know what helps you make your point crystal clear? Lists like this one:</a:t>
            </a:r>
            <a:endParaRPr/>
          </a:p>
          <a:p>
            <a:pPr marL="457200" lvl="0" indent="-317500" algn="l" rtl="0">
              <a:spcBef>
                <a:spcPts val="1000"/>
              </a:spcBef>
              <a:spcAft>
                <a:spcPts val="0"/>
              </a:spcAft>
              <a:buSzPts val="1400"/>
              <a:buChar char="●"/>
            </a:pPr>
            <a:r>
              <a:rPr lang="en"/>
              <a:t>They’re simple </a:t>
            </a:r>
            <a:endParaRPr/>
          </a:p>
          <a:p>
            <a:pPr marL="457200" lvl="0" indent="-317500" algn="l" rtl="0">
              <a:spcBef>
                <a:spcPts val="0"/>
              </a:spcBef>
              <a:spcAft>
                <a:spcPts val="0"/>
              </a:spcAft>
              <a:buSzPts val="1400"/>
              <a:buChar char="●"/>
            </a:pPr>
            <a:r>
              <a:rPr lang="en"/>
              <a:t>You can organize your ideas clearly</a:t>
            </a:r>
            <a:endParaRPr/>
          </a:p>
          <a:p>
            <a:pPr marL="457200" lvl="0" indent="-317500" algn="l" rtl="0">
              <a:spcBef>
                <a:spcPts val="0"/>
              </a:spcBef>
              <a:spcAft>
                <a:spcPts val="0"/>
              </a:spcAft>
              <a:buSzPts val="1400"/>
              <a:buChar char="●"/>
            </a:pPr>
            <a:r>
              <a:rPr lang="en"/>
              <a:t>You’ll never forget to buy milk!</a:t>
            </a:r>
            <a:endParaRPr/>
          </a:p>
          <a:p>
            <a:pPr marL="0" lvl="0" indent="0" algn="l" rtl="0">
              <a:spcBef>
                <a:spcPts val="1000"/>
              </a:spcBef>
              <a:spcAft>
                <a:spcPts val="0"/>
              </a:spcAft>
              <a:buNone/>
            </a:pPr>
            <a:r>
              <a:rPr lang="en"/>
              <a:t>And the most important thing: the audience won’t miss the point of your presentation</a:t>
            </a:r>
            <a:endParaRPr/>
          </a:p>
        </p:txBody>
      </p:sp>
      <p:pic>
        <p:nvPicPr>
          <p:cNvPr id="559" name="Google Shape;559;p69"/>
          <p:cNvPicPr preferRelativeResize="0">
            <a:picLocks noGrp="1"/>
          </p:cNvPicPr>
          <p:nvPr>
            <p:ph type="pic" idx="2"/>
          </p:nvPr>
        </p:nvPicPr>
        <p:blipFill rotWithShape="1">
          <a:blip r:embed="rId3">
            <a:alphaModFix/>
          </a:blip>
          <a:srcRect l="1641" r="23063"/>
          <a:stretch/>
        </p:blipFill>
        <p:spPr>
          <a:xfrm>
            <a:off x="5416750" y="548400"/>
            <a:ext cx="4571700" cy="4046700"/>
          </a:xfrm>
          <a:prstGeom prst="parallelogram">
            <a:avLst>
              <a:gd name="adj" fmla="val 41138"/>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74"/>
          <p:cNvSpPr txBox="1">
            <a:spLocks noGrp="1"/>
          </p:cNvSpPr>
          <p:nvPr>
            <p:ph type="title"/>
          </p:nvPr>
        </p:nvSpPr>
        <p:spPr>
          <a:xfrm>
            <a:off x="1768550" y="1307100"/>
            <a:ext cx="56070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Awesome words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FF6D09"/>
                </a:solidFill>
              </a:rPr>
              <a:t>2.1.2. </a:t>
            </a:r>
            <a:r>
              <a:rPr lang="pt-PT" sz="2800" dirty="0">
                <a:solidFill>
                  <a:srgbClr val="FF6D09"/>
                </a:solidFill>
              </a:rPr>
              <a:t>Sistema de Gestão de Qualidade</a:t>
            </a:r>
            <a:br>
              <a:rPr lang="en-US" sz="2800" dirty="0">
                <a:solidFill>
                  <a:srgbClr val="FF6D09"/>
                </a:solidFill>
              </a:rPr>
            </a:br>
            <a:endParaRPr lang="en-US" sz="2800" dirty="0">
              <a:solidFill>
                <a:srgbClr val="FF6D09"/>
              </a:solidFill>
            </a:endParaRPr>
          </a:p>
        </p:txBody>
      </p:sp>
      <p:sp>
        <p:nvSpPr>
          <p:cNvPr id="3" name="TextBox 2"/>
          <p:cNvSpPr txBox="1"/>
          <p:nvPr/>
        </p:nvSpPr>
        <p:spPr>
          <a:xfrm>
            <a:off x="720000" y="1604513"/>
            <a:ext cx="8177841" cy="2119426"/>
          </a:xfrm>
          <a:prstGeom prst="rect">
            <a:avLst/>
          </a:prstGeom>
          <a:noFill/>
        </p:spPr>
        <p:txBody>
          <a:bodyPr wrap="square" rtlCol="0">
            <a:spAutoFit/>
          </a:bodyPr>
          <a:lstStyle/>
          <a:p>
            <a:pPr algn="just">
              <a:lnSpc>
                <a:spcPct val="150000"/>
              </a:lnSpc>
            </a:pPr>
            <a:r>
              <a:rPr lang="pt-PT" sz="1800" dirty="0">
                <a:solidFill>
                  <a:schemeClr val="tx1"/>
                </a:solidFill>
                <a:latin typeface="Archivo" panose="020B0604020202020204" charset="0"/>
                <a:cs typeface="Archivo" panose="020B0604020202020204" charset="0"/>
              </a:rPr>
              <a:t>Sistema de gestão da qualidade é um conjunto de políticas, procedimentos e práticas que uma organização implementa para gerenciar seus processos e garantir a qualidade de seus produtos e serviços.</a:t>
            </a:r>
            <a:endParaRPr lang="en-US" sz="1800" dirty="0">
              <a:solidFill>
                <a:schemeClr val="tx1"/>
              </a:solidFill>
              <a:latin typeface="Archivo" panose="020B0604020202020204" charset="0"/>
              <a:cs typeface="Archivo" panose="020B0604020202020204" charset="0"/>
            </a:endParaRPr>
          </a:p>
          <a:p>
            <a:pPr algn="just">
              <a:lnSpc>
                <a:spcPct val="150000"/>
              </a:lnSpc>
            </a:pPr>
            <a:r>
              <a:rPr lang="pt-PT" sz="1800" dirty="0">
                <a:solidFill>
                  <a:schemeClr val="tx1"/>
                </a:solidFill>
                <a:latin typeface="Archivo" panose="020B0604020202020204" charset="0"/>
                <a:cs typeface="Archivo" panose="020B0604020202020204" charset="0"/>
              </a:rPr>
              <a:t>O sistema de gestão da qualidade deve incluir elementos como planejamento, implementação, verificação, acção correctiva e melhoria contínua.</a:t>
            </a:r>
            <a:endParaRPr lang="en-US" sz="1800" dirty="0">
              <a:solidFill>
                <a:schemeClr val="tx1"/>
              </a:solidFill>
              <a:latin typeface="Archivo" panose="020B0604020202020204" charset="0"/>
              <a:cs typeface="Archivo" panose="020B0604020202020204" charset="0"/>
            </a:endParaRPr>
          </a:p>
        </p:txBody>
      </p:sp>
    </p:spTree>
    <p:extLst>
      <p:ext uri="{BB962C8B-B14F-4D97-AF65-F5344CB8AC3E}">
        <p14:creationId xmlns:p14="http://schemas.microsoft.com/office/powerpoint/2010/main" val="376959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FF6D09"/>
                </a:solidFill>
              </a:rPr>
              <a:t>2.1.3. </a:t>
            </a:r>
            <a:r>
              <a:rPr lang="pt-PT" sz="2800" dirty="0">
                <a:solidFill>
                  <a:srgbClr val="FF6D09"/>
                </a:solidFill>
              </a:rPr>
              <a:t>Contexto de uma organização</a:t>
            </a:r>
            <a:br>
              <a:rPr lang="en-US" sz="2800" dirty="0">
                <a:solidFill>
                  <a:srgbClr val="FF6D09"/>
                </a:solidFill>
              </a:rPr>
            </a:br>
            <a:endParaRPr lang="en-US" sz="2800" dirty="0">
              <a:solidFill>
                <a:srgbClr val="FF6D09"/>
              </a:solidFill>
            </a:endParaRPr>
          </a:p>
        </p:txBody>
      </p:sp>
      <p:sp>
        <p:nvSpPr>
          <p:cNvPr id="3" name="TextBox 2"/>
          <p:cNvSpPr txBox="1"/>
          <p:nvPr/>
        </p:nvSpPr>
        <p:spPr>
          <a:xfrm>
            <a:off x="719999" y="1293962"/>
            <a:ext cx="7871909" cy="2585323"/>
          </a:xfrm>
          <a:prstGeom prst="rect">
            <a:avLst/>
          </a:prstGeom>
          <a:noFill/>
        </p:spPr>
        <p:txBody>
          <a:bodyPr wrap="square" rtlCol="0">
            <a:spAutoFit/>
          </a:bodyPr>
          <a:lstStyle/>
          <a:p>
            <a:pPr algn="just">
              <a:lnSpc>
                <a:spcPct val="150000"/>
              </a:lnSpc>
            </a:pPr>
            <a:r>
              <a:rPr lang="pt-PT" sz="1800" dirty="0">
                <a:solidFill>
                  <a:schemeClr val="tx1"/>
                </a:solidFill>
                <a:latin typeface="Archivo" panose="020B0604020202020204" charset="0"/>
                <a:cs typeface="Archivo" panose="020B0604020202020204" charset="0"/>
              </a:rPr>
              <a:t>Contexto de uma organização são os factores internos e externos que podem afectar a organização e seus objectivos relacionados à qualidade.</a:t>
            </a:r>
            <a:endParaRPr lang="en-US" sz="1800" dirty="0">
              <a:solidFill>
                <a:schemeClr val="tx1"/>
              </a:solidFill>
              <a:latin typeface="Archivo" panose="020B0604020202020204" charset="0"/>
              <a:cs typeface="Archivo" panose="020B0604020202020204" charset="0"/>
            </a:endParaRPr>
          </a:p>
          <a:p>
            <a:pPr marL="285750" lvl="0" indent="-285750" algn="just">
              <a:lnSpc>
                <a:spcPct val="150000"/>
              </a:lnSpc>
              <a:buClr>
                <a:srgbClr val="FF6D09"/>
              </a:buClr>
              <a:buFont typeface="Wingdings" panose="05000000000000000000" pitchFamily="2" charset="2"/>
              <a:buChar char="v"/>
            </a:pPr>
            <a:r>
              <a:rPr lang="pt-PT" sz="1800" dirty="0">
                <a:solidFill>
                  <a:schemeClr val="tx1"/>
                </a:solidFill>
                <a:latin typeface="Archivo" panose="020B0604020202020204" charset="0"/>
                <a:cs typeface="Archivo" panose="020B0604020202020204" charset="0"/>
              </a:rPr>
              <a:t>Factores internos: Factores como cultura organizacional, recursos e competências.</a:t>
            </a:r>
            <a:endParaRPr lang="en-US" sz="1800" dirty="0">
              <a:solidFill>
                <a:schemeClr val="tx1"/>
              </a:solidFill>
              <a:latin typeface="Archivo" panose="020B0604020202020204" charset="0"/>
              <a:cs typeface="Archivo" panose="020B0604020202020204" charset="0"/>
            </a:endParaRPr>
          </a:p>
          <a:p>
            <a:pPr marL="285750" indent="-285750" algn="just">
              <a:lnSpc>
                <a:spcPct val="150000"/>
              </a:lnSpc>
              <a:buClr>
                <a:srgbClr val="FF6D09"/>
              </a:buClr>
              <a:buFont typeface="Wingdings" panose="05000000000000000000" pitchFamily="2" charset="2"/>
              <a:buChar char="v"/>
            </a:pPr>
            <a:r>
              <a:rPr lang="pt-PT" sz="1800" dirty="0">
                <a:solidFill>
                  <a:schemeClr val="tx1"/>
                </a:solidFill>
                <a:latin typeface="Archivo" panose="020B0604020202020204" charset="0"/>
                <a:cs typeface="Archivo" panose="020B0604020202020204" charset="0"/>
              </a:rPr>
              <a:t>Factores externos: Factores como necessidades e expectativas dos clientes, leis e regulamentações, ambiente social e económico.</a:t>
            </a:r>
            <a:endParaRPr lang="en-US" sz="1800" dirty="0">
              <a:solidFill>
                <a:schemeClr val="tx1"/>
              </a:solidFill>
              <a:latin typeface="Archivo" panose="020B0604020202020204" charset="0"/>
              <a:cs typeface="Archivo" panose="020B0604020202020204" charset="0"/>
            </a:endParaRPr>
          </a:p>
        </p:txBody>
      </p:sp>
    </p:spTree>
    <p:extLst>
      <p:ext uri="{BB962C8B-B14F-4D97-AF65-F5344CB8AC3E}">
        <p14:creationId xmlns:p14="http://schemas.microsoft.com/office/powerpoint/2010/main" val="509797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FF6D09"/>
                </a:solidFill>
              </a:rPr>
              <a:t>2.1.4. </a:t>
            </a:r>
            <a:r>
              <a:rPr lang="pt-PT" sz="2800" dirty="0">
                <a:solidFill>
                  <a:srgbClr val="FF6D09"/>
                </a:solidFill>
              </a:rPr>
              <a:t>Partes interessadas</a:t>
            </a:r>
            <a:br>
              <a:rPr lang="en-US" sz="2800" dirty="0">
                <a:solidFill>
                  <a:srgbClr val="FF6D09"/>
                </a:solidFill>
              </a:rPr>
            </a:br>
            <a:endParaRPr lang="en-US" sz="2800" dirty="0">
              <a:solidFill>
                <a:srgbClr val="FF6D09"/>
              </a:solidFill>
            </a:endParaRPr>
          </a:p>
        </p:txBody>
      </p:sp>
      <p:sp>
        <p:nvSpPr>
          <p:cNvPr id="3" name="TextBox 2"/>
          <p:cNvSpPr txBox="1"/>
          <p:nvPr/>
        </p:nvSpPr>
        <p:spPr>
          <a:xfrm>
            <a:off x="720000" y="1017725"/>
            <a:ext cx="7919049" cy="1754326"/>
          </a:xfrm>
          <a:prstGeom prst="rect">
            <a:avLst/>
          </a:prstGeom>
          <a:noFill/>
        </p:spPr>
        <p:txBody>
          <a:bodyPr wrap="square" rtlCol="0">
            <a:spAutoFit/>
          </a:bodyPr>
          <a:lstStyle/>
          <a:p>
            <a:pPr algn="just">
              <a:lnSpc>
                <a:spcPct val="150000"/>
              </a:lnSpc>
            </a:pPr>
            <a:r>
              <a:rPr lang="pt-PT" sz="1800" dirty="0">
                <a:solidFill>
                  <a:schemeClr val="tx1"/>
                </a:solidFill>
              </a:rPr>
              <a:t>Partes interessadas são as pessoas ou grupos que podem ser afectados pelas decisões ou actividades da organização em relação à qualidade.</a:t>
            </a:r>
            <a:endParaRPr lang="en-US" sz="1800" dirty="0">
              <a:solidFill>
                <a:schemeClr val="tx1"/>
              </a:solidFill>
            </a:endParaRPr>
          </a:p>
          <a:p>
            <a:pPr algn="just">
              <a:lnSpc>
                <a:spcPct val="150000"/>
              </a:lnSpc>
            </a:pPr>
            <a:r>
              <a:rPr lang="pt-PT" sz="1800" b="1" dirty="0">
                <a:solidFill>
                  <a:srgbClr val="FF9953"/>
                </a:solidFill>
              </a:rPr>
              <a:t>Exemplos de partes interessadas</a:t>
            </a:r>
            <a:r>
              <a:rPr lang="pt-PT" sz="1800" dirty="0">
                <a:solidFill>
                  <a:srgbClr val="FF9953"/>
                </a:solidFill>
              </a:rPr>
              <a:t>: </a:t>
            </a:r>
            <a:r>
              <a:rPr lang="pt-PT" sz="1800" dirty="0">
                <a:solidFill>
                  <a:schemeClr val="tx1"/>
                </a:solidFill>
              </a:rPr>
              <a:t>Clientes, fornecedores, colaboradores, investidores, comunidade local e governo.</a:t>
            </a:r>
            <a:endParaRPr lang="en-US" sz="1800" dirty="0">
              <a:solidFill>
                <a:schemeClr val="tx1"/>
              </a:solidFill>
            </a:endParaRPr>
          </a:p>
        </p:txBody>
      </p:sp>
    </p:spTree>
    <p:extLst>
      <p:ext uri="{BB962C8B-B14F-4D97-AF65-F5344CB8AC3E}">
        <p14:creationId xmlns:p14="http://schemas.microsoft.com/office/powerpoint/2010/main" val="1872928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FF6D09"/>
                </a:solidFill>
              </a:rPr>
              <a:t>2.1.5. </a:t>
            </a:r>
            <a:r>
              <a:rPr lang="pt-PT" sz="2800" dirty="0">
                <a:solidFill>
                  <a:srgbClr val="FF6D09"/>
                </a:solidFill>
              </a:rPr>
              <a:t>Suporte</a:t>
            </a:r>
            <a:br>
              <a:rPr lang="en-US" sz="2800" dirty="0">
                <a:solidFill>
                  <a:srgbClr val="FF6D09"/>
                </a:solidFill>
              </a:rPr>
            </a:br>
            <a:endParaRPr lang="en-US" sz="2800" dirty="0">
              <a:solidFill>
                <a:srgbClr val="FF6D09"/>
              </a:solidFill>
            </a:endParaRPr>
          </a:p>
        </p:txBody>
      </p:sp>
      <p:sp>
        <p:nvSpPr>
          <p:cNvPr id="3" name="TextBox 2"/>
          <p:cNvSpPr txBox="1"/>
          <p:nvPr/>
        </p:nvSpPr>
        <p:spPr>
          <a:xfrm>
            <a:off x="720000" y="1242204"/>
            <a:ext cx="7953555" cy="1703030"/>
          </a:xfrm>
          <a:prstGeom prst="rect">
            <a:avLst/>
          </a:prstGeom>
          <a:noFill/>
        </p:spPr>
        <p:txBody>
          <a:bodyPr wrap="square" rtlCol="0">
            <a:spAutoFit/>
          </a:bodyPr>
          <a:lstStyle/>
          <a:p>
            <a:pPr algn="just">
              <a:lnSpc>
                <a:spcPct val="150000"/>
              </a:lnSpc>
            </a:pPr>
            <a:r>
              <a:rPr lang="pt-PT" sz="1800" dirty="0">
                <a:solidFill>
                  <a:schemeClr val="tx1"/>
                </a:solidFill>
              </a:rPr>
              <a:t>Suporte refere-se aos recursos e à infra-estrutura necessários para a implementação e manutenção do sistema de gestão da qualidade.</a:t>
            </a:r>
            <a:endParaRPr lang="en-US" sz="1800" dirty="0">
              <a:solidFill>
                <a:schemeClr val="tx1"/>
              </a:solidFill>
            </a:endParaRPr>
          </a:p>
          <a:p>
            <a:pPr algn="just">
              <a:lnSpc>
                <a:spcPct val="150000"/>
              </a:lnSpc>
            </a:pPr>
            <a:r>
              <a:rPr lang="pt-PT" sz="1800" b="1" dirty="0">
                <a:solidFill>
                  <a:schemeClr val="tx1"/>
                </a:solidFill>
              </a:rPr>
              <a:t>Exemplos de suporte</a:t>
            </a:r>
            <a:r>
              <a:rPr lang="pt-PT" sz="1800" dirty="0">
                <a:solidFill>
                  <a:schemeClr val="tx1"/>
                </a:solidFill>
              </a:rPr>
              <a:t>: Recursos humanos, financeiros, tecnológicos e informacionais.</a:t>
            </a:r>
            <a:endParaRPr lang="en-US" sz="1800" dirty="0">
              <a:solidFill>
                <a:schemeClr val="tx1"/>
              </a:solidFill>
            </a:endParaRPr>
          </a:p>
        </p:txBody>
      </p:sp>
    </p:spTree>
    <p:extLst>
      <p:ext uri="{BB962C8B-B14F-4D97-AF65-F5344CB8AC3E}">
        <p14:creationId xmlns:p14="http://schemas.microsoft.com/office/powerpoint/2010/main" val="81446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2800" dirty="0">
                <a:solidFill>
                  <a:srgbClr val="FF6D09"/>
                </a:solidFill>
              </a:rPr>
              <a:t>2.2.	Princípios de Gestão de Qualidade</a:t>
            </a:r>
            <a:br>
              <a:rPr lang="pt-BR" sz="2800" dirty="0">
                <a:solidFill>
                  <a:srgbClr val="FF6D09"/>
                </a:solidFill>
              </a:rPr>
            </a:br>
            <a:r>
              <a:rPr lang="pt-BR" sz="2800" dirty="0">
                <a:solidFill>
                  <a:srgbClr val="FF6D09"/>
                </a:solidFill>
              </a:rPr>
              <a:t>2.2.1. Foco no cliente</a:t>
            </a:r>
          </a:p>
        </p:txBody>
      </p:sp>
      <p:sp>
        <p:nvSpPr>
          <p:cNvPr id="3" name="TextBox 2"/>
          <p:cNvSpPr txBox="1"/>
          <p:nvPr/>
        </p:nvSpPr>
        <p:spPr>
          <a:xfrm>
            <a:off x="720000" y="1587261"/>
            <a:ext cx="7953555" cy="1703030"/>
          </a:xfrm>
          <a:prstGeom prst="rect">
            <a:avLst/>
          </a:prstGeom>
          <a:noFill/>
        </p:spPr>
        <p:txBody>
          <a:bodyPr wrap="square" rtlCol="0">
            <a:spAutoFit/>
          </a:bodyPr>
          <a:lstStyle/>
          <a:p>
            <a:pPr algn="just">
              <a:lnSpc>
                <a:spcPct val="150000"/>
              </a:lnSpc>
            </a:pPr>
            <a:r>
              <a:rPr lang="pt-BR" sz="1800" dirty="0">
                <a:solidFill>
                  <a:schemeClr val="tx1"/>
                </a:solidFill>
              </a:rPr>
              <a:t>O foco no cliente significa que a organização deve priorizar as necessidades e expectativas dos seus clientes em todas as suas decisões e actividades. O foco no cliente traz benefícios como aumento da satisfação do cliente, fidelização do cliente e aumento da competitividade.</a:t>
            </a:r>
            <a:endParaRPr lang="en-US" sz="1800" dirty="0">
              <a:solidFill>
                <a:schemeClr val="tx1"/>
              </a:solidFill>
            </a:endParaRPr>
          </a:p>
        </p:txBody>
      </p:sp>
    </p:spTree>
    <p:extLst>
      <p:ext uri="{BB962C8B-B14F-4D97-AF65-F5344CB8AC3E}">
        <p14:creationId xmlns:p14="http://schemas.microsoft.com/office/powerpoint/2010/main" val="3209446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pt-PT" sz="2800" dirty="0">
                <a:solidFill>
                  <a:srgbClr val="FF6D09"/>
                </a:solidFill>
              </a:rPr>
              <a:t>2.2.2. Liderança</a:t>
            </a:r>
            <a:endParaRPr lang="en-US" sz="2800" dirty="0">
              <a:solidFill>
                <a:srgbClr val="FF6D09"/>
              </a:solidFill>
            </a:endParaRPr>
          </a:p>
        </p:txBody>
      </p:sp>
      <p:sp>
        <p:nvSpPr>
          <p:cNvPr id="3" name="TextBox 2"/>
          <p:cNvSpPr txBox="1"/>
          <p:nvPr/>
        </p:nvSpPr>
        <p:spPr>
          <a:xfrm>
            <a:off x="720000" y="947480"/>
            <a:ext cx="8424000" cy="4247317"/>
          </a:xfrm>
          <a:prstGeom prst="rect">
            <a:avLst/>
          </a:prstGeom>
          <a:noFill/>
        </p:spPr>
        <p:txBody>
          <a:bodyPr wrap="square" rtlCol="0">
            <a:spAutoFit/>
          </a:bodyPr>
          <a:lstStyle/>
          <a:p>
            <a:pPr algn="just">
              <a:lnSpc>
                <a:spcPct val="150000"/>
              </a:lnSpc>
            </a:pPr>
            <a:r>
              <a:rPr lang="pt-BR" sz="1800" dirty="0">
                <a:solidFill>
                  <a:schemeClr val="tx1"/>
                </a:solidFill>
              </a:rPr>
              <a:t>Liderança significa que a alta gerência da organização deve estar comprometida com a qualidade e deve liderar a implementação e manutenção do sistema de gestão da qualidade.</a:t>
            </a:r>
          </a:p>
          <a:p>
            <a:pPr algn="just">
              <a:lnSpc>
                <a:spcPct val="150000"/>
              </a:lnSpc>
            </a:pPr>
            <a:r>
              <a:rPr lang="pt-BR" sz="1800" dirty="0">
                <a:solidFill>
                  <a:schemeClr val="tx1"/>
                </a:solidFill>
              </a:rPr>
              <a:t>A alta gerência deve: </a:t>
            </a:r>
          </a:p>
          <a:p>
            <a:pPr algn="just">
              <a:lnSpc>
                <a:spcPct val="150000"/>
              </a:lnSpc>
            </a:pPr>
            <a:r>
              <a:rPr lang="pt-BR" sz="1800" dirty="0">
                <a:solidFill>
                  <a:schemeClr val="tx1"/>
                </a:solidFill>
              </a:rPr>
              <a:t>•	Definir a política da qualidade, estabelecer os objectivos da qualidade, prover os recursos necessários, comunicar a importância da qualidade aos colaboradores.</a:t>
            </a:r>
          </a:p>
          <a:p>
            <a:pPr algn="just">
              <a:lnSpc>
                <a:spcPct val="150000"/>
              </a:lnSpc>
            </a:pPr>
            <a:r>
              <a:rPr lang="pt-BR" sz="1800" dirty="0">
                <a:solidFill>
                  <a:srgbClr val="FF9953"/>
                </a:solidFill>
              </a:rPr>
              <a:t>Características de um líder eficaz: </a:t>
            </a:r>
            <a:r>
              <a:rPr lang="pt-BR" sz="1800" dirty="0">
                <a:solidFill>
                  <a:schemeClr val="tx1"/>
                </a:solidFill>
              </a:rPr>
              <a:t>Visão clara, capacidade de motivar e inspirar os colaboradores, comunicação eficaz, tomada de decisões, resolução de problemas.</a:t>
            </a:r>
          </a:p>
        </p:txBody>
      </p:sp>
    </p:spTree>
    <p:extLst>
      <p:ext uri="{BB962C8B-B14F-4D97-AF65-F5344CB8AC3E}">
        <p14:creationId xmlns:p14="http://schemas.microsoft.com/office/powerpoint/2010/main" val="3637403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pt-PT" sz="2800" dirty="0">
                <a:solidFill>
                  <a:srgbClr val="FF6D09"/>
                </a:solidFill>
              </a:rPr>
              <a:t>2.2.3.	Engajamento das pessoas</a:t>
            </a:r>
            <a:endParaRPr lang="en-US" sz="2800" dirty="0">
              <a:solidFill>
                <a:srgbClr val="FF6D09"/>
              </a:solidFill>
            </a:endParaRPr>
          </a:p>
        </p:txBody>
      </p:sp>
      <p:sp>
        <p:nvSpPr>
          <p:cNvPr id="3" name="TextBox 2"/>
          <p:cNvSpPr txBox="1"/>
          <p:nvPr/>
        </p:nvSpPr>
        <p:spPr>
          <a:xfrm>
            <a:off x="720000" y="1121050"/>
            <a:ext cx="8424000" cy="3780522"/>
          </a:xfrm>
          <a:prstGeom prst="rect">
            <a:avLst/>
          </a:prstGeom>
          <a:noFill/>
        </p:spPr>
        <p:txBody>
          <a:bodyPr wrap="square" rtlCol="0">
            <a:spAutoFit/>
          </a:bodyPr>
          <a:lstStyle/>
          <a:p>
            <a:pPr algn="just">
              <a:lnSpc>
                <a:spcPct val="150000"/>
              </a:lnSpc>
            </a:pPr>
            <a:r>
              <a:rPr lang="pt-BR" sz="1800" dirty="0">
                <a:solidFill>
                  <a:schemeClr val="tx1"/>
                </a:solidFill>
              </a:rPr>
              <a:t>Engajamento das pessoas significa que todos os colaboradores da organização devem estar envolvidos na gestão da qualidade e devem se sentir responsáveis pela qualidade dos produtos e serviços. </a:t>
            </a:r>
          </a:p>
          <a:p>
            <a:pPr algn="just">
              <a:lnSpc>
                <a:spcPct val="150000"/>
              </a:lnSpc>
            </a:pPr>
            <a:r>
              <a:rPr lang="pt-BR" sz="1800" dirty="0">
                <a:solidFill>
                  <a:srgbClr val="FF9953"/>
                </a:solidFill>
              </a:rPr>
              <a:t>Benefícios do engajamento das pessoas: </a:t>
            </a:r>
            <a:r>
              <a:rPr lang="pt-BR" sz="1800" dirty="0">
                <a:solidFill>
                  <a:schemeClr val="tx1"/>
                </a:solidFill>
              </a:rPr>
              <a:t>Melhoria da motivação, comprometimento e senso de propriedade dos colaboradores, aumento da produtividade e da qualidade.</a:t>
            </a:r>
          </a:p>
          <a:p>
            <a:pPr algn="just">
              <a:lnSpc>
                <a:spcPct val="150000"/>
              </a:lnSpc>
            </a:pPr>
            <a:r>
              <a:rPr lang="pt-BR" sz="1800" dirty="0">
                <a:solidFill>
                  <a:srgbClr val="FF9953"/>
                </a:solidFill>
              </a:rPr>
              <a:t>Práticas para o engajamento das pessoas</a:t>
            </a:r>
            <a:r>
              <a:rPr lang="pt-BR" sz="1800" dirty="0">
                <a:solidFill>
                  <a:schemeClr val="tx1"/>
                </a:solidFill>
              </a:rPr>
              <a:t>: Comunicação eficaz, treinamento e capacitação, reconhecimento e valorização dos colaboradores, empoderamento e delegação de responsabilidades.</a:t>
            </a:r>
          </a:p>
        </p:txBody>
      </p:sp>
    </p:spTree>
    <p:extLst>
      <p:ext uri="{BB962C8B-B14F-4D97-AF65-F5344CB8AC3E}">
        <p14:creationId xmlns:p14="http://schemas.microsoft.com/office/powerpoint/2010/main" val="3901496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err="1"/>
              <a:t>Elementos</a:t>
            </a:r>
            <a:r>
              <a:rPr lang="en-US" dirty="0"/>
              <a:t> do </a:t>
            </a:r>
            <a:r>
              <a:rPr lang="en-US" dirty="0" err="1"/>
              <a:t>grupo</a:t>
            </a:r>
            <a:endParaRPr lang="en-US" dirty="0"/>
          </a:p>
        </p:txBody>
      </p:sp>
      <p:sp>
        <p:nvSpPr>
          <p:cNvPr id="16" name="TextBox 15"/>
          <p:cNvSpPr txBox="1"/>
          <p:nvPr/>
        </p:nvSpPr>
        <p:spPr>
          <a:xfrm>
            <a:off x="839972" y="1190847"/>
            <a:ext cx="6166884" cy="1323439"/>
          </a:xfrm>
          <a:prstGeom prst="rect">
            <a:avLst/>
          </a:prstGeom>
          <a:noFill/>
        </p:spPr>
        <p:txBody>
          <a:bodyPr wrap="square" rtlCol="0">
            <a:spAutoFit/>
          </a:bodyPr>
          <a:lstStyle/>
          <a:p>
            <a:pPr marL="342900" indent="-342900">
              <a:buFont typeface="Wingdings" panose="05000000000000000000" pitchFamily="2" charset="2"/>
              <a:buChar char="q"/>
            </a:pPr>
            <a:r>
              <a:rPr lang="pt-PT" sz="2000" dirty="0">
                <a:solidFill>
                  <a:schemeClr val="tx1"/>
                </a:solidFill>
              </a:rPr>
              <a:t>Elihud, Clementina Uwimana</a:t>
            </a:r>
            <a:endParaRPr lang="en-US" sz="2000" dirty="0">
              <a:solidFill>
                <a:schemeClr val="tx1"/>
              </a:solidFill>
            </a:endParaRPr>
          </a:p>
          <a:p>
            <a:pPr marL="342900" indent="-342900">
              <a:buFont typeface="Wingdings" panose="05000000000000000000" pitchFamily="2" charset="2"/>
              <a:buChar char="q"/>
            </a:pPr>
            <a:r>
              <a:rPr lang="pt-PT" sz="2000" dirty="0">
                <a:solidFill>
                  <a:schemeClr val="tx1"/>
                </a:solidFill>
              </a:rPr>
              <a:t>Florêncio, Nuno Fonseca</a:t>
            </a:r>
            <a:endParaRPr lang="en-US" sz="2000" dirty="0">
              <a:solidFill>
                <a:schemeClr val="tx1"/>
              </a:solidFill>
            </a:endParaRPr>
          </a:p>
          <a:p>
            <a:pPr marL="342900" indent="-342900">
              <a:buFont typeface="Wingdings" panose="05000000000000000000" pitchFamily="2" charset="2"/>
              <a:buChar char="q"/>
            </a:pPr>
            <a:r>
              <a:rPr lang="pt-PT" sz="2000" dirty="0">
                <a:solidFill>
                  <a:schemeClr val="tx1"/>
                </a:solidFill>
              </a:rPr>
              <a:t>Júnior, Charque Suede</a:t>
            </a:r>
            <a:endParaRPr lang="en-US" sz="2000" dirty="0">
              <a:solidFill>
                <a:schemeClr val="tx1"/>
              </a:solidFill>
            </a:endParaRPr>
          </a:p>
          <a:p>
            <a:pPr marL="342900" indent="-342900">
              <a:buFont typeface="Wingdings" panose="05000000000000000000" pitchFamily="2" charset="2"/>
              <a:buChar char="q"/>
            </a:pPr>
            <a:r>
              <a:rPr lang="pt-PT" sz="2000" dirty="0">
                <a:solidFill>
                  <a:schemeClr val="tx1"/>
                </a:solidFill>
              </a:rPr>
              <a:t>Simão Júnior, Belarmino</a:t>
            </a:r>
            <a:endParaRPr lang="en-US" sz="2000" dirty="0">
              <a:solidFill>
                <a:schemeClr val="tx1"/>
              </a:solidFill>
            </a:endParaRPr>
          </a:p>
        </p:txBody>
      </p:sp>
    </p:spTree>
    <p:extLst>
      <p:ext uri="{BB962C8B-B14F-4D97-AF65-F5344CB8AC3E}">
        <p14:creationId xmlns:p14="http://schemas.microsoft.com/office/powerpoint/2010/main" val="4081690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pt-PT" sz="2800" dirty="0">
                <a:solidFill>
                  <a:srgbClr val="FF6D09"/>
                </a:solidFill>
              </a:rPr>
              <a:t>2.2.4.	Abordagem de processo</a:t>
            </a:r>
            <a:endParaRPr lang="en-US" sz="2800" dirty="0">
              <a:solidFill>
                <a:srgbClr val="FF6D09"/>
              </a:solidFill>
            </a:endParaRPr>
          </a:p>
        </p:txBody>
      </p:sp>
      <p:sp>
        <p:nvSpPr>
          <p:cNvPr id="3" name="TextBox 2"/>
          <p:cNvSpPr txBox="1"/>
          <p:nvPr/>
        </p:nvSpPr>
        <p:spPr>
          <a:xfrm>
            <a:off x="720000" y="1121050"/>
            <a:ext cx="8424000" cy="2534027"/>
          </a:xfrm>
          <a:prstGeom prst="rect">
            <a:avLst/>
          </a:prstGeom>
          <a:noFill/>
        </p:spPr>
        <p:txBody>
          <a:bodyPr wrap="square" rtlCol="0">
            <a:spAutoFit/>
          </a:bodyPr>
          <a:lstStyle/>
          <a:p>
            <a:pPr algn="just">
              <a:lnSpc>
                <a:spcPct val="150000"/>
              </a:lnSpc>
            </a:pPr>
            <a:r>
              <a:rPr lang="pt-BR" sz="1800" dirty="0">
                <a:solidFill>
                  <a:schemeClr val="tx1"/>
                </a:solidFill>
              </a:rPr>
              <a:t>Abordagem de processo significa que a organização deve identificar, gerenciar e interligar seus processos para alcançar resultados consistentes e previsíveis em relação à qualidade.</a:t>
            </a:r>
          </a:p>
          <a:p>
            <a:pPr algn="just">
              <a:lnSpc>
                <a:spcPct val="150000"/>
              </a:lnSpc>
            </a:pPr>
            <a:r>
              <a:rPr lang="pt-BR" sz="1800" dirty="0">
                <a:solidFill>
                  <a:srgbClr val="FF9953"/>
                </a:solidFill>
              </a:rPr>
              <a:t>Benefícios da abordagem de processo: </a:t>
            </a:r>
            <a:r>
              <a:rPr lang="pt-BR" sz="1800" dirty="0">
                <a:solidFill>
                  <a:schemeClr val="tx1"/>
                </a:solidFill>
              </a:rPr>
              <a:t>Melhoria da eficiência, eficácia e controle dos processos, redução de erros e falhas, melhoria da comunicação e colaboração entre as áreas da organização.</a:t>
            </a:r>
          </a:p>
        </p:txBody>
      </p:sp>
    </p:spTree>
    <p:extLst>
      <p:ext uri="{BB962C8B-B14F-4D97-AF65-F5344CB8AC3E}">
        <p14:creationId xmlns:p14="http://schemas.microsoft.com/office/powerpoint/2010/main" val="55046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pt-PT" sz="2800" dirty="0">
                <a:solidFill>
                  <a:srgbClr val="FF6D09"/>
                </a:solidFill>
              </a:rPr>
              <a:t>2.2.5.	Melhoria contínua</a:t>
            </a:r>
            <a:endParaRPr lang="en-US" sz="2800" dirty="0">
              <a:solidFill>
                <a:srgbClr val="FF6D09"/>
              </a:solidFill>
            </a:endParaRPr>
          </a:p>
        </p:txBody>
      </p:sp>
      <p:sp>
        <p:nvSpPr>
          <p:cNvPr id="3" name="TextBox 2"/>
          <p:cNvSpPr txBox="1"/>
          <p:nvPr/>
        </p:nvSpPr>
        <p:spPr>
          <a:xfrm>
            <a:off x="720000" y="1121050"/>
            <a:ext cx="8424000" cy="2534027"/>
          </a:xfrm>
          <a:prstGeom prst="rect">
            <a:avLst/>
          </a:prstGeom>
          <a:noFill/>
        </p:spPr>
        <p:txBody>
          <a:bodyPr wrap="square" rtlCol="0">
            <a:spAutoFit/>
          </a:bodyPr>
          <a:lstStyle/>
          <a:p>
            <a:pPr algn="just">
              <a:lnSpc>
                <a:spcPct val="150000"/>
              </a:lnSpc>
            </a:pPr>
            <a:r>
              <a:rPr lang="pt-BR" sz="1800" dirty="0">
                <a:solidFill>
                  <a:schemeClr val="tx1"/>
                </a:solidFill>
              </a:rPr>
              <a:t>Melhoria contínua é um processo iterativo e permanente de busca por oportunidades de melhoria do sistema de gestão da qualidade e dos produtos e serviços da organização.</a:t>
            </a:r>
          </a:p>
          <a:p>
            <a:pPr algn="just">
              <a:lnSpc>
                <a:spcPct val="150000"/>
              </a:lnSpc>
            </a:pPr>
            <a:r>
              <a:rPr lang="pt-BR" sz="1800" dirty="0">
                <a:solidFill>
                  <a:srgbClr val="FF9953"/>
                </a:solidFill>
              </a:rPr>
              <a:t>Benefícios da melhoria contínua: </a:t>
            </a:r>
            <a:r>
              <a:rPr lang="pt-BR" sz="1800" dirty="0">
                <a:solidFill>
                  <a:schemeClr val="tx1"/>
                </a:solidFill>
              </a:rPr>
              <a:t>Aumento da satisfação do cliente, redução de custos, melhoria da produtividade, aumento da competitividade e da lucratividade da organização.</a:t>
            </a:r>
          </a:p>
        </p:txBody>
      </p:sp>
    </p:spTree>
    <p:extLst>
      <p:ext uri="{BB962C8B-B14F-4D97-AF65-F5344CB8AC3E}">
        <p14:creationId xmlns:p14="http://schemas.microsoft.com/office/powerpoint/2010/main" val="2329357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138223" y="2134150"/>
            <a:ext cx="6284167" cy="1511400"/>
          </a:xfrm>
          <a:prstGeom prst="rect">
            <a:avLst/>
          </a:prstGeom>
        </p:spPr>
        <p:txBody>
          <a:bodyPr spcFirstLastPara="1" wrap="square" lIns="91425" tIns="91425" rIns="91425" bIns="91425" anchor="t" anchorCtr="0">
            <a:noAutofit/>
          </a:bodyPr>
          <a:lstStyle/>
          <a:p>
            <a:pPr lvl="0"/>
            <a:r>
              <a:rPr lang="en-US" sz="3600" dirty="0" err="1"/>
              <a:t>Termos</a:t>
            </a:r>
            <a:r>
              <a:rPr lang="en-US" sz="3600" dirty="0"/>
              <a:t> e </a:t>
            </a:r>
            <a:r>
              <a:rPr lang="en-US" sz="3600" dirty="0" err="1"/>
              <a:t>Condições</a:t>
            </a:r>
            <a:r>
              <a:rPr lang="en-US" sz="3600" dirty="0"/>
              <a:t> </a:t>
            </a:r>
          </a:p>
        </p:txBody>
      </p:sp>
      <p:sp>
        <p:nvSpPr>
          <p:cNvPr id="544" name="Google Shape;544;p67"/>
          <p:cNvSpPr txBox="1">
            <a:spLocks noGrp="1"/>
          </p:cNvSpPr>
          <p:nvPr>
            <p:ph type="title" idx="2"/>
          </p:nvPr>
        </p:nvSpPr>
        <p:spPr>
          <a:xfrm>
            <a:off x="876325" y="121825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03</a:t>
            </a:r>
            <a:endParaRPr dirty="0">
              <a:solidFill>
                <a:schemeClr val="lt2"/>
              </a:solidFill>
            </a:endParaRPr>
          </a:p>
        </p:txBody>
      </p:sp>
    </p:spTree>
    <p:extLst>
      <p:ext uri="{BB962C8B-B14F-4D97-AF65-F5344CB8AC3E}">
        <p14:creationId xmlns:p14="http://schemas.microsoft.com/office/powerpoint/2010/main" val="3865009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720000" y="445025"/>
            <a:ext cx="7704000" cy="770726"/>
          </a:xfrm>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3. Termos e Condições</a:t>
            </a:r>
          </a:p>
        </p:txBody>
      </p:sp>
      <p:sp>
        <p:nvSpPr>
          <p:cNvPr id="3" name="Text Placeholder 2">
            <a:extLst>
              <a:ext uri="{FF2B5EF4-FFF2-40B4-BE49-F238E27FC236}">
                <a16:creationId xmlns:a16="http://schemas.microsoft.com/office/drawing/2014/main" id="{80B91DB9-5F5C-13ED-11AF-1A30F202FE5C}"/>
              </a:ext>
            </a:extLst>
          </p:cNvPr>
          <p:cNvSpPr>
            <a:spLocks noGrp="1"/>
          </p:cNvSpPr>
          <p:nvPr>
            <p:ph type="body" idx="1"/>
          </p:nvPr>
        </p:nvSpPr>
        <p:spPr>
          <a:xfrm>
            <a:off x="720000" y="1215751"/>
            <a:ext cx="7704000" cy="3482724"/>
          </a:xfrm>
        </p:spPr>
        <p:txBody>
          <a:bodyPr/>
          <a:lstStyle/>
          <a:p>
            <a:pPr marL="152400" indent="0" algn="just">
              <a:lnSpc>
                <a:spcPct val="150000"/>
              </a:lnSpc>
              <a:buNone/>
            </a:pPr>
            <a:r>
              <a:rPr lang="pt-PT" sz="2000" dirty="0"/>
              <a:t>A ISO </a:t>
            </a:r>
            <a:r>
              <a:rPr lang="pt-PT" sz="2000" dirty="0">
                <a:highlight>
                  <a:srgbClr val="FF6D09"/>
                </a:highlight>
              </a:rPr>
              <a:t>9001:2015</a:t>
            </a:r>
            <a:r>
              <a:rPr lang="pt-PT" sz="2000" dirty="0"/>
              <a:t> refere-se à ISO </a:t>
            </a:r>
            <a:r>
              <a:rPr lang="pt-PT" sz="2000" dirty="0">
                <a:highlight>
                  <a:srgbClr val="FF9953"/>
                </a:highlight>
              </a:rPr>
              <a:t>9000:2015</a:t>
            </a:r>
            <a:r>
              <a:rPr lang="pt-PT" sz="2000" dirty="0"/>
              <a:t> para termos e definições essenciais. A ISO 9000:2015 fornece a fundamentação necessária sobre os conceitos e a terminologia do Sistema de Gestão da Qualidade (SGQ). </a:t>
            </a:r>
          </a:p>
        </p:txBody>
      </p:sp>
    </p:spTree>
    <p:extLst>
      <p:ext uri="{BB962C8B-B14F-4D97-AF65-F5344CB8AC3E}">
        <p14:creationId xmlns:p14="http://schemas.microsoft.com/office/powerpoint/2010/main" val="1405791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prstGeom prst="rect">
            <a:avLst/>
          </a:prstGeom>
        </p:spPr>
        <p:txBody>
          <a:bodyPr spcFirstLastPara="1" wrap="square" lIns="91425" tIns="91425" rIns="91425" bIns="91425" anchor="t" anchorCtr="0">
            <a:noAutofit/>
          </a:bodyPr>
          <a:lstStyle/>
          <a:p>
            <a:pPr>
              <a:lnSpc>
                <a:spcPct val="200000"/>
              </a:lnSpc>
            </a:pPr>
            <a:r>
              <a:rPr lang="pt-PT" sz="3600" dirty="0">
                <a:solidFill>
                  <a:schemeClr val="tx2"/>
                </a:solidFill>
                <a:latin typeface="Archivo" panose="020B0604020202020204" charset="0"/>
                <a:cs typeface="Archivo" panose="020B0604020202020204" charset="0"/>
              </a:rPr>
              <a:t>3.1. Qualidade</a:t>
            </a:r>
          </a:p>
        </p:txBody>
      </p:sp>
    </p:spTree>
    <p:extLst>
      <p:ext uri="{BB962C8B-B14F-4D97-AF65-F5344CB8AC3E}">
        <p14:creationId xmlns:p14="http://schemas.microsoft.com/office/powerpoint/2010/main" val="672279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720000" y="445025"/>
            <a:ext cx="7704000" cy="770726"/>
          </a:xfrm>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3.1. Qualidade</a:t>
            </a:r>
          </a:p>
        </p:txBody>
      </p:sp>
      <p:sp>
        <p:nvSpPr>
          <p:cNvPr id="3" name="Text Placeholder 2">
            <a:extLst>
              <a:ext uri="{FF2B5EF4-FFF2-40B4-BE49-F238E27FC236}">
                <a16:creationId xmlns:a16="http://schemas.microsoft.com/office/drawing/2014/main" id="{80B91DB9-5F5C-13ED-11AF-1A30F202FE5C}"/>
              </a:ext>
            </a:extLst>
          </p:cNvPr>
          <p:cNvSpPr>
            <a:spLocks noGrp="1"/>
          </p:cNvSpPr>
          <p:nvPr>
            <p:ph type="body" idx="1"/>
          </p:nvPr>
        </p:nvSpPr>
        <p:spPr>
          <a:xfrm>
            <a:off x="720000" y="1215751"/>
            <a:ext cx="7704000" cy="3482724"/>
          </a:xfrm>
        </p:spPr>
        <p:txBody>
          <a:bodyPr/>
          <a:lstStyle/>
          <a:p>
            <a:pPr marL="152400" indent="0" algn="just">
              <a:lnSpc>
                <a:spcPct val="150000"/>
              </a:lnSpc>
              <a:buNone/>
            </a:pPr>
            <a:r>
              <a:rPr lang="pt-PT" sz="2000" dirty="0"/>
              <a:t>Grau no qual um conjunto de características inerentes satisfaz a requisitos. </a:t>
            </a:r>
          </a:p>
          <a:p>
            <a:pPr marL="152400" indent="0" algn="just">
              <a:lnSpc>
                <a:spcPct val="150000"/>
              </a:lnSpc>
              <a:buNone/>
            </a:pPr>
            <a:r>
              <a:rPr lang="pt-PT" sz="2000" dirty="0"/>
              <a:t>Refere-se à conformidade com os requisitos especificados e às expectativas do cliente.</a:t>
            </a:r>
          </a:p>
        </p:txBody>
      </p:sp>
    </p:spTree>
    <p:extLst>
      <p:ext uri="{BB962C8B-B14F-4D97-AF65-F5344CB8AC3E}">
        <p14:creationId xmlns:p14="http://schemas.microsoft.com/office/powerpoint/2010/main" val="3600098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prstGeom prst="rect">
            <a:avLst/>
          </a:prstGeom>
        </p:spPr>
        <p:txBody>
          <a:bodyPr spcFirstLastPara="1" wrap="square" lIns="91425" tIns="91425" rIns="91425" bIns="91425" anchor="t" anchorCtr="0">
            <a:noAutofit/>
          </a:bodyPr>
          <a:lstStyle/>
          <a:p>
            <a:pPr>
              <a:lnSpc>
                <a:spcPct val="200000"/>
              </a:lnSpc>
            </a:pPr>
            <a:r>
              <a:rPr lang="pt-PT" sz="3600" dirty="0">
                <a:solidFill>
                  <a:schemeClr val="tx2"/>
                </a:solidFill>
                <a:latin typeface="Archivo" panose="020B0604020202020204" charset="0"/>
                <a:cs typeface="Archivo" panose="020B0604020202020204" charset="0"/>
              </a:rPr>
              <a:t>3.2. SGQ</a:t>
            </a:r>
          </a:p>
        </p:txBody>
      </p:sp>
    </p:spTree>
    <p:extLst>
      <p:ext uri="{BB962C8B-B14F-4D97-AF65-F5344CB8AC3E}">
        <p14:creationId xmlns:p14="http://schemas.microsoft.com/office/powerpoint/2010/main" val="79693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720000" y="445025"/>
            <a:ext cx="7704000" cy="770726"/>
          </a:xfrm>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3.2. Sistema de Gestão de Qualidade</a:t>
            </a:r>
          </a:p>
        </p:txBody>
      </p:sp>
      <p:sp>
        <p:nvSpPr>
          <p:cNvPr id="3" name="Text Placeholder 2">
            <a:extLst>
              <a:ext uri="{FF2B5EF4-FFF2-40B4-BE49-F238E27FC236}">
                <a16:creationId xmlns:a16="http://schemas.microsoft.com/office/drawing/2014/main" id="{80B91DB9-5F5C-13ED-11AF-1A30F202FE5C}"/>
              </a:ext>
            </a:extLst>
          </p:cNvPr>
          <p:cNvSpPr>
            <a:spLocks noGrp="1"/>
          </p:cNvSpPr>
          <p:nvPr>
            <p:ph type="body" idx="1"/>
          </p:nvPr>
        </p:nvSpPr>
        <p:spPr>
          <a:xfrm>
            <a:off x="720000" y="1744823"/>
            <a:ext cx="7704000" cy="2953651"/>
          </a:xfrm>
        </p:spPr>
        <p:txBody>
          <a:bodyPr/>
          <a:lstStyle/>
          <a:p>
            <a:pPr marL="152400" indent="0" algn="just">
              <a:lnSpc>
                <a:spcPct val="150000"/>
              </a:lnSpc>
              <a:buNone/>
            </a:pPr>
            <a:r>
              <a:rPr lang="pt-PT" sz="2000" dirty="0"/>
              <a:t>Parte de um sistema de gestão relativo à qualidade.</a:t>
            </a:r>
          </a:p>
          <a:p>
            <a:pPr marL="152400" indent="0" algn="just">
              <a:lnSpc>
                <a:spcPct val="150000"/>
              </a:lnSpc>
              <a:buNone/>
            </a:pPr>
            <a:endParaRPr lang="pt-PT" sz="2000" dirty="0"/>
          </a:p>
          <a:p>
            <a:pPr marL="152400" indent="0" algn="just">
              <a:lnSpc>
                <a:spcPct val="150000"/>
              </a:lnSpc>
              <a:buNone/>
            </a:pPr>
            <a:r>
              <a:rPr lang="pt-PT" sz="2000" dirty="0"/>
              <a:t>Inclui a estrutura organizacional, procedimentos, processos e recursos necessários para implementar a gestão da qualidade.</a:t>
            </a:r>
          </a:p>
        </p:txBody>
      </p:sp>
    </p:spTree>
    <p:extLst>
      <p:ext uri="{BB962C8B-B14F-4D97-AF65-F5344CB8AC3E}">
        <p14:creationId xmlns:p14="http://schemas.microsoft.com/office/powerpoint/2010/main" val="227272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prstGeom prst="rect">
            <a:avLst/>
          </a:prstGeom>
        </p:spPr>
        <p:txBody>
          <a:bodyPr spcFirstLastPara="1" wrap="square" lIns="91425" tIns="91425" rIns="91425" bIns="91425" anchor="t" anchorCtr="0">
            <a:noAutofit/>
          </a:bodyPr>
          <a:lstStyle/>
          <a:p>
            <a:pPr>
              <a:lnSpc>
                <a:spcPct val="200000"/>
              </a:lnSpc>
            </a:pPr>
            <a:r>
              <a:rPr lang="pt-PT" sz="3600" dirty="0">
                <a:solidFill>
                  <a:schemeClr val="tx2"/>
                </a:solidFill>
                <a:latin typeface="Archivo" panose="020B0604020202020204" charset="0"/>
                <a:cs typeface="Archivo" panose="020B0604020202020204" charset="0"/>
              </a:rPr>
              <a:t>3.3. Requisitos</a:t>
            </a:r>
          </a:p>
        </p:txBody>
      </p:sp>
    </p:spTree>
    <p:extLst>
      <p:ext uri="{BB962C8B-B14F-4D97-AF65-F5344CB8AC3E}">
        <p14:creationId xmlns:p14="http://schemas.microsoft.com/office/powerpoint/2010/main" val="591514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720000" y="445025"/>
            <a:ext cx="7704000" cy="770726"/>
          </a:xfrm>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3.3. Requisitos</a:t>
            </a:r>
          </a:p>
        </p:txBody>
      </p:sp>
      <p:sp>
        <p:nvSpPr>
          <p:cNvPr id="3" name="Text Placeholder 2">
            <a:extLst>
              <a:ext uri="{FF2B5EF4-FFF2-40B4-BE49-F238E27FC236}">
                <a16:creationId xmlns:a16="http://schemas.microsoft.com/office/drawing/2014/main" id="{80B91DB9-5F5C-13ED-11AF-1A30F202FE5C}"/>
              </a:ext>
            </a:extLst>
          </p:cNvPr>
          <p:cNvSpPr>
            <a:spLocks noGrp="1"/>
          </p:cNvSpPr>
          <p:nvPr>
            <p:ph type="body" idx="1"/>
          </p:nvPr>
        </p:nvSpPr>
        <p:spPr>
          <a:xfrm>
            <a:off x="720000" y="1215751"/>
            <a:ext cx="7704000" cy="3482723"/>
          </a:xfrm>
        </p:spPr>
        <p:txBody>
          <a:bodyPr/>
          <a:lstStyle/>
          <a:p>
            <a:pPr marL="152400" indent="0" algn="just">
              <a:lnSpc>
                <a:spcPct val="150000"/>
              </a:lnSpc>
              <a:buNone/>
            </a:pPr>
            <a:r>
              <a:rPr lang="pt-PT" sz="2000" dirty="0"/>
              <a:t>Necessidade ou expectativa que é declarada, geralmente implícita ou obrigatória.</a:t>
            </a:r>
          </a:p>
          <a:p>
            <a:pPr marL="152400" indent="0" algn="just">
              <a:lnSpc>
                <a:spcPct val="150000"/>
              </a:lnSpc>
              <a:buNone/>
            </a:pPr>
            <a:endParaRPr lang="pt-PT" sz="2000" dirty="0"/>
          </a:p>
          <a:p>
            <a:pPr marL="152400" indent="0" algn="just">
              <a:lnSpc>
                <a:spcPct val="150000"/>
              </a:lnSpc>
              <a:buNone/>
            </a:pPr>
            <a:r>
              <a:rPr lang="pt-PT" sz="2000" dirty="0"/>
              <a:t>Pode ser de cliente, regulamentar ou da própria organização.</a:t>
            </a:r>
          </a:p>
        </p:txBody>
      </p:sp>
    </p:spTree>
    <p:extLst>
      <p:ext uri="{BB962C8B-B14F-4D97-AF65-F5344CB8AC3E}">
        <p14:creationId xmlns:p14="http://schemas.microsoft.com/office/powerpoint/2010/main" val="1584161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E3B4-B9E6-9C16-517D-3CE38AA97A3C}"/>
              </a:ext>
            </a:extLst>
          </p:cNvPr>
          <p:cNvSpPr>
            <a:spLocks noGrp="1"/>
          </p:cNvSpPr>
          <p:nvPr>
            <p:ph type="title"/>
          </p:nvPr>
        </p:nvSpPr>
        <p:spPr/>
        <p:txBody>
          <a:bodyPr/>
          <a:lstStyle/>
          <a:p>
            <a:pPr algn="ctr"/>
            <a:r>
              <a:rPr lang="en-GB" dirty="0">
                <a:solidFill>
                  <a:schemeClr val="tx2"/>
                </a:solidFill>
              </a:rPr>
              <a:t>ISO 9001:2015</a:t>
            </a:r>
            <a:endParaRPr lang="pt-PT" dirty="0">
              <a:solidFill>
                <a:schemeClr val="tx2"/>
              </a:solidFill>
            </a:endParaRPr>
          </a:p>
        </p:txBody>
      </p:sp>
      <p:sp>
        <p:nvSpPr>
          <p:cNvPr id="4" name="TextBox 3">
            <a:extLst>
              <a:ext uri="{FF2B5EF4-FFF2-40B4-BE49-F238E27FC236}">
                <a16:creationId xmlns:a16="http://schemas.microsoft.com/office/drawing/2014/main" id="{374CA7CF-9153-5BD3-B3D9-45107FE500D1}"/>
              </a:ext>
            </a:extLst>
          </p:cNvPr>
          <p:cNvSpPr txBox="1"/>
          <p:nvPr/>
        </p:nvSpPr>
        <p:spPr>
          <a:xfrm>
            <a:off x="606490" y="1277605"/>
            <a:ext cx="7704000" cy="2820196"/>
          </a:xfrm>
          <a:prstGeom prst="rect">
            <a:avLst/>
          </a:prstGeom>
          <a:noFill/>
        </p:spPr>
        <p:txBody>
          <a:bodyPr wrap="square" rtlCol="0">
            <a:spAutoFit/>
          </a:bodyPr>
          <a:lstStyle/>
          <a:p>
            <a:pPr algn="just">
              <a:lnSpc>
                <a:spcPct val="150000"/>
              </a:lnSpc>
            </a:pPr>
            <a:r>
              <a:rPr lang="pt-PT" sz="2000" dirty="0">
                <a:solidFill>
                  <a:schemeClr val="tx1"/>
                </a:solidFill>
                <a:latin typeface="DM Sans" pitchFamily="2" charset="0"/>
              </a:rPr>
              <a:t>A ISO </a:t>
            </a:r>
            <a:r>
              <a:rPr lang="pt-PT" sz="2000" dirty="0">
                <a:solidFill>
                  <a:schemeClr val="tx1"/>
                </a:solidFill>
                <a:highlight>
                  <a:srgbClr val="FF6D09"/>
                </a:highlight>
                <a:latin typeface="DM Sans" pitchFamily="2" charset="0"/>
              </a:rPr>
              <a:t>9001:2015</a:t>
            </a:r>
            <a:r>
              <a:rPr lang="pt-PT" sz="2000" dirty="0">
                <a:solidFill>
                  <a:schemeClr val="tx1"/>
                </a:solidFill>
                <a:latin typeface="DM Sans" pitchFamily="2" charset="0"/>
              </a:rPr>
              <a:t> é uma norma internacional que especifica requisitos para um sistema de gestão da qualidade (SGQ). Ela é usada por organizações para demonstrar a capacidade de fornecer produtos e serviços que atendam consistentemente aos requisitos dos clientes e regulamentares, além de buscar melhorias contínuas. </a:t>
            </a:r>
            <a:endParaRPr lang="pt-PT" dirty="0">
              <a:solidFill>
                <a:schemeClr val="tx1"/>
              </a:solidFill>
              <a:latin typeface="DM Sans" pitchFamily="2" charset="0"/>
            </a:endParaRPr>
          </a:p>
        </p:txBody>
      </p:sp>
    </p:spTree>
    <p:extLst>
      <p:ext uri="{BB962C8B-B14F-4D97-AF65-F5344CB8AC3E}">
        <p14:creationId xmlns:p14="http://schemas.microsoft.com/office/powerpoint/2010/main" val="963474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prstGeom prst="rect">
            <a:avLst/>
          </a:prstGeom>
        </p:spPr>
        <p:txBody>
          <a:bodyPr spcFirstLastPara="1" wrap="square" lIns="91425" tIns="91425" rIns="91425" bIns="91425" anchor="t" anchorCtr="0">
            <a:noAutofit/>
          </a:bodyPr>
          <a:lstStyle/>
          <a:p>
            <a:pPr>
              <a:lnSpc>
                <a:spcPct val="200000"/>
              </a:lnSpc>
            </a:pPr>
            <a:r>
              <a:rPr lang="pt-PT" sz="3600" dirty="0">
                <a:solidFill>
                  <a:schemeClr val="tx2"/>
                </a:solidFill>
                <a:latin typeface="Archivo" panose="020B0604020202020204" charset="0"/>
                <a:cs typeface="Archivo" panose="020B0604020202020204" charset="0"/>
              </a:rPr>
              <a:t>3.4. Clientes &amp; Partes Interessadas</a:t>
            </a:r>
          </a:p>
        </p:txBody>
      </p:sp>
    </p:spTree>
    <p:extLst>
      <p:ext uri="{BB962C8B-B14F-4D97-AF65-F5344CB8AC3E}">
        <p14:creationId xmlns:p14="http://schemas.microsoft.com/office/powerpoint/2010/main" val="2525905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345233" y="445025"/>
            <a:ext cx="8658808" cy="770726"/>
          </a:xfrm>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3.4. Clientes e Partes Interessadas</a:t>
            </a:r>
          </a:p>
        </p:txBody>
      </p:sp>
      <p:sp>
        <p:nvSpPr>
          <p:cNvPr id="3" name="Text Placeholder 2">
            <a:extLst>
              <a:ext uri="{FF2B5EF4-FFF2-40B4-BE49-F238E27FC236}">
                <a16:creationId xmlns:a16="http://schemas.microsoft.com/office/drawing/2014/main" id="{80B91DB9-5F5C-13ED-11AF-1A30F202FE5C}"/>
              </a:ext>
            </a:extLst>
          </p:cNvPr>
          <p:cNvSpPr>
            <a:spLocks noGrp="1"/>
          </p:cNvSpPr>
          <p:nvPr>
            <p:ph type="body" idx="1"/>
          </p:nvPr>
        </p:nvSpPr>
        <p:spPr>
          <a:xfrm>
            <a:off x="720000" y="1215751"/>
            <a:ext cx="7704000" cy="3482723"/>
          </a:xfrm>
        </p:spPr>
        <p:txBody>
          <a:bodyPr/>
          <a:lstStyle/>
          <a:p>
            <a:pPr marL="152400" indent="0" algn="just">
              <a:lnSpc>
                <a:spcPct val="150000"/>
              </a:lnSpc>
              <a:buNone/>
            </a:pPr>
            <a:r>
              <a:rPr lang="pt-PT" sz="2000" dirty="0"/>
              <a:t>  O cliente é o principal foco dos SGQ, sendo suas necessidades e expectativas prioritárias. Pessoa ou organização que poderia ou que recebe um produto ou serviço destinado a essa pessoa ou organização ou requerido por ela.</a:t>
            </a:r>
          </a:p>
          <a:p>
            <a:pPr marL="152400" indent="0" algn="just">
              <a:lnSpc>
                <a:spcPct val="150000"/>
              </a:lnSpc>
              <a:buNone/>
            </a:pPr>
            <a:r>
              <a:rPr lang="pt-PT" sz="2000" dirty="0"/>
              <a:t>Parte interessada é a pessoa ou organização que pode </a:t>
            </a:r>
            <a:r>
              <a:rPr lang="pt-PT" sz="2000" dirty="0" err="1"/>
              <a:t>afetar</a:t>
            </a:r>
            <a:r>
              <a:rPr lang="pt-PT" sz="2000" dirty="0"/>
              <a:t>, ser </a:t>
            </a:r>
            <a:r>
              <a:rPr lang="pt-PT" sz="2000" dirty="0" err="1"/>
              <a:t>afetada</a:t>
            </a:r>
            <a:r>
              <a:rPr lang="pt-PT" sz="2000" dirty="0"/>
              <a:t> ou perceber-se como </a:t>
            </a:r>
            <a:r>
              <a:rPr lang="pt-PT" sz="2000" dirty="0" err="1"/>
              <a:t>afetada</a:t>
            </a:r>
            <a:r>
              <a:rPr lang="pt-PT" sz="2000" dirty="0"/>
              <a:t> por uma decisão ou </a:t>
            </a:r>
            <a:r>
              <a:rPr lang="pt-PT" sz="2000" dirty="0" err="1"/>
              <a:t>atividade</a:t>
            </a:r>
            <a:r>
              <a:rPr lang="pt-PT" sz="2000" dirty="0"/>
              <a:t>.</a:t>
            </a:r>
          </a:p>
        </p:txBody>
      </p:sp>
    </p:spTree>
    <p:extLst>
      <p:ext uri="{BB962C8B-B14F-4D97-AF65-F5344CB8AC3E}">
        <p14:creationId xmlns:p14="http://schemas.microsoft.com/office/powerpoint/2010/main" val="1314345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prstGeom prst="rect">
            <a:avLst/>
          </a:prstGeom>
        </p:spPr>
        <p:txBody>
          <a:bodyPr spcFirstLastPara="1" wrap="square" lIns="91425" tIns="91425" rIns="91425" bIns="91425" anchor="t" anchorCtr="0">
            <a:noAutofit/>
          </a:bodyPr>
          <a:lstStyle/>
          <a:p>
            <a:pPr>
              <a:lnSpc>
                <a:spcPct val="200000"/>
              </a:lnSpc>
            </a:pPr>
            <a:r>
              <a:rPr lang="pt-PT" sz="3600" dirty="0">
                <a:solidFill>
                  <a:schemeClr val="tx2"/>
                </a:solidFill>
                <a:latin typeface="Archivo" panose="020B0604020202020204" charset="0"/>
                <a:cs typeface="Archivo" panose="020B0604020202020204" charset="0"/>
              </a:rPr>
              <a:t>3.5. Auditoria</a:t>
            </a:r>
          </a:p>
        </p:txBody>
      </p:sp>
    </p:spTree>
    <p:extLst>
      <p:ext uri="{BB962C8B-B14F-4D97-AF65-F5344CB8AC3E}">
        <p14:creationId xmlns:p14="http://schemas.microsoft.com/office/powerpoint/2010/main" val="3348486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877078" y="445025"/>
            <a:ext cx="7343192" cy="770726"/>
          </a:xfrm>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3.5. Auditoria</a:t>
            </a:r>
          </a:p>
        </p:txBody>
      </p:sp>
      <p:sp>
        <p:nvSpPr>
          <p:cNvPr id="3" name="Text Placeholder 2">
            <a:extLst>
              <a:ext uri="{FF2B5EF4-FFF2-40B4-BE49-F238E27FC236}">
                <a16:creationId xmlns:a16="http://schemas.microsoft.com/office/drawing/2014/main" id="{80B91DB9-5F5C-13ED-11AF-1A30F202FE5C}"/>
              </a:ext>
            </a:extLst>
          </p:cNvPr>
          <p:cNvSpPr>
            <a:spLocks noGrp="1"/>
          </p:cNvSpPr>
          <p:nvPr>
            <p:ph type="body" idx="1"/>
          </p:nvPr>
        </p:nvSpPr>
        <p:spPr>
          <a:xfrm>
            <a:off x="720000" y="1215751"/>
            <a:ext cx="7704000" cy="3482723"/>
          </a:xfrm>
        </p:spPr>
        <p:txBody>
          <a:bodyPr/>
          <a:lstStyle/>
          <a:p>
            <a:pPr marL="152400" indent="0" algn="just">
              <a:lnSpc>
                <a:spcPct val="150000"/>
              </a:lnSpc>
              <a:buNone/>
            </a:pPr>
            <a:r>
              <a:rPr lang="pt-PT" sz="2000" dirty="0"/>
              <a:t> Processo sistemático, independente e documentado para obter evidências de auditoria e avaliá-las </a:t>
            </a:r>
            <a:r>
              <a:rPr lang="pt-PT" sz="2000" dirty="0" err="1"/>
              <a:t>objetivamente</a:t>
            </a:r>
            <a:r>
              <a:rPr lang="pt-PT" sz="2000" dirty="0"/>
              <a:t> para determinar a extensão na qual os critérios de auditoria são atendidos.</a:t>
            </a:r>
          </a:p>
          <a:p>
            <a:pPr marL="152400" indent="0" algn="just">
              <a:lnSpc>
                <a:spcPct val="150000"/>
              </a:lnSpc>
              <a:buNone/>
            </a:pPr>
            <a:endParaRPr lang="pt-PT" sz="2000" dirty="0"/>
          </a:p>
          <a:p>
            <a:pPr marL="152400" indent="0" algn="just">
              <a:lnSpc>
                <a:spcPct val="150000"/>
              </a:lnSpc>
              <a:buNone/>
            </a:pPr>
            <a:r>
              <a:rPr lang="pt-PT" sz="2000" dirty="0"/>
              <a:t> Utilizada para verificar a conformidade do SGQ com os requisitos da norma.</a:t>
            </a:r>
          </a:p>
        </p:txBody>
      </p:sp>
    </p:spTree>
    <p:extLst>
      <p:ext uri="{BB962C8B-B14F-4D97-AF65-F5344CB8AC3E}">
        <p14:creationId xmlns:p14="http://schemas.microsoft.com/office/powerpoint/2010/main" val="2054234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prstGeom prst="rect">
            <a:avLst/>
          </a:prstGeom>
        </p:spPr>
        <p:txBody>
          <a:bodyPr spcFirstLastPara="1" wrap="square" lIns="91425" tIns="91425" rIns="91425" bIns="91425" anchor="t" anchorCtr="0">
            <a:noAutofit/>
          </a:bodyPr>
          <a:lstStyle/>
          <a:p>
            <a:pPr>
              <a:lnSpc>
                <a:spcPct val="200000"/>
              </a:lnSpc>
            </a:pPr>
            <a:r>
              <a:rPr lang="pt-PT" sz="3600" dirty="0">
                <a:solidFill>
                  <a:schemeClr val="tx2"/>
                </a:solidFill>
                <a:latin typeface="Archivo" panose="020B0604020202020204" charset="0"/>
                <a:cs typeface="Archivo" panose="020B0604020202020204" charset="0"/>
              </a:rPr>
              <a:t>3.6. Eficácia &amp; Eficiência</a:t>
            </a:r>
          </a:p>
        </p:txBody>
      </p:sp>
    </p:spTree>
    <p:extLst>
      <p:ext uri="{BB962C8B-B14F-4D97-AF65-F5344CB8AC3E}">
        <p14:creationId xmlns:p14="http://schemas.microsoft.com/office/powerpoint/2010/main" val="861250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877078" y="445025"/>
            <a:ext cx="7343192" cy="770726"/>
          </a:xfrm>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3.6. Eficácia e Eficiência</a:t>
            </a:r>
          </a:p>
        </p:txBody>
      </p:sp>
      <p:sp>
        <p:nvSpPr>
          <p:cNvPr id="3" name="Text Placeholder 2">
            <a:extLst>
              <a:ext uri="{FF2B5EF4-FFF2-40B4-BE49-F238E27FC236}">
                <a16:creationId xmlns:a16="http://schemas.microsoft.com/office/drawing/2014/main" id="{80B91DB9-5F5C-13ED-11AF-1A30F202FE5C}"/>
              </a:ext>
            </a:extLst>
          </p:cNvPr>
          <p:cNvSpPr>
            <a:spLocks noGrp="1"/>
          </p:cNvSpPr>
          <p:nvPr>
            <p:ph type="body" idx="1"/>
          </p:nvPr>
        </p:nvSpPr>
        <p:spPr>
          <a:xfrm>
            <a:off x="720000" y="1215751"/>
            <a:ext cx="7704000" cy="3482723"/>
          </a:xfrm>
        </p:spPr>
        <p:txBody>
          <a:bodyPr/>
          <a:lstStyle/>
          <a:p>
            <a:pPr marL="152400" indent="0" algn="just">
              <a:lnSpc>
                <a:spcPct val="150000"/>
              </a:lnSpc>
              <a:buNone/>
            </a:pPr>
            <a:r>
              <a:rPr lang="pt-PT" sz="2000" dirty="0">
                <a:highlight>
                  <a:srgbClr val="FF9953"/>
                </a:highlight>
              </a:rPr>
              <a:t>Eficácia</a:t>
            </a:r>
            <a:r>
              <a:rPr lang="pt-PT" sz="2000" dirty="0"/>
              <a:t>: Extensão na qual actividades planejadas são realizadas e resultados planejados são alcançados.</a:t>
            </a:r>
          </a:p>
          <a:p>
            <a:pPr marL="152400" indent="0" algn="just">
              <a:lnSpc>
                <a:spcPct val="150000"/>
              </a:lnSpc>
              <a:buNone/>
            </a:pPr>
            <a:r>
              <a:rPr lang="pt-PT" sz="2000" dirty="0"/>
              <a:t>Medida de quão bem um processo atinge seus objectivos.</a:t>
            </a:r>
          </a:p>
          <a:p>
            <a:pPr marL="152400" indent="0" algn="just">
              <a:lnSpc>
                <a:spcPct val="150000"/>
              </a:lnSpc>
              <a:buNone/>
            </a:pPr>
            <a:r>
              <a:rPr lang="pt-PT" sz="2000" dirty="0">
                <a:highlight>
                  <a:srgbClr val="FF9953"/>
                </a:highlight>
              </a:rPr>
              <a:t>Eficiência</a:t>
            </a:r>
            <a:r>
              <a:rPr lang="pt-PT" sz="2000" dirty="0"/>
              <a:t>: Relação entre o resultado alcançado e os recursos usados. Medida de optimização do uso de recursos para alcançar resultados desejados.</a:t>
            </a:r>
          </a:p>
        </p:txBody>
      </p:sp>
    </p:spTree>
    <p:extLst>
      <p:ext uri="{BB962C8B-B14F-4D97-AF65-F5344CB8AC3E}">
        <p14:creationId xmlns:p14="http://schemas.microsoft.com/office/powerpoint/2010/main" val="2576022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prstGeom prst="rect">
            <a:avLst/>
          </a:prstGeom>
        </p:spPr>
        <p:txBody>
          <a:bodyPr spcFirstLastPara="1" wrap="square" lIns="91425" tIns="91425" rIns="91425" bIns="91425" anchor="t" anchorCtr="0">
            <a:noAutofit/>
          </a:bodyPr>
          <a:lstStyle/>
          <a:p>
            <a:pPr>
              <a:lnSpc>
                <a:spcPct val="200000"/>
              </a:lnSpc>
            </a:pPr>
            <a:r>
              <a:rPr lang="pt-PT" sz="3600" dirty="0">
                <a:solidFill>
                  <a:schemeClr val="tx2"/>
                </a:solidFill>
                <a:latin typeface="Archivo" panose="020B0604020202020204" charset="0"/>
                <a:cs typeface="Archivo" panose="020B0604020202020204" charset="0"/>
              </a:rPr>
              <a:t>3.7. Política de Qualidade</a:t>
            </a:r>
          </a:p>
        </p:txBody>
      </p:sp>
    </p:spTree>
    <p:extLst>
      <p:ext uri="{BB962C8B-B14F-4D97-AF65-F5344CB8AC3E}">
        <p14:creationId xmlns:p14="http://schemas.microsoft.com/office/powerpoint/2010/main" val="7278772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877078" y="445025"/>
            <a:ext cx="7343192" cy="770726"/>
          </a:xfrm>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3.7. Política de Qualidade</a:t>
            </a:r>
          </a:p>
        </p:txBody>
      </p:sp>
      <p:sp>
        <p:nvSpPr>
          <p:cNvPr id="3" name="Text Placeholder 2">
            <a:extLst>
              <a:ext uri="{FF2B5EF4-FFF2-40B4-BE49-F238E27FC236}">
                <a16:creationId xmlns:a16="http://schemas.microsoft.com/office/drawing/2014/main" id="{80B91DB9-5F5C-13ED-11AF-1A30F202FE5C}"/>
              </a:ext>
            </a:extLst>
          </p:cNvPr>
          <p:cNvSpPr>
            <a:spLocks noGrp="1"/>
          </p:cNvSpPr>
          <p:nvPr>
            <p:ph type="body" idx="1"/>
          </p:nvPr>
        </p:nvSpPr>
        <p:spPr>
          <a:xfrm>
            <a:off x="720000" y="1215751"/>
            <a:ext cx="7704000" cy="3482723"/>
          </a:xfrm>
        </p:spPr>
        <p:txBody>
          <a:bodyPr/>
          <a:lstStyle/>
          <a:p>
            <a:pPr marL="152400" indent="0" algn="just">
              <a:lnSpc>
                <a:spcPct val="150000"/>
              </a:lnSpc>
              <a:buNone/>
            </a:pPr>
            <a:r>
              <a:rPr lang="pt-PT" sz="2000" dirty="0"/>
              <a:t> Intenções e direcção de uma organização relativas à qualidade formalmente expressas pela alta direcção.</a:t>
            </a:r>
          </a:p>
          <a:p>
            <a:pPr marL="152400" indent="0" algn="just">
              <a:lnSpc>
                <a:spcPct val="150000"/>
              </a:lnSpc>
              <a:buNone/>
            </a:pPr>
            <a:endParaRPr lang="pt-PT" sz="2000" dirty="0"/>
          </a:p>
          <a:p>
            <a:pPr marL="152400" indent="0" algn="just">
              <a:lnSpc>
                <a:spcPct val="150000"/>
              </a:lnSpc>
              <a:buNone/>
            </a:pPr>
            <a:r>
              <a:rPr lang="pt-PT" sz="2000" dirty="0"/>
              <a:t>Guia a definição de objectivos da qualidade e o desenvolvimento de processos do SGQ.</a:t>
            </a:r>
          </a:p>
        </p:txBody>
      </p:sp>
    </p:spTree>
    <p:extLst>
      <p:ext uri="{BB962C8B-B14F-4D97-AF65-F5344CB8AC3E}">
        <p14:creationId xmlns:p14="http://schemas.microsoft.com/office/powerpoint/2010/main" val="2220472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138223" y="2134150"/>
            <a:ext cx="6284167" cy="1511400"/>
          </a:xfrm>
          <a:prstGeom prst="rect">
            <a:avLst/>
          </a:prstGeom>
        </p:spPr>
        <p:txBody>
          <a:bodyPr spcFirstLastPara="1" wrap="square" lIns="91425" tIns="91425" rIns="91425" bIns="91425" anchor="t" anchorCtr="0">
            <a:noAutofit/>
          </a:bodyPr>
          <a:lstStyle/>
          <a:p>
            <a:pPr lvl="0"/>
            <a:r>
              <a:rPr lang="en-US" sz="3600" dirty="0" err="1"/>
              <a:t>Contexto</a:t>
            </a:r>
            <a:r>
              <a:rPr lang="en-US" sz="3600" dirty="0"/>
              <a:t> da </a:t>
            </a:r>
            <a:r>
              <a:rPr lang="en-US" sz="3600" dirty="0" err="1"/>
              <a:t>Organização</a:t>
            </a:r>
            <a:r>
              <a:rPr lang="en-US" sz="3600" dirty="0"/>
              <a:t> </a:t>
            </a:r>
          </a:p>
        </p:txBody>
      </p:sp>
      <p:sp>
        <p:nvSpPr>
          <p:cNvPr id="544" name="Google Shape;544;p67"/>
          <p:cNvSpPr txBox="1">
            <a:spLocks noGrp="1"/>
          </p:cNvSpPr>
          <p:nvPr>
            <p:ph type="title" idx="2"/>
          </p:nvPr>
        </p:nvSpPr>
        <p:spPr>
          <a:xfrm>
            <a:off x="876325" y="121825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04</a:t>
            </a:r>
            <a:endParaRPr dirty="0">
              <a:solidFill>
                <a:schemeClr val="lt2"/>
              </a:solidFill>
            </a:endParaRPr>
          </a:p>
        </p:txBody>
      </p:sp>
    </p:spTree>
    <p:extLst>
      <p:ext uri="{BB962C8B-B14F-4D97-AF65-F5344CB8AC3E}">
        <p14:creationId xmlns:p14="http://schemas.microsoft.com/office/powerpoint/2010/main" val="38153739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19998" y="425641"/>
            <a:ext cx="9010597" cy="572700"/>
          </a:xfrm>
        </p:spPr>
        <p:txBody>
          <a:bodyPr/>
          <a:lstStyle/>
          <a:p>
            <a:r>
              <a:rPr lang="pt-BR" sz="2800" dirty="0">
                <a:solidFill>
                  <a:srgbClr val="FF6D09"/>
                </a:solidFill>
              </a:rPr>
              <a:t>4.	Contexto da organização</a:t>
            </a:r>
            <a:br>
              <a:rPr lang="pt-BR" sz="2800" dirty="0">
                <a:solidFill>
                  <a:srgbClr val="FF6D09"/>
                </a:solidFill>
              </a:rPr>
            </a:br>
            <a:r>
              <a:rPr lang="pt-BR" sz="2800" dirty="0">
                <a:solidFill>
                  <a:srgbClr val="FF9953"/>
                </a:solidFill>
              </a:rPr>
              <a:t>4.1.	Compreender a organização e o seu contexto</a:t>
            </a:r>
          </a:p>
        </p:txBody>
      </p:sp>
      <p:sp>
        <p:nvSpPr>
          <p:cNvPr id="6" name="TextBox 5"/>
          <p:cNvSpPr txBox="1"/>
          <p:nvPr/>
        </p:nvSpPr>
        <p:spPr>
          <a:xfrm>
            <a:off x="719998" y="1981754"/>
            <a:ext cx="8061691" cy="2534925"/>
          </a:xfrm>
          <a:prstGeom prst="rect">
            <a:avLst/>
          </a:prstGeom>
          <a:noFill/>
        </p:spPr>
        <p:txBody>
          <a:bodyPr wrap="square" rtlCol="0">
            <a:spAutoFit/>
          </a:bodyPr>
          <a:lstStyle/>
          <a:p>
            <a:pPr marL="285750" lvl="0" indent="-285750" algn="just">
              <a:lnSpc>
                <a:spcPct val="150000"/>
              </a:lnSpc>
              <a:buClr>
                <a:srgbClr val="FF6D09"/>
              </a:buClr>
              <a:buFont typeface="Wingdings" panose="05000000000000000000" pitchFamily="2" charset="2"/>
              <a:buChar char="v"/>
            </a:pPr>
            <a:r>
              <a:rPr lang="pt-BR" sz="1800" dirty="0">
                <a:solidFill>
                  <a:schemeClr val="tx1"/>
                </a:solidFill>
                <a:latin typeface="Archivo" panose="020B0604020202020204" charset="0"/>
                <a:cs typeface="Archivo" panose="020B0604020202020204" charset="0"/>
              </a:rPr>
              <a:t>•	Identificação de questões externas e internas relevantes para o propósito e orientação estratégica da organização;</a:t>
            </a:r>
          </a:p>
          <a:p>
            <a:pPr marL="285750" lvl="0" indent="-285750" algn="just">
              <a:lnSpc>
                <a:spcPct val="150000"/>
              </a:lnSpc>
              <a:buClr>
                <a:srgbClr val="FF6D09"/>
              </a:buClr>
              <a:buFont typeface="Wingdings" panose="05000000000000000000" pitchFamily="2" charset="2"/>
              <a:buChar char="v"/>
            </a:pPr>
            <a:r>
              <a:rPr lang="pt-BR" sz="1800" dirty="0">
                <a:solidFill>
                  <a:schemeClr val="tx1"/>
                </a:solidFill>
                <a:latin typeface="Archivo" panose="020B0604020202020204" charset="0"/>
                <a:cs typeface="Archivo" panose="020B0604020202020204" charset="0"/>
              </a:rPr>
              <a:t>•	Essas questões afectam a capacidade da organização de alcançar os resultados desejados do seu sistema de gestão da qualidade.</a:t>
            </a:r>
          </a:p>
          <a:p>
            <a:pPr marL="285750" lvl="0" indent="-285750" algn="just">
              <a:lnSpc>
                <a:spcPct val="150000"/>
              </a:lnSpc>
              <a:buClr>
                <a:srgbClr val="FF6D09"/>
              </a:buClr>
              <a:buFont typeface="Wingdings" panose="05000000000000000000" pitchFamily="2" charset="2"/>
              <a:buChar char="v"/>
            </a:pPr>
            <a:r>
              <a:rPr lang="pt-BR" sz="1800" dirty="0">
                <a:solidFill>
                  <a:schemeClr val="tx1"/>
                </a:solidFill>
                <a:latin typeface="Archivo" panose="020B0604020202020204" charset="0"/>
                <a:cs typeface="Archivo" panose="020B0604020202020204" charset="0"/>
              </a:rPr>
              <a:t>•	Necessidade de monitorar e revisar constantemente as informações sobre essas questões externas e internas.</a:t>
            </a:r>
          </a:p>
        </p:txBody>
      </p:sp>
    </p:spTree>
    <p:extLst>
      <p:ext uri="{BB962C8B-B14F-4D97-AF65-F5344CB8AC3E}">
        <p14:creationId xmlns:p14="http://schemas.microsoft.com/office/powerpoint/2010/main" val="398648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E3B4-B9E6-9C16-517D-3CE38AA97A3C}"/>
              </a:ext>
            </a:extLst>
          </p:cNvPr>
          <p:cNvSpPr>
            <a:spLocks noGrp="1"/>
          </p:cNvSpPr>
          <p:nvPr>
            <p:ph type="title"/>
          </p:nvPr>
        </p:nvSpPr>
        <p:spPr/>
        <p:txBody>
          <a:bodyPr/>
          <a:lstStyle/>
          <a:p>
            <a:pPr algn="ctr"/>
            <a:r>
              <a:rPr lang="en-GB" dirty="0">
                <a:solidFill>
                  <a:schemeClr val="tx2"/>
                </a:solidFill>
              </a:rPr>
              <a:t>Objectivo </a:t>
            </a:r>
            <a:r>
              <a:rPr lang="en-GB" dirty="0" err="1">
                <a:solidFill>
                  <a:schemeClr val="tx2"/>
                </a:solidFill>
              </a:rPr>
              <a:t>Geral</a:t>
            </a:r>
            <a:endParaRPr lang="pt-PT" dirty="0">
              <a:solidFill>
                <a:schemeClr val="tx2"/>
              </a:solidFill>
            </a:endParaRPr>
          </a:p>
        </p:txBody>
      </p:sp>
      <p:sp>
        <p:nvSpPr>
          <p:cNvPr id="4" name="TextBox 3">
            <a:extLst>
              <a:ext uri="{FF2B5EF4-FFF2-40B4-BE49-F238E27FC236}">
                <a16:creationId xmlns:a16="http://schemas.microsoft.com/office/drawing/2014/main" id="{374CA7CF-9153-5BD3-B3D9-45107FE500D1}"/>
              </a:ext>
            </a:extLst>
          </p:cNvPr>
          <p:cNvSpPr txBox="1"/>
          <p:nvPr/>
        </p:nvSpPr>
        <p:spPr>
          <a:xfrm>
            <a:off x="606490" y="1277605"/>
            <a:ext cx="7704000" cy="1896866"/>
          </a:xfrm>
          <a:prstGeom prst="rect">
            <a:avLst/>
          </a:prstGeom>
          <a:noFill/>
        </p:spPr>
        <p:txBody>
          <a:bodyPr wrap="square" rtlCol="0">
            <a:spAutoFit/>
          </a:bodyPr>
          <a:lstStyle/>
          <a:p>
            <a:pPr algn="just">
              <a:lnSpc>
                <a:spcPct val="150000"/>
              </a:lnSpc>
            </a:pPr>
            <a:r>
              <a:rPr lang="pt-PT" sz="2000" dirty="0">
                <a:solidFill>
                  <a:schemeClr val="tx1"/>
                </a:solidFill>
                <a:latin typeface="DM Sans" pitchFamily="2" charset="0"/>
              </a:rPr>
              <a:t>Analisar e compreender os princípios, requisitos e impactos da implementação da norma ISO 9001:2015 em organizações, destacando os benefícios e desafios associados ao seu uso como sistema de gestão da qualidade.</a:t>
            </a:r>
            <a:endParaRPr lang="pt-PT" dirty="0">
              <a:solidFill>
                <a:schemeClr val="tx1"/>
              </a:solidFill>
              <a:latin typeface="DM Sans" pitchFamily="2" charset="0"/>
            </a:endParaRPr>
          </a:p>
        </p:txBody>
      </p:sp>
    </p:spTree>
    <p:extLst>
      <p:ext uri="{BB962C8B-B14F-4D97-AF65-F5344CB8AC3E}">
        <p14:creationId xmlns:p14="http://schemas.microsoft.com/office/powerpoint/2010/main" val="2424385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19998" y="425641"/>
            <a:ext cx="9010597" cy="572700"/>
          </a:xfrm>
        </p:spPr>
        <p:txBody>
          <a:bodyPr/>
          <a:lstStyle/>
          <a:p>
            <a:r>
              <a:rPr lang="pt-BR" sz="2800" dirty="0">
                <a:solidFill>
                  <a:srgbClr val="FF6D09"/>
                </a:solidFill>
              </a:rPr>
              <a:t>4.2.	Compreender as necessidades e as expectativas das partes interessadas</a:t>
            </a:r>
          </a:p>
        </p:txBody>
      </p:sp>
      <p:sp>
        <p:nvSpPr>
          <p:cNvPr id="6" name="TextBox 5"/>
          <p:cNvSpPr txBox="1"/>
          <p:nvPr/>
        </p:nvSpPr>
        <p:spPr>
          <a:xfrm>
            <a:off x="541154" y="2031116"/>
            <a:ext cx="8061691" cy="1703928"/>
          </a:xfrm>
          <a:prstGeom prst="rect">
            <a:avLst/>
          </a:prstGeom>
          <a:noFill/>
        </p:spPr>
        <p:txBody>
          <a:bodyPr wrap="square" rtlCol="0">
            <a:spAutoFit/>
          </a:bodyPr>
          <a:lstStyle/>
          <a:p>
            <a:pPr marL="285750" lvl="0" indent="-285750" algn="just">
              <a:lnSpc>
                <a:spcPct val="150000"/>
              </a:lnSpc>
              <a:buClr>
                <a:srgbClr val="FF6D09"/>
              </a:buClr>
              <a:buFont typeface="Wingdings" panose="05000000000000000000" pitchFamily="2" charset="2"/>
              <a:buChar char="v"/>
            </a:pPr>
            <a:r>
              <a:rPr lang="pt-BR" sz="1800" dirty="0">
                <a:solidFill>
                  <a:schemeClr val="tx1"/>
                </a:solidFill>
                <a:latin typeface="Archivo" panose="020B0604020202020204" charset="0"/>
                <a:cs typeface="Archivo" panose="020B0604020202020204" charset="0"/>
              </a:rPr>
              <a:t>Identificar as partes interessadas relevantes.</a:t>
            </a:r>
          </a:p>
          <a:p>
            <a:pPr marL="285750" lvl="0" indent="-285750" algn="just">
              <a:lnSpc>
                <a:spcPct val="150000"/>
              </a:lnSpc>
              <a:buClr>
                <a:srgbClr val="FF6D09"/>
              </a:buClr>
              <a:buFont typeface="Wingdings" panose="05000000000000000000" pitchFamily="2" charset="2"/>
              <a:buChar char="v"/>
            </a:pPr>
            <a:r>
              <a:rPr lang="pt-BR" sz="1800" dirty="0">
                <a:solidFill>
                  <a:schemeClr val="tx1"/>
                </a:solidFill>
                <a:latin typeface="Archivo" panose="020B0604020202020204" charset="0"/>
                <a:cs typeface="Archivo" panose="020B0604020202020204" charset="0"/>
              </a:rPr>
              <a:t>Determinar os requisitos dessas partes interessadas.</a:t>
            </a:r>
          </a:p>
          <a:p>
            <a:pPr marL="285750" lvl="0" indent="-285750" algn="just">
              <a:lnSpc>
                <a:spcPct val="150000"/>
              </a:lnSpc>
              <a:buClr>
                <a:srgbClr val="FF6D09"/>
              </a:buClr>
              <a:buFont typeface="Wingdings" panose="05000000000000000000" pitchFamily="2" charset="2"/>
              <a:buChar char="v"/>
            </a:pPr>
            <a:r>
              <a:rPr lang="pt-BR" sz="1800" dirty="0">
                <a:solidFill>
                  <a:schemeClr val="tx1"/>
                </a:solidFill>
                <a:latin typeface="Archivo" panose="020B0604020202020204" charset="0"/>
                <a:cs typeface="Archivo" panose="020B0604020202020204" charset="0"/>
              </a:rPr>
              <a:t>Monitorar e revisar regularmente as informações sobre as partes interessadas e seus requisitos.</a:t>
            </a:r>
          </a:p>
        </p:txBody>
      </p:sp>
    </p:spTree>
    <p:extLst>
      <p:ext uri="{BB962C8B-B14F-4D97-AF65-F5344CB8AC3E}">
        <p14:creationId xmlns:p14="http://schemas.microsoft.com/office/powerpoint/2010/main" val="2892271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19998" y="425641"/>
            <a:ext cx="9010597" cy="572700"/>
          </a:xfrm>
        </p:spPr>
        <p:txBody>
          <a:bodyPr/>
          <a:lstStyle/>
          <a:p>
            <a:r>
              <a:rPr lang="pt-BR" sz="2800" dirty="0">
                <a:solidFill>
                  <a:srgbClr val="FF6D09"/>
                </a:solidFill>
              </a:rPr>
              <a:t>4.3.	Determinar o âmbito do sistema de gestão de qualidade</a:t>
            </a:r>
          </a:p>
        </p:txBody>
      </p:sp>
      <p:sp>
        <p:nvSpPr>
          <p:cNvPr id="6" name="TextBox 5"/>
          <p:cNvSpPr txBox="1"/>
          <p:nvPr/>
        </p:nvSpPr>
        <p:spPr>
          <a:xfrm>
            <a:off x="478459" y="1446916"/>
            <a:ext cx="8061691" cy="3000821"/>
          </a:xfrm>
          <a:prstGeom prst="rect">
            <a:avLst/>
          </a:prstGeom>
          <a:noFill/>
        </p:spPr>
        <p:txBody>
          <a:bodyPr wrap="square" rtlCol="0">
            <a:spAutoFit/>
          </a:bodyPr>
          <a:lstStyle/>
          <a:p>
            <a:pPr marL="285750" lvl="0" indent="-285750" algn="just">
              <a:lnSpc>
                <a:spcPct val="150000"/>
              </a:lnSpc>
              <a:buClr>
                <a:srgbClr val="FF6D09"/>
              </a:buClr>
              <a:buFont typeface="Wingdings" panose="05000000000000000000" pitchFamily="2" charset="2"/>
              <a:buChar char="v"/>
            </a:pPr>
            <a:r>
              <a:rPr lang="pt-BR" sz="1800" dirty="0">
                <a:solidFill>
                  <a:schemeClr val="tx1"/>
                </a:solidFill>
                <a:latin typeface="Archivo" panose="020B0604020202020204" charset="0"/>
                <a:cs typeface="Archivo" panose="020B0604020202020204" charset="0"/>
              </a:rPr>
              <a:t>Definição dos limites e aplicabilidade do sistema de gestão da qualidade.</a:t>
            </a:r>
          </a:p>
          <a:p>
            <a:pPr marL="285750" lvl="0" indent="-285750" algn="just">
              <a:lnSpc>
                <a:spcPct val="150000"/>
              </a:lnSpc>
              <a:buClr>
                <a:srgbClr val="FF6D09"/>
              </a:buClr>
              <a:buFont typeface="Wingdings" panose="05000000000000000000" pitchFamily="2" charset="2"/>
              <a:buChar char="v"/>
            </a:pPr>
            <a:r>
              <a:rPr lang="pt-BR" sz="1800" dirty="0">
                <a:solidFill>
                  <a:schemeClr val="tx1"/>
                </a:solidFill>
                <a:latin typeface="Archivo" panose="020B0604020202020204" charset="0"/>
                <a:cs typeface="Archivo" panose="020B0604020202020204" charset="0"/>
              </a:rPr>
              <a:t>Consideração dos seguintes pontos ao determinar o âmbito:</a:t>
            </a:r>
          </a:p>
          <a:p>
            <a:pPr lvl="4" algn="just">
              <a:lnSpc>
                <a:spcPct val="150000"/>
              </a:lnSpc>
              <a:buClr>
                <a:srgbClr val="FF6D09"/>
              </a:buClr>
            </a:pPr>
            <a:r>
              <a:rPr lang="pt-BR" sz="1800" dirty="0">
                <a:solidFill>
                  <a:schemeClr val="tx1"/>
                </a:solidFill>
                <a:latin typeface="Archivo" panose="020B0604020202020204" charset="0"/>
                <a:cs typeface="Archivo" panose="020B0604020202020204" charset="0"/>
              </a:rPr>
              <a:t>	</a:t>
            </a:r>
            <a:r>
              <a:rPr lang="pt-BR" sz="1800" b="1" dirty="0">
                <a:solidFill>
                  <a:srgbClr val="FF6D09"/>
                </a:solidFill>
                <a:latin typeface="Archivo" panose="020B0604020202020204" charset="0"/>
                <a:cs typeface="Archivo" panose="020B0604020202020204" charset="0"/>
              </a:rPr>
              <a:t>-</a:t>
            </a:r>
            <a:r>
              <a:rPr lang="pt-BR" sz="1800" dirty="0">
                <a:solidFill>
                  <a:schemeClr val="tx1"/>
                </a:solidFill>
                <a:latin typeface="Archivo" panose="020B0604020202020204" charset="0"/>
                <a:cs typeface="Archivo" panose="020B0604020202020204" charset="0"/>
              </a:rPr>
              <a:t>Questões externas e internas</a:t>
            </a:r>
          </a:p>
          <a:p>
            <a:pPr lvl="4" algn="just">
              <a:lnSpc>
                <a:spcPct val="150000"/>
              </a:lnSpc>
              <a:buClr>
                <a:srgbClr val="FF6D09"/>
              </a:buClr>
            </a:pPr>
            <a:r>
              <a:rPr lang="pt-BR" sz="1800" dirty="0">
                <a:solidFill>
                  <a:schemeClr val="tx1"/>
                </a:solidFill>
                <a:latin typeface="Archivo" panose="020B0604020202020204" charset="0"/>
                <a:cs typeface="Archivo" panose="020B0604020202020204" charset="0"/>
              </a:rPr>
              <a:t>	</a:t>
            </a:r>
            <a:r>
              <a:rPr lang="pt-BR" sz="1800" b="1" dirty="0">
                <a:solidFill>
                  <a:srgbClr val="FF6D09"/>
                </a:solidFill>
                <a:latin typeface="Archivo" panose="020B0604020202020204" charset="0"/>
                <a:cs typeface="Archivo" panose="020B0604020202020204" charset="0"/>
              </a:rPr>
              <a:t>-</a:t>
            </a:r>
            <a:r>
              <a:rPr lang="pt-BR" sz="1800" dirty="0">
                <a:solidFill>
                  <a:schemeClr val="tx1"/>
                </a:solidFill>
                <a:latin typeface="Archivo" panose="020B0604020202020204" charset="0"/>
                <a:cs typeface="Archivo" panose="020B0604020202020204" charset="0"/>
              </a:rPr>
              <a:t>Requisitos das partes interessadas relevantes</a:t>
            </a:r>
          </a:p>
          <a:p>
            <a:pPr lvl="2" algn="just">
              <a:lnSpc>
                <a:spcPct val="150000"/>
              </a:lnSpc>
              <a:buClr>
                <a:srgbClr val="FF6D09"/>
              </a:buClr>
            </a:pPr>
            <a:r>
              <a:rPr lang="pt-BR" sz="1800" dirty="0">
                <a:solidFill>
                  <a:schemeClr val="tx1"/>
                </a:solidFill>
                <a:latin typeface="Archivo" panose="020B0604020202020204" charset="0"/>
                <a:cs typeface="Archivo" panose="020B0604020202020204" charset="0"/>
              </a:rPr>
              <a:t>	</a:t>
            </a:r>
            <a:r>
              <a:rPr lang="pt-BR" sz="1800" b="1" dirty="0">
                <a:solidFill>
                  <a:srgbClr val="FF6D09"/>
                </a:solidFill>
                <a:latin typeface="Archivo" panose="020B0604020202020204" charset="0"/>
                <a:cs typeface="Archivo" panose="020B0604020202020204" charset="0"/>
              </a:rPr>
              <a:t>-</a:t>
            </a:r>
            <a:r>
              <a:rPr lang="pt-BR" sz="1800" dirty="0">
                <a:solidFill>
                  <a:schemeClr val="tx1"/>
                </a:solidFill>
                <a:latin typeface="Archivo" panose="020B0604020202020204" charset="0"/>
                <a:cs typeface="Archivo" panose="020B0604020202020204" charset="0"/>
              </a:rPr>
              <a:t>Produtos e serviços da organização.</a:t>
            </a:r>
          </a:p>
          <a:p>
            <a:pPr marL="285750" lvl="0" indent="-285750" algn="just">
              <a:lnSpc>
                <a:spcPct val="150000"/>
              </a:lnSpc>
              <a:buClr>
                <a:srgbClr val="FF6D09"/>
              </a:buClr>
              <a:buFont typeface="Wingdings" panose="05000000000000000000" pitchFamily="2" charset="2"/>
              <a:buChar char="v"/>
            </a:pPr>
            <a:r>
              <a:rPr lang="pt-BR" sz="1800" dirty="0">
                <a:solidFill>
                  <a:schemeClr val="tx1"/>
                </a:solidFill>
                <a:latin typeface="Archivo" panose="020B0604020202020204" charset="0"/>
                <a:cs typeface="Archivo" panose="020B0604020202020204" charset="0"/>
              </a:rPr>
              <a:t>Aplicação de todos os requisitos da norma dentro do âmbito determinado para o sistema de gestão da qualidade.</a:t>
            </a:r>
          </a:p>
        </p:txBody>
      </p:sp>
    </p:spTree>
    <p:extLst>
      <p:ext uri="{BB962C8B-B14F-4D97-AF65-F5344CB8AC3E}">
        <p14:creationId xmlns:p14="http://schemas.microsoft.com/office/powerpoint/2010/main" val="11631829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19998" y="425641"/>
            <a:ext cx="9010597" cy="572700"/>
          </a:xfrm>
        </p:spPr>
        <p:txBody>
          <a:bodyPr/>
          <a:lstStyle/>
          <a:p>
            <a:r>
              <a:rPr lang="pt-BR" sz="2800" dirty="0">
                <a:solidFill>
                  <a:srgbClr val="FF6D09"/>
                </a:solidFill>
              </a:rPr>
              <a:t>4.3.	Determinar o âmbito do sistema de gestão de qualidade (cont.)</a:t>
            </a:r>
          </a:p>
        </p:txBody>
      </p:sp>
      <p:sp>
        <p:nvSpPr>
          <p:cNvPr id="6" name="TextBox 5"/>
          <p:cNvSpPr txBox="1"/>
          <p:nvPr/>
        </p:nvSpPr>
        <p:spPr>
          <a:xfrm>
            <a:off x="581976" y="1878237"/>
            <a:ext cx="8061691" cy="2534925"/>
          </a:xfrm>
          <a:prstGeom prst="rect">
            <a:avLst/>
          </a:prstGeom>
          <a:noFill/>
        </p:spPr>
        <p:txBody>
          <a:bodyPr wrap="square" rtlCol="0">
            <a:spAutoFit/>
          </a:bodyPr>
          <a:lstStyle/>
          <a:p>
            <a:pPr lvl="0" algn="just">
              <a:lnSpc>
                <a:spcPct val="150000"/>
              </a:lnSpc>
              <a:buClr>
                <a:srgbClr val="FF6D09"/>
              </a:buClr>
            </a:pPr>
            <a:r>
              <a:rPr lang="pt-BR" sz="1800" b="1" dirty="0">
                <a:solidFill>
                  <a:srgbClr val="FF9953"/>
                </a:solidFill>
                <a:latin typeface="Archivo" panose="020B0604020202020204" charset="0"/>
                <a:cs typeface="Archivo" panose="020B0604020202020204" charset="0"/>
              </a:rPr>
              <a:t>Requisitos do Âmbito:</a:t>
            </a:r>
          </a:p>
          <a:p>
            <a:pPr marL="285750" lvl="0" indent="-285750" algn="just">
              <a:lnSpc>
                <a:spcPct val="150000"/>
              </a:lnSpc>
              <a:buClr>
                <a:srgbClr val="FF6D09"/>
              </a:buClr>
              <a:buFont typeface="Wingdings" panose="05000000000000000000" pitchFamily="2" charset="2"/>
              <a:buChar char="v"/>
            </a:pPr>
            <a:r>
              <a:rPr lang="pt-BR" sz="1800" dirty="0">
                <a:solidFill>
                  <a:schemeClr val="tx1"/>
                </a:solidFill>
                <a:latin typeface="Archivo" panose="020B0604020202020204" charset="0"/>
                <a:cs typeface="Archivo" panose="020B0604020202020204" charset="0"/>
              </a:rPr>
              <a:t>Disponibilização e manutenção do âmbito do sistema de gestão da qualidade como informação documentada.</a:t>
            </a:r>
          </a:p>
          <a:p>
            <a:pPr marL="285750" lvl="0" indent="-285750" algn="just">
              <a:lnSpc>
                <a:spcPct val="150000"/>
              </a:lnSpc>
              <a:buClr>
                <a:srgbClr val="FF6D09"/>
              </a:buClr>
              <a:buFont typeface="Wingdings" panose="05000000000000000000" pitchFamily="2" charset="2"/>
              <a:buChar char="v"/>
            </a:pPr>
            <a:r>
              <a:rPr lang="pt-BR" sz="1800" dirty="0">
                <a:solidFill>
                  <a:schemeClr val="tx1"/>
                </a:solidFill>
                <a:latin typeface="Archivo" panose="020B0604020202020204" charset="0"/>
                <a:cs typeface="Archivo" panose="020B0604020202020204" charset="0"/>
              </a:rPr>
              <a:t>O âmbito deve indicar os tipos de produtos e serviços abrangidos.</a:t>
            </a:r>
          </a:p>
          <a:p>
            <a:pPr marL="285750" lvl="0" indent="-285750" algn="just">
              <a:lnSpc>
                <a:spcPct val="150000"/>
              </a:lnSpc>
              <a:buClr>
                <a:srgbClr val="FF6D09"/>
              </a:buClr>
              <a:buFont typeface="Wingdings" panose="05000000000000000000" pitchFamily="2" charset="2"/>
              <a:buChar char="v"/>
            </a:pPr>
            <a:r>
              <a:rPr lang="pt-BR" sz="1800" dirty="0">
                <a:solidFill>
                  <a:schemeClr val="tx1"/>
                </a:solidFill>
                <a:latin typeface="Archivo" panose="020B0604020202020204" charset="0"/>
                <a:cs typeface="Archivo" panose="020B0604020202020204" charset="0"/>
              </a:rPr>
              <a:t>Justificação para qualquer requisito desta norma considerado não aplicável no âmbito do sistema de gestão da qualidade.</a:t>
            </a:r>
          </a:p>
        </p:txBody>
      </p:sp>
    </p:spTree>
    <p:extLst>
      <p:ext uri="{BB962C8B-B14F-4D97-AF65-F5344CB8AC3E}">
        <p14:creationId xmlns:p14="http://schemas.microsoft.com/office/powerpoint/2010/main" val="40532160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33734" y="166848"/>
            <a:ext cx="9010597" cy="572700"/>
          </a:xfrm>
        </p:spPr>
        <p:txBody>
          <a:bodyPr/>
          <a:lstStyle/>
          <a:p>
            <a:r>
              <a:rPr lang="pt-BR" sz="2800" dirty="0">
                <a:solidFill>
                  <a:srgbClr val="FF6D09"/>
                </a:solidFill>
              </a:rPr>
              <a:t>4.4.	Sistema de gestão de qualidade e respectivos processos</a:t>
            </a:r>
          </a:p>
        </p:txBody>
      </p:sp>
      <p:sp>
        <p:nvSpPr>
          <p:cNvPr id="6" name="TextBox 5"/>
          <p:cNvSpPr txBox="1"/>
          <p:nvPr/>
        </p:nvSpPr>
        <p:spPr>
          <a:xfrm>
            <a:off x="443953" y="1119112"/>
            <a:ext cx="8061691" cy="3000821"/>
          </a:xfrm>
          <a:prstGeom prst="rect">
            <a:avLst/>
          </a:prstGeom>
          <a:noFill/>
        </p:spPr>
        <p:txBody>
          <a:bodyPr wrap="square" rtlCol="0">
            <a:spAutoFit/>
          </a:bodyPr>
          <a:lstStyle/>
          <a:p>
            <a:pPr lvl="0" algn="just">
              <a:lnSpc>
                <a:spcPct val="150000"/>
              </a:lnSpc>
              <a:buClr>
                <a:srgbClr val="FF6D09"/>
              </a:buClr>
            </a:pPr>
            <a:r>
              <a:rPr lang="pt-BR" sz="1800" b="1" dirty="0">
                <a:solidFill>
                  <a:srgbClr val="FF9953"/>
                </a:solidFill>
                <a:latin typeface="Archivo" panose="020B0604020202020204" charset="0"/>
                <a:cs typeface="Archivo" panose="020B0604020202020204" charset="0"/>
              </a:rPr>
              <a:t>Requisitos para os Processos:</a:t>
            </a:r>
          </a:p>
          <a:p>
            <a:pPr marL="342900" lvl="0" indent="-342900" algn="just">
              <a:lnSpc>
                <a:spcPct val="150000"/>
              </a:lnSpc>
              <a:buClr>
                <a:srgbClr val="FF6D09"/>
              </a:buClr>
              <a:buFont typeface="+mj-lt"/>
              <a:buAutoNum type="arabicPeriod"/>
            </a:pPr>
            <a:r>
              <a:rPr lang="pt-BR" sz="1800" dirty="0">
                <a:solidFill>
                  <a:schemeClr val="tx1"/>
                </a:solidFill>
                <a:latin typeface="Archivo" panose="020B0604020202020204" charset="0"/>
                <a:cs typeface="Archivo" panose="020B0604020202020204" charset="0"/>
              </a:rPr>
              <a:t>Determinação das entradas requeridas e saídas esperadas dos processos.</a:t>
            </a:r>
          </a:p>
          <a:p>
            <a:pPr marL="342900" lvl="0" indent="-342900" algn="just">
              <a:lnSpc>
                <a:spcPct val="150000"/>
              </a:lnSpc>
              <a:buClr>
                <a:srgbClr val="FF6D09"/>
              </a:buClr>
              <a:buFont typeface="+mj-lt"/>
              <a:buAutoNum type="arabicPeriod"/>
            </a:pPr>
            <a:r>
              <a:rPr lang="pt-BR" sz="1800" dirty="0">
                <a:solidFill>
                  <a:schemeClr val="tx1"/>
                </a:solidFill>
                <a:latin typeface="Archivo" panose="020B0604020202020204" charset="0"/>
                <a:cs typeface="Archivo" panose="020B0604020202020204" charset="0"/>
              </a:rPr>
              <a:t>Estabelecimento da sequência e interacção dos processos.</a:t>
            </a:r>
          </a:p>
          <a:p>
            <a:pPr marL="342900" lvl="0" indent="-342900" algn="just">
              <a:lnSpc>
                <a:spcPct val="150000"/>
              </a:lnSpc>
              <a:buClr>
                <a:srgbClr val="FF6D09"/>
              </a:buClr>
              <a:buFont typeface="+mj-lt"/>
              <a:buAutoNum type="arabicPeriod"/>
            </a:pPr>
            <a:r>
              <a:rPr lang="pt-BR" sz="1800" dirty="0">
                <a:solidFill>
                  <a:schemeClr val="tx1"/>
                </a:solidFill>
                <a:latin typeface="Archivo" panose="020B0604020202020204" charset="0"/>
                <a:cs typeface="Archivo" panose="020B0604020202020204" charset="0"/>
              </a:rPr>
              <a:t>Aplicação de critérios e métodos para garantir operacionalização e controle eficazes, incluindo monitoramento, medição e indicadores de desempenho.</a:t>
            </a:r>
          </a:p>
          <a:p>
            <a:pPr marL="342900" lvl="0" indent="-342900" algn="just">
              <a:lnSpc>
                <a:spcPct val="150000"/>
              </a:lnSpc>
              <a:buClr>
                <a:srgbClr val="FF6D09"/>
              </a:buClr>
              <a:buFont typeface="+mj-lt"/>
              <a:buAutoNum type="arabicPeriod"/>
            </a:pPr>
            <a:r>
              <a:rPr lang="pt-BR" sz="1800" dirty="0">
                <a:solidFill>
                  <a:schemeClr val="tx1"/>
                </a:solidFill>
                <a:latin typeface="Archivo" panose="020B0604020202020204" charset="0"/>
                <a:cs typeface="Archivo" panose="020B0604020202020204" charset="0"/>
              </a:rPr>
              <a:t>Assegurar a disponibilidade dos recursos necessários para os processos.</a:t>
            </a:r>
          </a:p>
          <a:p>
            <a:pPr marL="342900" lvl="0" indent="-342900" algn="just">
              <a:lnSpc>
                <a:spcPct val="150000"/>
              </a:lnSpc>
              <a:buClr>
                <a:srgbClr val="FF6D09"/>
              </a:buClr>
              <a:buFont typeface="+mj-lt"/>
              <a:buAutoNum type="arabicPeriod"/>
            </a:pPr>
            <a:r>
              <a:rPr lang="pt-BR" sz="1800" dirty="0">
                <a:solidFill>
                  <a:schemeClr val="tx1"/>
                </a:solidFill>
                <a:latin typeface="Archivo" panose="020B0604020202020204" charset="0"/>
                <a:cs typeface="Archivo" panose="020B0604020202020204" charset="0"/>
              </a:rPr>
              <a:t>Atribuição de responsabilidades e autoridades para os processos.</a:t>
            </a:r>
          </a:p>
        </p:txBody>
      </p:sp>
    </p:spTree>
    <p:extLst>
      <p:ext uri="{BB962C8B-B14F-4D97-AF65-F5344CB8AC3E}">
        <p14:creationId xmlns:p14="http://schemas.microsoft.com/office/powerpoint/2010/main" val="17604647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33734" y="166848"/>
            <a:ext cx="9010597" cy="572700"/>
          </a:xfrm>
        </p:spPr>
        <p:txBody>
          <a:bodyPr/>
          <a:lstStyle/>
          <a:p>
            <a:r>
              <a:rPr lang="pt-BR" sz="2800" dirty="0">
                <a:solidFill>
                  <a:srgbClr val="FF6D09"/>
                </a:solidFill>
              </a:rPr>
              <a:t>4.4.	Sistema de gestão de qualidade e respectivos processos (cont.)</a:t>
            </a:r>
          </a:p>
        </p:txBody>
      </p:sp>
      <p:sp>
        <p:nvSpPr>
          <p:cNvPr id="6" name="TextBox 5"/>
          <p:cNvSpPr txBox="1"/>
          <p:nvPr/>
        </p:nvSpPr>
        <p:spPr>
          <a:xfrm>
            <a:off x="541154" y="1855712"/>
            <a:ext cx="8061691" cy="2169825"/>
          </a:xfrm>
          <a:prstGeom prst="rect">
            <a:avLst/>
          </a:prstGeom>
          <a:noFill/>
        </p:spPr>
        <p:txBody>
          <a:bodyPr wrap="square" rtlCol="0">
            <a:spAutoFit/>
          </a:bodyPr>
          <a:lstStyle/>
          <a:p>
            <a:pPr lvl="0" algn="just">
              <a:lnSpc>
                <a:spcPct val="150000"/>
              </a:lnSpc>
              <a:buClr>
                <a:srgbClr val="FF6D09"/>
              </a:buClr>
            </a:pPr>
            <a:r>
              <a:rPr lang="pt-BR" sz="1800" b="1" dirty="0">
                <a:solidFill>
                  <a:srgbClr val="FF9953"/>
                </a:solidFill>
                <a:latin typeface="Archivo" panose="020B0604020202020204" charset="0"/>
                <a:cs typeface="Archivo" panose="020B0604020202020204" charset="0"/>
              </a:rPr>
              <a:t>Requisitos para os Processos:</a:t>
            </a:r>
          </a:p>
          <a:p>
            <a:pPr lvl="0" algn="just">
              <a:lnSpc>
                <a:spcPct val="150000"/>
              </a:lnSpc>
              <a:buClr>
                <a:srgbClr val="FF6D09"/>
              </a:buClr>
            </a:pPr>
            <a:r>
              <a:rPr lang="pt-BR" sz="1800" dirty="0">
                <a:solidFill>
                  <a:srgbClr val="FF6D09"/>
                </a:solidFill>
                <a:latin typeface="Archivo" panose="020B0604020202020204" charset="0"/>
                <a:cs typeface="Archivo" panose="020B0604020202020204" charset="0"/>
              </a:rPr>
              <a:t>6. </a:t>
            </a:r>
            <a:r>
              <a:rPr lang="pt-BR" sz="1800" dirty="0">
                <a:solidFill>
                  <a:schemeClr val="tx1"/>
                </a:solidFill>
                <a:latin typeface="Archivo" panose="020B0604020202020204" charset="0"/>
                <a:cs typeface="Archivo" panose="020B0604020202020204" charset="0"/>
              </a:rPr>
              <a:t>Tratamento de riscos e oportunidades conforme os requisitos.</a:t>
            </a:r>
          </a:p>
          <a:p>
            <a:pPr lvl="0" algn="just">
              <a:lnSpc>
                <a:spcPct val="150000"/>
              </a:lnSpc>
              <a:buClr>
                <a:srgbClr val="FF6D09"/>
              </a:buClr>
            </a:pPr>
            <a:r>
              <a:rPr lang="pt-BR" sz="1800" dirty="0">
                <a:solidFill>
                  <a:srgbClr val="FF6D09"/>
                </a:solidFill>
                <a:latin typeface="Archivo" panose="020B0604020202020204" charset="0"/>
                <a:cs typeface="Archivo" panose="020B0604020202020204" charset="0"/>
              </a:rPr>
              <a:t>7. </a:t>
            </a:r>
            <a:r>
              <a:rPr lang="pt-BR" sz="1800" dirty="0">
                <a:solidFill>
                  <a:schemeClr val="tx1"/>
                </a:solidFill>
                <a:latin typeface="Archivo" panose="020B0604020202020204" charset="0"/>
                <a:cs typeface="Archivo" panose="020B0604020202020204" charset="0"/>
              </a:rPr>
              <a:t>Avaliação dos processos e implementação de mudanças necessárias para garantir</a:t>
            </a:r>
          </a:p>
          <a:p>
            <a:pPr lvl="0" algn="just">
              <a:lnSpc>
                <a:spcPct val="150000"/>
              </a:lnSpc>
              <a:buClr>
                <a:srgbClr val="FF6D09"/>
              </a:buClr>
            </a:pPr>
            <a:r>
              <a:rPr lang="pt-BR" sz="1800" dirty="0">
                <a:solidFill>
                  <a:srgbClr val="FF6D09"/>
                </a:solidFill>
                <a:latin typeface="Archivo" panose="020B0604020202020204" charset="0"/>
                <a:cs typeface="Archivo" panose="020B0604020202020204" charset="0"/>
              </a:rPr>
              <a:t>8. </a:t>
            </a:r>
            <a:r>
              <a:rPr lang="pt-BR" sz="1800" dirty="0">
                <a:solidFill>
                  <a:schemeClr val="tx1"/>
                </a:solidFill>
                <a:latin typeface="Archivo" panose="020B0604020202020204" charset="0"/>
                <a:cs typeface="Archivo" panose="020B0604020202020204" charset="0"/>
              </a:rPr>
              <a:t>Resultados pretendidos.</a:t>
            </a:r>
          </a:p>
        </p:txBody>
      </p:sp>
    </p:spTree>
    <p:extLst>
      <p:ext uri="{BB962C8B-B14F-4D97-AF65-F5344CB8AC3E}">
        <p14:creationId xmlns:p14="http://schemas.microsoft.com/office/powerpoint/2010/main" val="883948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478465" y="2134150"/>
            <a:ext cx="6284167" cy="1511400"/>
          </a:xfrm>
          <a:prstGeom prst="rect">
            <a:avLst/>
          </a:prstGeom>
        </p:spPr>
        <p:txBody>
          <a:bodyPr spcFirstLastPara="1" wrap="square" lIns="91425" tIns="91425" rIns="91425" bIns="91425" anchor="t" anchorCtr="0">
            <a:noAutofit/>
          </a:bodyPr>
          <a:lstStyle/>
          <a:p>
            <a:pPr lvl="0"/>
            <a:r>
              <a:rPr lang="en-US" sz="3600" dirty="0" err="1"/>
              <a:t>Liderança</a:t>
            </a:r>
            <a:r>
              <a:rPr lang="en-US" sz="3600" dirty="0"/>
              <a:t> </a:t>
            </a:r>
          </a:p>
        </p:txBody>
      </p:sp>
      <p:sp>
        <p:nvSpPr>
          <p:cNvPr id="544" name="Google Shape;544;p67"/>
          <p:cNvSpPr txBox="1">
            <a:spLocks noGrp="1"/>
          </p:cNvSpPr>
          <p:nvPr>
            <p:ph type="title" idx="2"/>
          </p:nvPr>
        </p:nvSpPr>
        <p:spPr>
          <a:xfrm>
            <a:off x="876325" y="121825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05</a:t>
            </a:r>
            <a:endParaRPr dirty="0">
              <a:solidFill>
                <a:schemeClr val="lt2"/>
              </a:solidFill>
            </a:endParaRPr>
          </a:p>
        </p:txBody>
      </p:sp>
    </p:spTree>
    <p:extLst>
      <p:ext uri="{BB962C8B-B14F-4D97-AF65-F5344CB8AC3E}">
        <p14:creationId xmlns:p14="http://schemas.microsoft.com/office/powerpoint/2010/main" val="30702593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68239" y="166849"/>
            <a:ext cx="9010597" cy="572700"/>
          </a:xfrm>
        </p:spPr>
        <p:txBody>
          <a:bodyPr/>
          <a:lstStyle/>
          <a:p>
            <a:r>
              <a:rPr lang="pt-BR" sz="2800" dirty="0">
                <a:solidFill>
                  <a:srgbClr val="FF9953"/>
                </a:solidFill>
              </a:rPr>
              <a:t>5.1.	Liderança e Compromisso</a:t>
            </a:r>
            <a:br>
              <a:rPr lang="pt-BR" sz="2800" dirty="0">
                <a:solidFill>
                  <a:srgbClr val="FF9953"/>
                </a:solidFill>
              </a:rPr>
            </a:br>
            <a:r>
              <a:rPr lang="pt-BR" sz="2800" dirty="0">
                <a:solidFill>
                  <a:srgbClr val="FFAF79"/>
                </a:solidFill>
              </a:rPr>
              <a:t>5.1.1.	Generalidades</a:t>
            </a:r>
          </a:p>
        </p:txBody>
      </p:sp>
      <p:sp>
        <p:nvSpPr>
          <p:cNvPr id="6" name="TextBox 5"/>
          <p:cNvSpPr txBox="1"/>
          <p:nvPr/>
        </p:nvSpPr>
        <p:spPr>
          <a:xfrm>
            <a:off x="668239" y="1533179"/>
            <a:ext cx="8424001" cy="3000821"/>
          </a:xfrm>
          <a:prstGeom prst="rect">
            <a:avLst/>
          </a:prstGeom>
          <a:noFill/>
        </p:spPr>
        <p:txBody>
          <a:bodyPr wrap="square" rtlCol="0">
            <a:spAutoFit/>
          </a:bodyPr>
          <a:lstStyle/>
          <a:p>
            <a:pPr lvl="0" algn="just">
              <a:lnSpc>
                <a:spcPct val="150000"/>
              </a:lnSpc>
              <a:buClr>
                <a:srgbClr val="FF6D09"/>
              </a:buClr>
            </a:pPr>
            <a:r>
              <a:rPr lang="pt-BR" sz="1800" dirty="0">
                <a:solidFill>
                  <a:schemeClr val="tx1"/>
                </a:solidFill>
                <a:latin typeface="Archivo" panose="020B0604020202020204" charset="0"/>
                <a:cs typeface="Archivo" panose="020B0604020202020204" charset="0"/>
              </a:rPr>
              <a:t>A gestão de topo deve demonstrar liderança e compromisso em relação ao sistema de gestão da qualidade ao:</a:t>
            </a:r>
          </a:p>
          <a:p>
            <a:pPr marL="342900" lvl="0" indent="-342900" algn="just">
              <a:lnSpc>
                <a:spcPct val="150000"/>
              </a:lnSpc>
              <a:buClr>
                <a:srgbClr val="FF6D09"/>
              </a:buClr>
              <a:buFont typeface="+mj-lt"/>
              <a:buAutoNum type="alphaLcParenR"/>
            </a:pPr>
            <a:r>
              <a:rPr lang="pt-BR" sz="1800" dirty="0">
                <a:solidFill>
                  <a:schemeClr val="tx1"/>
                </a:solidFill>
                <a:latin typeface="Archivo" panose="020B0604020202020204" charset="0"/>
                <a:cs typeface="Archivo" panose="020B0604020202020204" charset="0"/>
              </a:rPr>
              <a:t>Assumir a responsabilidade pela eficácia do sistema de gestão da qualidade.</a:t>
            </a:r>
          </a:p>
          <a:p>
            <a:pPr marL="342900" lvl="0" indent="-342900" algn="just">
              <a:lnSpc>
                <a:spcPct val="150000"/>
              </a:lnSpc>
              <a:buClr>
                <a:srgbClr val="FF6D09"/>
              </a:buClr>
              <a:buFont typeface="+mj-lt"/>
              <a:buAutoNum type="alphaLcParenR"/>
            </a:pPr>
            <a:r>
              <a:rPr lang="pt-BR" sz="1800" dirty="0">
                <a:solidFill>
                  <a:schemeClr val="tx1"/>
                </a:solidFill>
                <a:latin typeface="Archivo" panose="020B0604020202020204" charset="0"/>
                <a:cs typeface="Archivo" panose="020B0604020202020204" charset="0"/>
              </a:rPr>
              <a:t>Estabelecer a política e os objectivos da qualidade compatíveis com o contexto e a orientação estratégica da organização.</a:t>
            </a:r>
          </a:p>
          <a:p>
            <a:pPr marL="342900" lvl="0" indent="-342900" algn="just">
              <a:lnSpc>
                <a:spcPct val="150000"/>
              </a:lnSpc>
              <a:buClr>
                <a:srgbClr val="FF6D09"/>
              </a:buClr>
              <a:buFont typeface="+mj-lt"/>
              <a:buAutoNum type="alphaLcParenR"/>
            </a:pPr>
            <a:r>
              <a:rPr lang="pt-BR" sz="1800" dirty="0">
                <a:solidFill>
                  <a:schemeClr val="tx1"/>
                </a:solidFill>
                <a:latin typeface="Archivo" panose="020B0604020202020204" charset="0"/>
                <a:cs typeface="Archivo" panose="020B0604020202020204" charset="0"/>
              </a:rPr>
              <a:t>Integrar os requisitos do sistema de gestão da qualidade nos processos de negócio.</a:t>
            </a:r>
          </a:p>
        </p:txBody>
      </p:sp>
    </p:spTree>
    <p:extLst>
      <p:ext uri="{BB962C8B-B14F-4D97-AF65-F5344CB8AC3E}">
        <p14:creationId xmlns:p14="http://schemas.microsoft.com/office/powerpoint/2010/main" val="27706548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68239" y="563664"/>
            <a:ext cx="9010597" cy="572700"/>
          </a:xfrm>
        </p:spPr>
        <p:txBody>
          <a:bodyPr/>
          <a:lstStyle/>
          <a:p>
            <a:r>
              <a:rPr lang="pt-BR" sz="2800" dirty="0">
                <a:solidFill>
                  <a:srgbClr val="FFAF79"/>
                </a:solidFill>
              </a:rPr>
              <a:t>5.1.1.	Generalidades (cont.)</a:t>
            </a:r>
          </a:p>
        </p:txBody>
      </p:sp>
      <p:sp>
        <p:nvSpPr>
          <p:cNvPr id="6" name="TextBox 5"/>
          <p:cNvSpPr txBox="1"/>
          <p:nvPr/>
        </p:nvSpPr>
        <p:spPr>
          <a:xfrm>
            <a:off x="668239" y="1308892"/>
            <a:ext cx="8424001" cy="3000821"/>
          </a:xfrm>
          <a:prstGeom prst="rect">
            <a:avLst/>
          </a:prstGeom>
          <a:noFill/>
        </p:spPr>
        <p:txBody>
          <a:bodyPr wrap="square" rtlCol="0">
            <a:spAutoFit/>
          </a:bodyPr>
          <a:lstStyle/>
          <a:p>
            <a:pPr lvl="0" algn="just">
              <a:lnSpc>
                <a:spcPct val="150000"/>
              </a:lnSpc>
              <a:buClr>
                <a:srgbClr val="FF6D09"/>
              </a:buClr>
            </a:pPr>
            <a:r>
              <a:rPr lang="pt-BR" sz="1800" b="1" dirty="0">
                <a:solidFill>
                  <a:srgbClr val="FF6D09"/>
                </a:solidFill>
                <a:latin typeface="Archivo" panose="020B0604020202020204" charset="0"/>
                <a:cs typeface="Archivo" panose="020B0604020202020204" charset="0"/>
              </a:rPr>
              <a:t>f) </a:t>
            </a:r>
            <a:r>
              <a:rPr lang="pt-BR" sz="1800" dirty="0">
                <a:solidFill>
                  <a:schemeClr val="tx1"/>
                </a:solidFill>
                <a:latin typeface="Archivo" panose="020B0604020202020204" charset="0"/>
                <a:cs typeface="Archivo" panose="020B0604020202020204" charset="0"/>
              </a:rPr>
              <a:t>Comunicar a importância da gestão da qualidade eficaz e sua conformidade com os requisitos do sistema.</a:t>
            </a:r>
          </a:p>
          <a:p>
            <a:pPr lvl="0" algn="just">
              <a:lnSpc>
                <a:spcPct val="150000"/>
              </a:lnSpc>
              <a:buClr>
                <a:srgbClr val="FF6D09"/>
              </a:buClr>
            </a:pPr>
            <a:r>
              <a:rPr lang="pt-BR" sz="1800" b="1" dirty="0">
                <a:solidFill>
                  <a:srgbClr val="FF6D09"/>
                </a:solidFill>
                <a:latin typeface="Archivo" panose="020B0604020202020204" charset="0"/>
                <a:cs typeface="Archivo" panose="020B0604020202020204" charset="0"/>
              </a:rPr>
              <a:t>g) </a:t>
            </a:r>
            <a:r>
              <a:rPr lang="pt-BR" sz="1800" dirty="0">
                <a:solidFill>
                  <a:schemeClr val="tx1"/>
                </a:solidFill>
                <a:latin typeface="Archivo" panose="020B0604020202020204" charset="0"/>
                <a:cs typeface="Archivo" panose="020B0604020202020204" charset="0"/>
              </a:rPr>
              <a:t>Garantir que o sistema de gestão da qualidade alcança os resultados pretendidos.</a:t>
            </a:r>
          </a:p>
          <a:p>
            <a:pPr lvl="0" algn="just">
              <a:lnSpc>
                <a:spcPct val="150000"/>
              </a:lnSpc>
              <a:buClr>
                <a:srgbClr val="FF6D09"/>
              </a:buClr>
            </a:pPr>
            <a:r>
              <a:rPr lang="pt-BR" sz="1800" b="1" dirty="0">
                <a:solidFill>
                  <a:srgbClr val="FF6D09"/>
                </a:solidFill>
                <a:latin typeface="Archivo" panose="020B0604020202020204" charset="0"/>
                <a:cs typeface="Archivo" panose="020B0604020202020204" charset="0"/>
              </a:rPr>
              <a:t>h) </a:t>
            </a:r>
            <a:r>
              <a:rPr lang="pt-BR" sz="1800" dirty="0">
                <a:solidFill>
                  <a:schemeClr val="tx1"/>
                </a:solidFill>
                <a:latin typeface="Archivo" panose="020B0604020202020204" charset="0"/>
                <a:cs typeface="Archivo" panose="020B0604020202020204" charset="0"/>
              </a:rPr>
              <a:t>Comprometer, orientar e apoiar as pessoas para contribuir para a eficácia do sistema.</a:t>
            </a:r>
          </a:p>
          <a:p>
            <a:pPr lvl="0" algn="just">
              <a:lnSpc>
                <a:spcPct val="150000"/>
              </a:lnSpc>
              <a:buClr>
                <a:srgbClr val="FF6D09"/>
              </a:buClr>
            </a:pPr>
            <a:r>
              <a:rPr lang="pt-BR" sz="1800" b="1" dirty="0">
                <a:solidFill>
                  <a:srgbClr val="FF6D09"/>
                </a:solidFill>
                <a:latin typeface="Archivo" panose="020B0604020202020204" charset="0"/>
                <a:cs typeface="Archivo" panose="020B0604020202020204" charset="0"/>
              </a:rPr>
              <a:t>i) </a:t>
            </a:r>
            <a:r>
              <a:rPr lang="pt-BR" sz="1800" dirty="0">
                <a:solidFill>
                  <a:schemeClr val="tx1"/>
                </a:solidFill>
                <a:latin typeface="Archivo" panose="020B0604020202020204" charset="0"/>
                <a:cs typeface="Archivo" panose="020B0604020202020204" charset="0"/>
              </a:rPr>
              <a:t>Promover a melhoria contínua.</a:t>
            </a:r>
          </a:p>
          <a:p>
            <a:pPr lvl="0" algn="just">
              <a:lnSpc>
                <a:spcPct val="150000"/>
              </a:lnSpc>
              <a:buClr>
                <a:srgbClr val="FF6D09"/>
              </a:buClr>
            </a:pPr>
            <a:r>
              <a:rPr lang="pt-BR" sz="1800" b="1" dirty="0">
                <a:solidFill>
                  <a:srgbClr val="FF6D09"/>
                </a:solidFill>
                <a:latin typeface="Archivo" panose="020B0604020202020204" charset="0"/>
                <a:cs typeface="Archivo" panose="020B0604020202020204" charset="0"/>
              </a:rPr>
              <a:t>j) </a:t>
            </a:r>
            <a:r>
              <a:rPr lang="pt-BR" sz="1800" dirty="0">
                <a:solidFill>
                  <a:schemeClr val="tx1"/>
                </a:solidFill>
                <a:latin typeface="Archivo" panose="020B0604020202020204" charset="0"/>
                <a:cs typeface="Archivo" panose="020B0604020202020204" charset="0"/>
              </a:rPr>
              <a:t>Apoiar outras funções de gestão relevantes na demonstração de liderança.</a:t>
            </a:r>
          </a:p>
        </p:txBody>
      </p:sp>
    </p:spTree>
    <p:extLst>
      <p:ext uri="{BB962C8B-B14F-4D97-AF65-F5344CB8AC3E}">
        <p14:creationId xmlns:p14="http://schemas.microsoft.com/office/powerpoint/2010/main" val="18496558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68239" y="615423"/>
            <a:ext cx="9010597" cy="572700"/>
          </a:xfrm>
        </p:spPr>
        <p:txBody>
          <a:bodyPr/>
          <a:lstStyle/>
          <a:p>
            <a:r>
              <a:rPr lang="pt-BR" sz="2800" dirty="0">
                <a:solidFill>
                  <a:srgbClr val="FF6D09"/>
                </a:solidFill>
              </a:rPr>
              <a:t>5.1.2.	Foco no cliente</a:t>
            </a:r>
            <a:endParaRPr lang="pt-BR" sz="2800" dirty="0">
              <a:solidFill>
                <a:srgbClr val="FFAF79"/>
              </a:solidFill>
            </a:endParaRPr>
          </a:p>
        </p:txBody>
      </p:sp>
      <p:sp>
        <p:nvSpPr>
          <p:cNvPr id="6" name="TextBox 5"/>
          <p:cNvSpPr txBox="1"/>
          <p:nvPr/>
        </p:nvSpPr>
        <p:spPr>
          <a:xfrm>
            <a:off x="668239" y="1722960"/>
            <a:ext cx="8424001" cy="2119426"/>
          </a:xfrm>
          <a:prstGeom prst="rect">
            <a:avLst/>
          </a:prstGeom>
          <a:noFill/>
        </p:spPr>
        <p:txBody>
          <a:bodyPr wrap="square" rtlCol="0">
            <a:spAutoFit/>
          </a:bodyPr>
          <a:lstStyle/>
          <a:p>
            <a:pPr marL="285750" lvl="0" indent="-285750" algn="just">
              <a:lnSpc>
                <a:spcPct val="150000"/>
              </a:lnSpc>
              <a:buClr>
                <a:srgbClr val="FF6D09"/>
              </a:buClr>
              <a:buFont typeface="Wingdings" panose="05000000000000000000" pitchFamily="2" charset="2"/>
              <a:buChar char="v"/>
            </a:pPr>
            <a:r>
              <a:rPr lang="pt-BR" sz="1800" dirty="0">
                <a:solidFill>
                  <a:schemeClr val="tx1"/>
                </a:solidFill>
                <a:latin typeface="Archivo" panose="020B0604020202020204" charset="0"/>
                <a:cs typeface="Archivo" panose="020B0604020202020204" charset="0"/>
              </a:rPr>
              <a:t>Assegurar que tanto os requisitos dos clientes quanto as exigências estatutárias e regulamentares são determinados, compreendidos e consistentemente atendidos.</a:t>
            </a:r>
          </a:p>
          <a:p>
            <a:pPr marL="285750" lvl="0" indent="-285750" algn="just">
              <a:lnSpc>
                <a:spcPct val="150000"/>
              </a:lnSpc>
              <a:buClr>
                <a:srgbClr val="FF6D09"/>
              </a:buClr>
              <a:buFont typeface="Wingdings" panose="05000000000000000000" pitchFamily="2" charset="2"/>
              <a:buChar char="v"/>
            </a:pPr>
            <a:r>
              <a:rPr lang="pt-BR" sz="1800" dirty="0">
                <a:solidFill>
                  <a:schemeClr val="tx1"/>
                </a:solidFill>
                <a:latin typeface="Archivo" panose="020B0604020202020204" charset="0"/>
                <a:cs typeface="Archivo" panose="020B0604020202020204" charset="0"/>
              </a:rPr>
              <a:t>Identificar e tratar os riscos e oportunidades que podem afectar a conformidade dos produtos e serviços e a capacidade de aumentar a satisfação do cliente.</a:t>
            </a:r>
          </a:p>
          <a:p>
            <a:pPr marL="285750" lvl="0" indent="-285750" algn="just">
              <a:lnSpc>
                <a:spcPct val="150000"/>
              </a:lnSpc>
              <a:buClr>
                <a:srgbClr val="FF6D09"/>
              </a:buClr>
              <a:buFont typeface="Wingdings" panose="05000000000000000000" pitchFamily="2" charset="2"/>
              <a:buChar char="v"/>
            </a:pPr>
            <a:r>
              <a:rPr lang="pt-BR" sz="1800" dirty="0">
                <a:solidFill>
                  <a:schemeClr val="tx1"/>
                </a:solidFill>
                <a:latin typeface="Archivo" panose="020B0604020202020204" charset="0"/>
                <a:cs typeface="Archivo" panose="020B0604020202020204" charset="0"/>
              </a:rPr>
              <a:t>Manter o foco no aumento da satisfação do cliente.</a:t>
            </a:r>
          </a:p>
        </p:txBody>
      </p:sp>
    </p:spTree>
    <p:extLst>
      <p:ext uri="{BB962C8B-B14F-4D97-AF65-F5344CB8AC3E}">
        <p14:creationId xmlns:p14="http://schemas.microsoft.com/office/powerpoint/2010/main" val="10622672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68239" y="218608"/>
            <a:ext cx="9010597" cy="572700"/>
          </a:xfrm>
        </p:spPr>
        <p:txBody>
          <a:bodyPr/>
          <a:lstStyle/>
          <a:p>
            <a:r>
              <a:rPr lang="pt-BR" sz="2800" dirty="0">
                <a:solidFill>
                  <a:srgbClr val="FF6D09"/>
                </a:solidFill>
              </a:rPr>
              <a:t>5.2.	Política</a:t>
            </a:r>
            <a:br>
              <a:rPr lang="pt-BR" sz="2800" dirty="0">
                <a:solidFill>
                  <a:srgbClr val="FF6D09"/>
                </a:solidFill>
              </a:rPr>
            </a:br>
            <a:r>
              <a:rPr lang="pt-BR" sz="2800" dirty="0">
                <a:solidFill>
                  <a:srgbClr val="FF6D09"/>
                </a:solidFill>
              </a:rPr>
              <a:t>5.2.1.	Estabelecer a política da qualidade</a:t>
            </a:r>
            <a:endParaRPr lang="pt-BR" sz="2800" dirty="0">
              <a:solidFill>
                <a:srgbClr val="FFAF79"/>
              </a:solidFill>
            </a:endParaRPr>
          </a:p>
        </p:txBody>
      </p:sp>
      <p:sp>
        <p:nvSpPr>
          <p:cNvPr id="6" name="TextBox 5"/>
          <p:cNvSpPr txBox="1"/>
          <p:nvPr/>
        </p:nvSpPr>
        <p:spPr>
          <a:xfrm>
            <a:off x="668239" y="1362080"/>
            <a:ext cx="8424001" cy="3416320"/>
          </a:xfrm>
          <a:prstGeom prst="rect">
            <a:avLst/>
          </a:prstGeom>
          <a:noFill/>
        </p:spPr>
        <p:txBody>
          <a:bodyPr wrap="square" rtlCol="0">
            <a:spAutoFit/>
          </a:bodyPr>
          <a:lstStyle/>
          <a:p>
            <a:pPr lvl="0" algn="just">
              <a:lnSpc>
                <a:spcPct val="150000"/>
              </a:lnSpc>
              <a:buClr>
                <a:srgbClr val="FF6D09"/>
              </a:buClr>
            </a:pPr>
            <a:r>
              <a:rPr lang="pt-BR" sz="1800" dirty="0">
                <a:solidFill>
                  <a:schemeClr val="tx1"/>
                </a:solidFill>
                <a:latin typeface="Archivo" panose="020B0604020202020204" charset="0"/>
                <a:cs typeface="Archivo" panose="020B0604020202020204" charset="0"/>
              </a:rPr>
              <a:t>A gestão de topo deve estabelecer, implementar e manter uma política da qualidade que:</a:t>
            </a:r>
          </a:p>
          <a:p>
            <a:pPr marL="342900" lvl="0" indent="-342900" algn="just">
              <a:lnSpc>
                <a:spcPct val="150000"/>
              </a:lnSpc>
              <a:buClr>
                <a:srgbClr val="FF6D09"/>
              </a:buClr>
              <a:buFont typeface="+mj-lt"/>
              <a:buAutoNum type="alphaLcParenR"/>
            </a:pPr>
            <a:r>
              <a:rPr lang="pt-BR" sz="1800" dirty="0">
                <a:solidFill>
                  <a:schemeClr val="tx1"/>
                </a:solidFill>
                <a:latin typeface="Archivo" panose="020B0604020202020204" charset="0"/>
                <a:cs typeface="Archivo" panose="020B0604020202020204" charset="0"/>
              </a:rPr>
              <a:t>seja adequada ao propósito e ao contexto da organização e suporte a sua orientação estratégica;</a:t>
            </a:r>
          </a:p>
          <a:p>
            <a:pPr marL="342900" lvl="0" indent="-342900" algn="just">
              <a:lnSpc>
                <a:spcPct val="150000"/>
              </a:lnSpc>
              <a:buClr>
                <a:srgbClr val="FF6D09"/>
              </a:buClr>
              <a:buFont typeface="+mj-lt"/>
              <a:buAutoNum type="alphaLcParenR"/>
            </a:pPr>
            <a:r>
              <a:rPr lang="pt-BR" sz="1800" dirty="0">
                <a:solidFill>
                  <a:schemeClr val="tx1"/>
                </a:solidFill>
                <a:latin typeface="Archivo" panose="020B0604020202020204" charset="0"/>
                <a:cs typeface="Archivo" panose="020B0604020202020204" charset="0"/>
              </a:rPr>
              <a:t>proporcione um enquadramento para a definição dos objectivos da qualidade;</a:t>
            </a:r>
          </a:p>
          <a:p>
            <a:pPr marL="342900" lvl="0" indent="-342900" algn="just">
              <a:lnSpc>
                <a:spcPct val="150000"/>
              </a:lnSpc>
              <a:buClr>
                <a:srgbClr val="FF6D09"/>
              </a:buClr>
              <a:buFont typeface="+mj-lt"/>
              <a:buAutoNum type="alphaLcParenR"/>
            </a:pPr>
            <a:r>
              <a:rPr lang="pt-BR" sz="1800" dirty="0">
                <a:solidFill>
                  <a:schemeClr val="tx1"/>
                </a:solidFill>
                <a:latin typeface="Archivo" panose="020B0604020202020204" charset="0"/>
                <a:cs typeface="Archivo" panose="020B0604020202020204" charset="0"/>
              </a:rPr>
              <a:t>inclua um compromisso para a satisfação dos requisitos aplicáveis;</a:t>
            </a:r>
          </a:p>
          <a:p>
            <a:pPr marL="342900" lvl="0" indent="-342900" algn="just">
              <a:lnSpc>
                <a:spcPct val="150000"/>
              </a:lnSpc>
              <a:buClr>
                <a:srgbClr val="FF6D09"/>
              </a:buClr>
              <a:buFont typeface="+mj-lt"/>
              <a:buAutoNum type="alphaLcParenR"/>
            </a:pPr>
            <a:r>
              <a:rPr lang="pt-BR" sz="1800" dirty="0">
                <a:solidFill>
                  <a:schemeClr val="tx1"/>
                </a:solidFill>
                <a:latin typeface="Archivo" panose="020B0604020202020204" charset="0"/>
                <a:cs typeface="Archivo" panose="020B0604020202020204" charset="0"/>
              </a:rPr>
              <a:t>inclua um compromisso para a melhoria contínua do sistema de gestão da qualidade.</a:t>
            </a:r>
          </a:p>
        </p:txBody>
      </p:sp>
    </p:spTree>
    <p:extLst>
      <p:ext uri="{BB962C8B-B14F-4D97-AF65-F5344CB8AC3E}">
        <p14:creationId xmlns:p14="http://schemas.microsoft.com/office/powerpoint/2010/main" val="37856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E3B4-B9E6-9C16-517D-3CE38AA97A3C}"/>
              </a:ext>
            </a:extLst>
          </p:cNvPr>
          <p:cNvSpPr>
            <a:spLocks noGrp="1"/>
          </p:cNvSpPr>
          <p:nvPr>
            <p:ph type="title"/>
          </p:nvPr>
        </p:nvSpPr>
        <p:spPr/>
        <p:txBody>
          <a:bodyPr/>
          <a:lstStyle/>
          <a:p>
            <a:pPr algn="ctr"/>
            <a:r>
              <a:rPr lang="en-GB" dirty="0">
                <a:solidFill>
                  <a:schemeClr val="tx2"/>
                </a:solidFill>
              </a:rPr>
              <a:t>Objectivos </a:t>
            </a:r>
            <a:r>
              <a:rPr lang="en-GB" dirty="0" err="1">
                <a:solidFill>
                  <a:schemeClr val="tx2"/>
                </a:solidFill>
              </a:rPr>
              <a:t>Específicos</a:t>
            </a:r>
            <a:endParaRPr lang="pt-PT" dirty="0">
              <a:solidFill>
                <a:schemeClr val="tx2"/>
              </a:solidFill>
            </a:endParaRPr>
          </a:p>
        </p:txBody>
      </p:sp>
      <p:sp>
        <p:nvSpPr>
          <p:cNvPr id="4" name="TextBox 3">
            <a:extLst>
              <a:ext uri="{FF2B5EF4-FFF2-40B4-BE49-F238E27FC236}">
                <a16:creationId xmlns:a16="http://schemas.microsoft.com/office/drawing/2014/main" id="{374CA7CF-9153-5BD3-B3D9-45107FE500D1}"/>
              </a:ext>
            </a:extLst>
          </p:cNvPr>
          <p:cNvSpPr txBox="1"/>
          <p:nvPr/>
        </p:nvSpPr>
        <p:spPr>
          <a:xfrm>
            <a:off x="606490" y="1277605"/>
            <a:ext cx="7704000" cy="2820196"/>
          </a:xfrm>
          <a:prstGeom prst="rect">
            <a:avLst/>
          </a:prstGeom>
          <a:noFill/>
        </p:spPr>
        <p:txBody>
          <a:bodyPr wrap="square" rtlCol="0">
            <a:spAutoFit/>
          </a:bodyPr>
          <a:lstStyle/>
          <a:p>
            <a:pPr marL="342900" indent="-342900" algn="just">
              <a:lnSpc>
                <a:spcPct val="150000"/>
              </a:lnSpc>
              <a:buClr>
                <a:schemeClr val="tx2"/>
              </a:buClr>
              <a:buSzPct val="150000"/>
              <a:buFont typeface="Arial" panose="020B0604020202020204" pitchFamily="34" charset="0"/>
              <a:buChar char="•"/>
            </a:pPr>
            <a:r>
              <a:rPr lang="pt-PT" sz="2000" dirty="0">
                <a:solidFill>
                  <a:schemeClr val="tx1"/>
                </a:solidFill>
                <a:latin typeface="DM Sans" pitchFamily="2" charset="0"/>
              </a:rPr>
              <a:t>Identificar e descrever os principais requisitos da norma ISO 9001:2015. </a:t>
            </a:r>
          </a:p>
          <a:p>
            <a:pPr marL="342900" indent="-342900" algn="just">
              <a:lnSpc>
                <a:spcPct val="150000"/>
              </a:lnSpc>
              <a:buClr>
                <a:schemeClr val="tx2"/>
              </a:buClr>
              <a:buSzPct val="150000"/>
              <a:buFont typeface="Arial" panose="020B0604020202020204" pitchFamily="34" charset="0"/>
              <a:buChar char="•"/>
            </a:pPr>
            <a:r>
              <a:rPr lang="pt-PT" sz="2000" dirty="0">
                <a:solidFill>
                  <a:schemeClr val="tx1"/>
                </a:solidFill>
                <a:latin typeface="DM Sans" pitchFamily="2" charset="0"/>
              </a:rPr>
              <a:t>Avaliar o impacto da ISO 9001:2015 na competitividade e no desempenho das empresas. </a:t>
            </a:r>
          </a:p>
          <a:p>
            <a:pPr marL="342900" indent="-342900" algn="just">
              <a:lnSpc>
                <a:spcPct val="150000"/>
              </a:lnSpc>
              <a:buClr>
                <a:schemeClr val="tx2"/>
              </a:buClr>
              <a:buSzPct val="150000"/>
              <a:buFont typeface="Arial" panose="020B0604020202020204" pitchFamily="34" charset="0"/>
              <a:buChar char="•"/>
            </a:pPr>
            <a:r>
              <a:rPr lang="pt-PT" sz="2000" dirty="0">
                <a:solidFill>
                  <a:schemeClr val="tx1"/>
                </a:solidFill>
                <a:latin typeface="DM Sans" pitchFamily="2" charset="0"/>
              </a:rPr>
              <a:t>Explorar as melhores práticas para a implementação eficaz da ISO 9001:2015.</a:t>
            </a:r>
            <a:endParaRPr lang="pt-PT" dirty="0">
              <a:solidFill>
                <a:schemeClr val="tx1"/>
              </a:solidFill>
              <a:latin typeface="DM Sans" pitchFamily="2" charset="0"/>
            </a:endParaRPr>
          </a:p>
        </p:txBody>
      </p:sp>
    </p:spTree>
    <p:extLst>
      <p:ext uri="{BB962C8B-B14F-4D97-AF65-F5344CB8AC3E}">
        <p14:creationId xmlns:p14="http://schemas.microsoft.com/office/powerpoint/2010/main" val="20267692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68239" y="218608"/>
            <a:ext cx="9010597" cy="572700"/>
          </a:xfrm>
        </p:spPr>
        <p:txBody>
          <a:bodyPr/>
          <a:lstStyle/>
          <a:p>
            <a:r>
              <a:rPr lang="pt-BR" sz="2800" dirty="0">
                <a:solidFill>
                  <a:srgbClr val="FF6D09"/>
                </a:solidFill>
              </a:rPr>
              <a:t>5.2.2.	Comunicação da política da qualidade</a:t>
            </a:r>
            <a:endParaRPr lang="pt-BR" sz="2800" dirty="0">
              <a:solidFill>
                <a:srgbClr val="FFAF79"/>
              </a:solidFill>
            </a:endParaRPr>
          </a:p>
        </p:txBody>
      </p:sp>
      <p:sp>
        <p:nvSpPr>
          <p:cNvPr id="6" name="TextBox 5"/>
          <p:cNvSpPr txBox="1"/>
          <p:nvPr/>
        </p:nvSpPr>
        <p:spPr>
          <a:xfrm>
            <a:off x="668239" y="1327574"/>
            <a:ext cx="8424001" cy="2950423"/>
          </a:xfrm>
          <a:prstGeom prst="rect">
            <a:avLst/>
          </a:prstGeom>
          <a:noFill/>
        </p:spPr>
        <p:txBody>
          <a:bodyPr wrap="square" rtlCol="0">
            <a:spAutoFit/>
          </a:bodyPr>
          <a:lstStyle/>
          <a:p>
            <a:pPr lvl="0" algn="just">
              <a:lnSpc>
                <a:spcPct val="150000"/>
              </a:lnSpc>
              <a:buClr>
                <a:srgbClr val="FF6D09"/>
              </a:buClr>
            </a:pPr>
            <a:r>
              <a:rPr lang="pt-BR" sz="1800" dirty="0">
                <a:solidFill>
                  <a:schemeClr val="tx1"/>
                </a:solidFill>
                <a:latin typeface="Archivo" panose="020B0604020202020204" charset="0"/>
                <a:cs typeface="Archivo" panose="020B0604020202020204" charset="0"/>
              </a:rPr>
              <a:t>A comunicação eficaz da política da qualidade é essencial para promover a cultura da qualidade e garantir o alinhamento de todos os envolvidos com os objectivos e valores da organização.</a:t>
            </a:r>
          </a:p>
          <a:p>
            <a:pPr lvl="0" algn="just">
              <a:lnSpc>
                <a:spcPct val="150000"/>
              </a:lnSpc>
              <a:buClr>
                <a:srgbClr val="FF6D09"/>
              </a:buClr>
            </a:pPr>
            <a:r>
              <a:rPr lang="pt-BR" sz="1800" dirty="0">
                <a:solidFill>
                  <a:schemeClr val="tx1"/>
                </a:solidFill>
                <a:latin typeface="Archivo" panose="020B0604020202020204" charset="0"/>
                <a:cs typeface="Archivo" panose="020B0604020202020204" charset="0"/>
              </a:rPr>
              <a:t>A política da qualidade deve ser:</a:t>
            </a:r>
          </a:p>
          <a:p>
            <a:pPr marL="342900" lvl="0" indent="-342900" algn="just">
              <a:lnSpc>
                <a:spcPct val="150000"/>
              </a:lnSpc>
              <a:buClr>
                <a:srgbClr val="FF6D09"/>
              </a:buClr>
              <a:buFont typeface="+mj-lt"/>
              <a:buAutoNum type="alphaLcParenR"/>
            </a:pPr>
            <a:r>
              <a:rPr lang="pt-BR" sz="1800" dirty="0">
                <a:solidFill>
                  <a:schemeClr val="tx1"/>
                </a:solidFill>
                <a:latin typeface="Archivo" panose="020B0604020202020204" charset="0"/>
                <a:cs typeface="Archivo" panose="020B0604020202020204" charset="0"/>
              </a:rPr>
              <a:t>disponibilizada e mantida como informação documentada;</a:t>
            </a:r>
          </a:p>
          <a:p>
            <a:pPr marL="342900" lvl="0" indent="-342900" algn="just">
              <a:lnSpc>
                <a:spcPct val="150000"/>
              </a:lnSpc>
              <a:buClr>
                <a:srgbClr val="FF6D09"/>
              </a:buClr>
              <a:buFont typeface="+mj-lt"/>
              <a:buAutoNum type="alphaLcParenR"/>
            </a:pPr>
            <a:r>
              <a:rPr lang="pt-BR" sz="1800" dirty="0">
                <a:solidFill>
                  <a:schemeClr val="tx1"/>
                </a:solidFill>
                <a:latin typeface="Archivo" panose="020B0604020202020204" charset="0"/>
                <a:cs typeface="Archivo" panose="020B0604020202020204" charset="0"/>
              </a:rPr>
              <a:t>comunicada, compreendida e aplicada dentro da organização;</a:t>
            </a:r>
          </a:p>
          <a:p>
            <a:pPr marL="342900" lvl="0" indent="-342900" algn="just">
              <a:lnSpc>
                <a:spcPct val="150000"/>
              </a:lnSpc>
              <a:buClr>
                <a:srgbClr val="FF6D09"/>
              </a:buClr>
              <a:buFont typeface="+mj-lt"/>
              <a:buAutoNum type="alphaLcParenR"/>
            </a:pPr>
            <a:r>
              <a:rPr lang="pt-BR" sz="1800" dirty="0">
                <a:solidFill>
                  <a:schemeClr val="tx1"/>
                </a:solidFill>
                <a:latin typeface="Archivo" panose="020B0604020202020204" charset="0"/>
                <a:cs typeface="Archivo" panose="020B0604020202020204" charset="0"/>
              </a:rPr>
              <a:t>disponibilizada às partes interessadas relevantes, conforme adequado.</a:t>
            </a:r>
          </a:p>
        </p:txBody>
      </p:sp>
    </p:spTree>
    <p:extLst>
      <p:ext uri="{BB962C8B-B14F-4D97-AF65-F5344CB8AC3E}">
        <p14:creationId xmlns:p14="http://schemas.microsoft.com/office/powerpoint/2010/main" val="3038946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68239" y="218608"/>
            <a:ext cx="9010597" cy="572700"/>
          </a:xfrm>
        </p:spPr>
        <p:txBody>
          <a:bodyPr/>
          <a:lstStyle/>
          <a:p>
            <a:r>
              <a:rPr lang="pt-BR" sz="2800" dirty="0">
                <a:solidFill>
                  <a:srgbClr val="FF6D09"/>
                </a:solidFill>
              </a:rPr>
              <a:t>5.3.	Funções, responsabilidades e autoridades organizacionais</a:t>
            </a:r>
            <a:endParaRPr lang="pt-BR" sz="2800" dirty="0">
              <a:solidFill>
                <a:srgbClr val="FFAF79"/>
              </a:solidFill>
            </a:endParaRPr>
          </a:p>
        </p:txBody>
      </p:sp>
      <p:sp>
        <p:nvSpPr>
          <p:cNvPr id="6" name="TextBox 5"/>
          <p:cNvSpPr txBox="1"/>
          <p:nvPr/>
        </p:nvSpPr>
        <p:spPr>
          <a:xfrm>
            <a:off x="668239" y="1155045"/>
            <a:ext cx="8424001" cy="3781420"/>
          </a:xfrm>
          <a:prstGeom prst="rect">
            <a:avLst/>
          </a:prstGeom>
          <a:noFill/>
        </p:spPr>
        <p:txBody>
          <a:bodyPr wrap="square" rtlCol="0">
            <a:spAutoFit/>
          </a:bodyPr>
          <a:lstStyle/>
          <a:p>
            <a:pPr lvl="0" algn="just">
              <a:lnSpc>
                <a:spcPct val="150000"/>
              </a:lnSpc>
              <a:buClr>
                <a:srgbClr val="FF6D09"/>
              </a:buClr>
            </a:pPr>
            <a:r>
              <a:rPr lang="pt-BR" sz="1800" dirty="0">
                <a:solidFill>
                  <a:schemeClr val="tx1"/>
                </a:solidFill>
                <a:latin typeface="Archivo" panose="020B0604020202020204" charset="0"/>
                <a:cs typeface="Archivo" panose="020B0604020202020204" charset="0"/>
              </a:rPr>
              <a:t>A gestão de topo deve atribuir a responsabilidade e a autoridade para:</a:t>
            </a:r>
          </a:p>
          <a:p>
            <a:pPr marL="342900" lvl="0" indent="-342900" algn="just">
              <a:lnSpc>
                <a:spcPct val="150000"/>
              </a:lnSpc>
              <a:buClr>
                <a:srgbClr val="FF6D09"/>
              </a:buClr>
              <a:buFont typeface="+mj-lt"/>
              <a:buAutoNum type="alphaLcParenR"/>
            </a:pPr>
            <a:r>
              <a:rPr lang="pt-BR" sz="1800" dirty="0">
                <a:solidFill>
                  <a:schemeClr val="tx1"/>
                </a:solidFill>
                <a:latin typeface="Archivo" panose="020B0604020202020204" charset="0"/>
                <a:cs typeface="Archivo" panose="020B0604020202020204" charset="0"/>
              </a:rPr>
              <a:t>Garantir a conformidade do sistema de gestão da qualidade com os requisitos da Norma.</a:t>
            </a:r>
          </a:p>
          <a:p>
            <a:pPr marL="342900" lvl="0" indent="-342900" algn="just">
              <a:lnSpc>
                <a:spcPct val="150000"/>
              </a:lnSpc>
              <a:buClr>
                <a:srgbClr val="FF6D09"/>
              </a:buClr>
              <a:buFont typeface="+mj-lt"/>
              <a:buAutoNum type="alphaLcParenR"/>
            </a:pPr>
            <a:r>
              <a:rPr lang="pt-BR" sz="1800" dirty="0">
                <a:solidFill>
                  <a:schemeClr val="tx1"/>
                </a:solidFill>
                <a:latin typeface="Archivo" panose="020B0604020202020204" charset="0"/>
                <a:cs typeface="Archivo" panose="020B0604020202020204" charset="0"/>
              </a:rPr>
              <a:t>Assegurar que os processos produzem as saídas pretendidas.</a:t>
            </a:r>
          </a:p>
          <a:p>
            <a:pPr marL="342900" lvl="0" indent="-342900" algn="just">
              <a:lnSpc>
                <a:spcPct val="150000"/>
              </a:lnSpc>
              <a:buClr>
                <a:srgbClr val="FF6D09"/>
              </a:buClr>
              <a:buFont typeface="+mj-lt"/>
              <a:buAutoNum type="alphaLcParenR"/>
            </a:pPr>
            <a:r>
              <a:rPr lang="pt-BR" sz="1800" dirty="0">
                <a:solidFill>
                  <a:schemeClr val="tx1"/>
                </a:solidFill>
                <a:latin typeface="Archivo" panose="020B0604020202020204" charset="0"/>
                <a:cs typeface="Archivo" panose="020B0604020202020204" charset="0"/>
              </a:rPr>
              <a:t>Reportar o desempenho do sistema de gestão da qualidade e oportunidades de melhoria, especialmente à gestão de topo. d) Promover o foco no cliente em toda a organização.</a:t>
            </a:r>
          </a:p>
          <a:p>
            <a:pPr marL="342900" lvl="0" indent="-342900" algn="just">
              <a:lnSpc>
                <a:spcPct val="150000"/>
              </a:lnSpc>
              <a:buClr>
                <a:srgbClr val="FF6D09"/>
              </a:buClr>
              <a:buFont typeface="+mj-lt"/>
              <a:buAutoNum type="alphaLcParenR"/>
            </a:pPr>
            <a:r>
              <a:rPr lang="pt-BR" sz="1800" dirty="0">
                <a:solidFill>
                  <a:schemeClr val="tx1"/>
                </a:solidFill>
                <a:latin typeface="Archivo" panose="020B0604020202020204" charset="0"/>
                <a:cs typeface="Archivo" panose="020B0604020202020204" charset="0"/>
              </a:rPr>
              <a:t>Manter a integridade do sistema de gestão da qualidade ao planejar e implementar mudanças</a:t>
            </a:r>
          </a:p>
        </p:txBody>
      </p:sp>
    </p:spTree>
    <p:extLst>
      <p:ext uri="{BB962C8B-B14F-4D97-AF65-F5344CB8AC3E}">
        <p14:creationId xmlns:p14="http://schemas.microsoft.com/office/powerpoint/2010/main" val="39477986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542261" y="2027825"/>
            <a:ext cx="6284167" cy="1511400"/>
          </a:xfrm>
          <a:prstGeom prst="rect">
            <a:avLst/>
          </a:prstGeom>
        </p:spPr>
        <p:txBody>
          <a:bodyPr spcFirstLastPara="1" wrap="square" lIns="91425" tIns="91425" rIns="91425" bIns="91425" anchor="t" anchorCtr="0">
            <a:noAutofit/>
          </a:bodyPr>
          <a:lstStyle/>
          <a:p>
            <a:r>
              <a:rPr lang="en-US" sz="3600" dirty="0" err="1">
                <a:latin typeface="Archivo" panose="020B0604020202020204" charset="0"/>
                <a:cs typeface="Archivo" panose="020B0604020202020204" charset="0"/>
              </a:rPr>
              <a:t>Planeamento</a:t>
            </a:r>
            <a:endParaRPr lang="en-US" sz="3600" dirty="0">
              <a:latin typeface="Archivo" panose="020B0604020202020204" charset="0"/>
              <a:cs typeface="Archivo" panose="020B0604020202020204" charset="0"/>
            </a:endParaRPr>
          </a:p>
        </p:txBody>
      </p:sp>
      <p:sp>
        <p:nvSpPr>
          <p:cNvPr id="544" name="Google Shape;544;p67"/>
          <p:cNvSpPr txBox="1">
            <a:spLocks noGrp="1"/>
          </p:cNvSpPr>
          <p:nvPr>
            <p:ph type="title" idx="2"/>
          </p:nvPr>
        </p:nvSpPr>
        <p:spPr>
          <a:xfrm>
            <a:off x="876325" y="121825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06</a:t>
            </a:r>
            <a:endParaRPr dirty="0">
              <a:solidFill>
                <a:schemeClr val="lt2"/>
              </a:solidFill>
            </a:endParaRPr>
          </a:p>
        </p:txBody>
      </p:sp>
    </p:spTree>
    <p:extLst>
      <p:ext uri="{BB962C8B-B14F-4D97-AF65-F5344CB8AC3E}">
        <p14:creationId xmlns:p14="http://schemas.microsoft.com/office/powerpoint/2010/main" val="1616784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720000" y="445025"/>
            <a:ext cx="7704000" cy="770726"/>
          </a:xfrm>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6. Planeamento</a:t>
            </a:r>
          </a:p>
        </p:txBody>
      </p:sp>
      <p:sp>
        <p:nvSpPr>
          <p:cNvPr id="3" name="Text Placeholder 2">
            <a:extLst>
              <a:ext uri="{FF2B5EF4-FFF2-40B4-BE49-F238E27FC236}">
                <a16:creationId xmlns:a16="http://schemas.microsoft.com/office/drawing/2014/main" id="{80B91DB9-5F5C-13ED-11AF-1A30F202FE5C}"/>
              </a:ext>
            </a:extLst>
          </p:cNvPr>
          <p:cNvSpPr>
            <a:spLocks noGrp="1"/>
          </p:cNvSpPr>
          <p:nvPr>
            <p:ph type="body" idx="1"/>
          </p:nvPr>
        </p:nvSpPr>
        <p:spPr>
          <a:xfrm>
            <a:off x="720000" y="1215751"/>
            <a:ext cx="7704000" cy="3482724"/>
          </a:xfrm>
        </p:spPr>
        <p:txBody>
          <a:bodyPr/>
          <a:lstStyle/>
          <a:p>
            <a:pPr marL="152400" indent="0" algn="just">
              <a:lnSpc>
                <a:spcPct val="150000"/>
              </a:lnSpc>
              <a:buNone/>
            </a:pPr>
            <a:r>
              <a:rPr lang="pt-PT" sz="2000" dirty="0"/>
              <a:t>O planeamento é processo crucial e indispensável em quaisquer área, e no contexto de ISO 9001, ele traz benefícios como:</a:t>
            </a:r>
          </a:p>
          <a:p>
            <a:pPr algn="just">
              <a:lnSpc>
                <a:spcPct val="150000"/>
              </a:lnSpc>
              <a:buClr>
                <a:schemeClr val="tx2"/>
              </a:buClr>
              <a:buSzPct val="146000"/>
              <a:buFont typeface="DM Sans" pitchFamily="2" charset="0"/>
              <a:buChar char="•"/>
            </a:pPr>
            <a:r>
              <a:rPr lang="pt-PT" sz="2000" dirty="0"/>
              <a:t>Maior satisfação do cliente;</a:t>
            </a:r>
          </a:p>
          <a:p>
            <a:pPr algn="just">
              <a:lnSpc>
                <a:spcPct val="150000"/>
              </a:lnSpc>
              <a:buClr>
                <a:schemeClr val="tx2"/>
              </a:buClr>
              <a:buSzPct val="146000"/>
              <a:buFont typeface="DM Sans" pitchFamily="2" charset="0"/>
              <a:buChar char="•"/>
            </a:pPr>
            <a:r>
              <a:rPr lang="pt-PT" sz="2000" dirty="0"/>
              <a:t>Melhoria e eficiência de produtividade;</a:t>
            </a:r>
          </a:p>
          <a:p>
            <a:pPr algn="just">
              <a:lnSpc>
                <a:spcPct val="150000"/>
              </a:lnSpc>
              <a:buClr>
                <a:schemeClr val="tx2"/>
              </a:buClr>
              <a:buSzPct val="146000"/>
              <a:buFont typeface="DM Sans" pitchFamily="2" charset="0"/>
              <a:buChar char="•"/>
            </a:pPr>
            <a:r>
              <a:rPr lang="pt-PT" sz="2000" dirty="0"/>
              <a:t>Redução de custos;</a:t>
            </a:r>
          </a:p>
          <a:p>
            <a:pPr algn="just">
              <a:lnSpc>
                <a:spcPct val="150000"/>
              </a:lnSpc>
              <a:buClr>
                <a:schemeClr val="tx2"/>
              </a:buClr>
              <a:buSzPct val="146000"/>
              <a:buFont typeface="DM Sans" pitchFamily="2" charset="0"/>
              <a:buChar char="•"/>
            </a:pPr>
            <a:r>
              <a:rPr lang="pt-PT" sz="2000" dirty="0"/>
              <a:t>Melhoria na tomada de decisões ;</a:t>
            </a:r>
          </a:p>
          <a:p>
            <a:pPr algn="just">
              <a:lnSpc>
                <a:spcPct val="150000"/>
              </a:lnSpc>
              <a:buClr>
                <a:schemeClr val="tx2"/>
              </a:buClr>
              <a:buSzPct val="146000"/>
              <a:buFont typeface="DM Sans" pitchFamily="2" charset="0"/>
              <a:buChar char="•"/>
            </a:pPr>
            <a:r>
              <a:rPr lang="pt-PT" sz="2000" dirty="0"/>
              <a:t>Maior engajamento com funcionários; entre outros.</a:t>
            </a:r>
          </a:p>
        </p:txBody>
      </p:sp>
    </p:spTree>
    <p:extLst>
      <p:ext uri="{BB962C8B-B14F-4D97-AF65-F5344CB8AC3E}">
        <p14:creationId xmlns:p14="http://schemas.microsoft.com/office/powerpoint/2010/main" val="21767989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6.1. Acções para abordar Riscos e Oportunidades</a:t>
            </a:r>
          </a:p>
        </p:txBody>
      </p:sp>
    </p:spTree>
    <p:extLst>
      <p:ext uri="{BB962C8B-B14F-4D97-AF65-F5344CB8AC3E}">
        <p14:creationId xmlns:p14="http://schemas.microsoft.com/office/powerpoint/2010/main" val="15226889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720000" y="164609"/>
            <a:ext cx="7704000" cy="770726"/>
          </a:xfrm>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6.1. Acções para abordar Riscos e Oportunidades</a:t>
            </a:r>
          </a:p>
        </p:txBody>
      </p:sp>
      <p:sp>
        <p:nvSpPr>
          <p:cNvPr id="3" name="Text Placeholder 2">
            <a:extLst>
              <a:ext uri="{FF2B5EF4-FFF2-40B4-BE49-F238E27FC236}">
                <a16:creationId xmlns:a16="http://schemas.microsoft.com/office/drawing/2014/main" id="{80B91DB9-5F5C-13ED-11AF-1A30F202FE5C}"/>
              </a:ext>
            </a:extLst>
          </p:cNvPr>
          <p:cNvSpPr>
            <a:spLocks noGrp="1"/>
          </p:cNvSpPr>
          <p:nvPr>
            <p:ph type="body" idx="1"/>
          </p:nvPr>
        </p:nvSpPr>
        <p:spPr>
          <a:xfrm>
            <a:off x="720000" y="1499617"/>
            <a:ext cx="7704000" cy="3479274"/>
          </a:xfrm>
        </p:spPr>
        <p:txBody>
          <a:bodyPr/>
          <a:lstStyle/>
          <a:p>
            <a:pPr marL="152400" indent="0" algn="just">
              <a:lnSpc>
                <a:spcPct val="150000"/>
              </a:lnSpc>
              <a:buClr>
                <a:schemeClr val="tx2"/>
              </a:buClr>
              <a:buSzPct val="130000"/>
              <a:buNone/>
            </a:pPr>
            <a:r>
              <a:rPr lang="pt-PT" sz="2000" dirty="0"/>
              <a:t>Os riscos e as oportunidades devem ser tratados para:</a:t>
            </a:r>
          </a:p>
          <a:p>
            <a:pPr marL="609600" indent="-457200" algn="just">
              <a:lnSpc>
                <a:spcPct val="150000"/>
              </a:lnSpc>
              <a:buClr>
                <a:schemeClr val="tx2"/>
              </a:buClr>
              <a:buSzPct val="130000"/>
              <a:buFont typeface="+mj-lt"/>
              <a:buAutoNum type="alphaLcParenR"/>
            </a:pPr>
            <a:r>
              <a:rPr lang="pt-PT" sz="2000" dirty="0"/>
              <a:t>Assegurar que o Sistema de gestão de qualidade alcance os seus objectivos planejados;</a:t>
            </a:r>
          </a:p>
          <a:p>
            <a:pPr marL="609600" indent="-457200" algn="just">
              <a:lnSpc>
                <a:spcPct val="150000"/>
              </a:lnSpc>
              <a:buClr>
                <a:schemeClr val="tx2"/>
              </a:buClr>
              <a:buSzPct val="130000"/>
              <a:buFont typeface="+mj-lt"/>
              <a:buAutoNum type="alphaLcParenR"/>
            </a:pPr>
            <a:r>
              <a:rPr lang="pt-PT" sz="2000" dirty="0"/>
              <a:t>Aumentar resultados positivos;</a:t>
            </a:r>
          </a:p>
          <a:p>
            <a:pPr marL="609600" indent="-457200" algn="just">
              <a:lnSpc>
                <a:spcPct val="150000"/>
              </a:lnSpc>
              <a:buClr>
                <a:schemeClr val="tx2"/>
              </a:buClr>
              <a:buSzPct val="130000"/>
              <a:buFont typeface="+mj-lt"/>
              <a:buAutoNum type="alphaLcParenR"/>
            </a:pPr>
            <a:r>
              <a:rPr lang="pt-PT" sz="2000" dirty="0"/>
              <a:t>Prevenir ou reduzir impactos desejados;</a:t>
            </a:r>
          </a:p>
          <a:p>
            <a:pPr marL="609600" indent="-457200" algn="just">
              <a:lnSpc>
                <a:spcPct val="150000"/>
              </a:lnSpc>
              <a:buClr>
                <a:schemeClr val="tx2"/>
              </a:buClr>
              <a:buSzPct val="130000"/>
              <a:buFont typeface="+mj-lt"/>
              <a:buAutoNum type="alphaLcParenR"/>
            </a:pPr>
            <a:r>
              <a:rPr lang="pt-PT" sz="2000" dirty="0"/>
              <a:t>Promover melhorias.</a:t>
            </a:r>
          </a:p>
        </p:txBody>
      </p:sp>
    </p:spTree>
    <p:extLst>
      <p:ext uri="{BB962C8B-B14F-4D97-AF65-F5344CB8AC3E}">
        <p14:creationId xmlns:p14="http://schemas.microsoft.com/office/powerpoint/2010/main" val="31115996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720000" y="164609"/>
            <a:ext cx="7704000" cy="770726"/>
          </a:xfrm>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6.1. Acções para abordar Riscos e Oportunidades</a:t>
            </a:r>
          </a:p>
        </p:txBody>
      </p:sp>
      <p:sp>
        <p:nvSpPr>
          <p:cNvPr id="3" name="Text Placeholder 2">
            <a:extLst>
              <a:ext uri="{FF2B5EF4-FFF2-40B4-BE49-F238E27FC236}">
                <a16:creationId xmlns:a16="http://schemas.microsoft.com/office/drawing/2014/main" id="{80B91DB9-5F5C-13ED-11AF-1A30F202FE5C}"/>
              </a:ext>
            </a:extLst>
          </p:cNvPr>
          <p:cNvSpPr>
            <a:spLocks noGrp="1"/>
          </p:cNvSpPr>
          <p:nvPr>
            <p:ph type="body" idx="1"/>
          </p:nvPr>
        </p:nvSpPr>
        <p:spPr>
          <a:xfrm>
            <a:off x="720000" y="1499617"/>
            <a:ext cx="7704000" cy="3479274"/>
          </a:xfrm>
        </p:spPr>
        <p:txBody>
          <a:bodyPr/>
          <a:lstStyle/>
          <a:p>
            <a:pPr marL="152400" indent="0" algn="just">
              <a:lnSpc>
                <a:spcPct val="150000"/>
              </a:lnSpc>
              <a:buClr>
                <a:schemeClr val="tx2"/>
              </a:buClr>
              <a:buSzPct val="130000"/>
              <a:buNone/>
            </a:pPr>
            <a:r>
              <a:rPr lang="pt-PT" sz="2000" b="1" dirty="0">
                <a:solidFill>
                  <a:schemeClr val="tx2"/>
                </a:solidFill>
              </a:rPr>
              <a:t>Nota 1 </a:t>
            </a:r>
            <a:r>
              <a:rPr lang="pt-PT" sz="2000" dirty="0"/>
              <a:t>: As formas de lidar com os riscos podem incluir: evitar riscos, aproveitar o risco como uma oportunidade, eliminar a fonte de risco, mudar a probabilidade ou as consequências do risco, compartilhar o risco ou decidir manter o risco com base em uma decisão informada.</a:t>
            </a:r>
          </a:p>
        </p:txBody>
      </p:sp>
    </p:spTree>
    <p:extLst>
      <p:ext uri="{BB962C8B-B14F-4D97-AF65-F5344CB8AC3E}">
        <p14:creationId xmlns:p14="http://schemas.microsoft.com/office/powerpoint/2010/main" val="16026155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720000" y="164609"/>
            <a:ext cx="7704000" cy="770726"/>
          </a:xfrm>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6.1. Acções para abordar Riscos e Oportunidades</a:t>
            </a:r>
          </a:p>
        </p:txBody>
      </p:sp>
      <p:sp>
        <p:nvSpPr>
          <p:cNvPr id="3" name="Text Placeholder 2">
            <a:extLst>
              <a:ext uri="{FF2B5EF4-FFF2-40B4-BE49-F238E27FC236}">
                <a16:creationId xmlns:a16="http://schemas.microsoft.com/office/drawing/2014/main" id="{80B91DB9-5F5C-13ED-11AF-1A30F202FE5C}"/>
              </a:ext>
            </a:extLst>
          </p:cNvPr>
          <p:cNvSpPr>
            <a:spLocks noGrp="1"/>
          </p:cNvSpPr>
          <p:nvPr>
            <p:ph type="body" idx="1"/>
          </p:nvPr>
        </p:nvSpPr>
        <p:spPr>
          <a:xfrm>
            <a:off x="720000" y="1499617"/>
            <a:ext cx="7704000" cy="3479274"/>
          </a:xfrm>
        </p:spPr>
        <p:txBody>
          <a:bodyPr/>
          <a:lstStyle/>
          <a:p>
            <a:pPr marL="152400" indent="0" algn="just">
              <a:lnSpc>
                <a:spcPct val="150000"/>
              </a:lnSpc>
              <a:buClr>
                <a:schemeClr val="tx2"/>
              </a:buClr>
              <a:buSzPct val="130000"/>
              <a:buNone/>
            </a:pPr>
            <a:r>
              <a:rPr lang="pt-PT" sz="2000" b="1" dirty="0">
                <a:solidFill>
                  <a:schemeClr val="tx2"/>
                </a:solidFill>
              </a:rPr>
              <a:t>Nota 2 </a:t>
            </a:r>
            <a:r>
              <a:rPr lang="pt-PT" sz="2000" dirty="0"/>
              <a:t>: As oportunidades podem resultar em adopção de novas práticas, lançamento de novos produtos, entrada em novos mercados, abordagem a novos clientes, formação de parcerias, uso de novas tecnologias e outras formas desejáveis e viáveis de atender às necessidades da organização ou dos seus clientes.</a:t>
            </a:r>
          </a:p>
        </p:txBody>
      </p:sp>
    </p:spTree>
    <p:extLst>
      <p:ext uri="{BB962C8B-B14F-4D97-AF65-F5344CB8AC3E}">
        <p14:creationId xmlns:p14="http://schemas.microsoft.com/office/powerpoint/2010/main" val="2501667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6.2. Objectivos da qualidade e </a:t>
            </a:r>
            <a:r>
              <a:rPr lang="en-GB" sz="3600" dirty="0" err="1">
                <a:solidFill>
                  <a:schemeClr val="tx2"/>
                </a:solidFill>
                <a:latin typeface="Archivo" panose="020B0604020202020204" charset="0"/>
                <a:cs typeface="Archivo" panose="020B0604020202020204" charset="0"/>
              </a:rPr>
              <a:t>planeamento</a:t>
            </a:r>
            <a:r>
              <a:rPr lang="en-GB" sz="3600" dirty="0">
                <a:solidFill>
                  <a:schemeClr val="tx2"/>
                </a:solidFill>
                <a:latin typeface="Archivo" panose="020B0604020202020204" charset="0"/>
                <a:cs typeface="Archivo" panose="020B0604020202020204" charset="0"/>
              </a:rPr>
              <a:t> para </a:t>
            </a:r>
            <a:r>
              <a:rPr lang="en-GB" sz="3600" dirty="0" err="1">
                <a:solidFill>
                  <a:schemeClr val="tx2"/>
                </a:solidFill>
                <a:latin typeface="Archivo" panose="020B0604020202020204" charset="0"/>
                <a:cs typeface="Archivo" panose="020B0604020202020204" charset="0"/>
              </a:rPr>
              <a:t>os</a:t>
            </a:r>
            <a:r>
              <a:rPr lang="en-GB" sz="3600" dirty="0">
                <a:solidFill>
                  <a:schemeClr val="tx2"/>
                </a:solidFill>
                <a:latin typeface="Archivo" panose="020B0604020202020204" charset="0"/>
                <a:cs typeface="Archivo" panose="020B0604020202020204" charset="0"/>
              </a:rPr>
              <a:t> </a:t>
            </a:r>
            <a:r>
              <a:rPr lang="en-GB" sz="3600" dirty="0" err="1">
                <a:solidFill>
                  <a:schemeClr val="tx2"/>
                </a:solidFill>
                <a:latin typeface="Archivo" panose="020B0604020202020204" charset="0"/>
                <a:cs typeface="Archivo" panose="020B0604020202020204" charset="0"/>
              </a:rPr>
              <a:t>atingir</a:t>
            </a:r>
            <a:endParaRPr lang="pt-PT" sz="3600" dirty="0">
              <a:solidFill>
                <a:schemeClr val="tx2"/>
              </a:solidFill>
              <a:latin typeface="Archivo" panose="020B0604020202020204" charset="0"/>
              <a:cs typeface="Archivo" panose="020B0604020202020204" charset="0"/>
            </a:endParaRPr>
          </a:p>
        </p:txBody>
      </p:sp>
    </p:spTree>
    <p:extLst>
      <p:ext uri="{BB962C8B-B14F-4D97-AF65-F5344CB8AC3E}">
        <p14:creationId xmlns:p14="http://schemas.microsoft.com/office/powerpoint/2010/main" val="3433820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720000" y="164609"/>
            <a:ext cx="7704000" cy="770726"/>
          </a:xfrm>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6.2. Objectivos da qualidade …</a:t>
            </a:r>
          </a:p>
        </p:txBody>
      </p:sp>
      <p:sp>
        <p:nvSpPr>
          <p:cNvPr id="3" name="Text Placeholder 2">
            <a:extLst>
              <a:ext uri="{FF2B5EF4-FFF2-40B4-BE49-F238E27FC236}">
                <a16:creationId xmlns:a16="http://schemas.microsoft.com/office/drawing/2014/main" id="{80B91DB9-5F5C-13ED-11AF-1A30F202FE5C}"/>
              </a:ext>
            </a:extLst>
          </p:cNvPr>
          <p:cNvSpPr>
            <a:spLocks noGrp="1"/>
          </p:cNvSpPr>
          <p:nvPr>
            <p:ph type="body" idx="1"/>
          </p:nvPr>
        </p:nvSpPr>
        <p:spPr>
          <a:xfrm>
            <a:off x="720000" y="1024128"/>
            <a:ext cx="7704000" cy="3954763"/>
          </a:xfrm>
        </p:spPr>
        <p:txBody>
          <a:bodyPr/>
          <a:lstStyle/>
          <a:p>
            <a:pPr marL="609600" indent="-457200" algn="just">
              <a:lnSpc>
                <a:spcPct val="150000"/>
              </a:lnSpc>
              <a:buClr>
                <a:schemeClr val="tx2"/>
              </a:buClr>
              <a:buSzPct val="130000"/>
              <a:buFont typeface="+mj-lt"/>
              <a:buAutoNum type="alphaLcParenR"/>
            </a:pPr>
            <a:r>
              <a:rPr lang="pt-PT" sz="2000" dirty="0"/>
              <a:t>Estar alinhados com a política da qualidade;</a:t>
            </a:r>
          </a:p>
          <a:p>
            <a:pPr marL="609600" indent="-457200" algn="just">
              <a:lnSpc>
                <a:spcPct val="150000"/>
              </a:lnSpc>
              <a:buClr>
                <a:schemeClr val="tx2"/>
              </a:buClr>
              <a:buSzPct val="130000"/>
              <a:buFont typeface="+mj-lt"/>
              <a:buAutoNum type="alphaLcParenR"/>
            </a:pPr>
            <a:r>
              <a:rPr lang="pt-PT" sz="2000" dirty="0"/>
              <a:t>Ser mensuráveis;</a:t>
            </a:r>
          </a:p>
          <a:p>
            <a:pPr marL="609600" indent="-457200" algn="just">
              <a:lnSpc>
                <a:spcPct val="150000"/>
              </a:lnSpc>
              <a:buClr>
                <a:schemeClr val="tx2"/>
              </a:buClr>
              <a:buSzPct val="130000"/>
              <a:buFont typeface="+mj-lt"/>
              <a:buAutoNum type="alphaLcParenR"/>
            </a:pPr>
            <a:r>
              <a:rPr lang="pt-PT" sz="2000" dirty="0"/>
              <a:t>Considerar os requisitos aplicáveis;</a:t>
            </a:r>
          </a:p>
          <a:p>
            <a:pPr marL="609600" indent="-457200" algn="just">
              <a:lnSpc>
                <a:spcPct val="150000"/>
              </a:lnSpc>
              <a:buClr>
                <a:schemeClr val="tx2"/>
              </a:buClr>
              <a:buSzPct val="130000"/>
              <a:buFont typeface="+mj-lt"/>
              <a:buAutoNum type="alphaLcParenR"/>
            </a:pPr>
            <a:r>
              <a:rPr lang="pt-PT" sz="2000" dirty="0"/>
              <a:t>Ser relevantes para garantir a conformidade dos produtos e serviços e melhorar a satisfação do cliente;</a:t>
            </a:r>
          </a:p>
          <a:p>
            <a:pPr marL="609600" indent="-457200" algn="just">
              <a:lnSpc>
                <a:spcPct val="150000"/>
              </a:lnSpc>
              <a:buClr>
                <a:schemeClr val="tx2"/>
              </a:buClr>
              <a:buSzPct val="130000"/>
              <a:buFont typeface="+mj-lt"/>
              <a:buAutoNum type="alphaLcParenR"/>
            </a:pPr>
            <a:r>
              <a:rPr lang="pt-PT" sz="2000" dirty="0"/>
              <a:t>Ser monitorados;</a:t>
            </a:r>
          </a:p>
          <a:p>
            <a:pPr marL="609600" indent="-457200" algn="just">
              <a:lnSpc>
                <a:spcPct val="150000"/>
              </a:lnSpc>
              <a:buClr>
                <a:schemeClr val="tx2"/>
              </a:buClr>
              <a:buSzPct val="130000"/>
              <a:buFont typeface="+mj-lt"/>
              <a:buAutoNum type="alphaLcParenR"/>
            </a:pPr>
            <a:r>
              <a:rPr lang="pt-PT" sz="2000" dirty="0"/>
              <a:t>Ser comunicados;</a:t>
            </a:r>
          </a:p>
          <a:p>
            <a:pPr marL="609600" indent="-457200" algn="just">
              <a:lnSpc>
                <a:spcPct val="150000"/>
              </a:lnSpc>
              <a:buClr>
                <a:schemeClr val="tx2"/>
              </a:buClr>
              <a:buSzPct val="130000"/>
              <a:buFont typeface="+mj-lt"/>
              <a:buAutoNum type="alphaLcParenR"/>
            </a:pPr>
            <a:r>
              <a:rPr lang="pt-PT" sz="2000" dirty="0"/>
              <a:t>Ser actualizados conforme necessário.</a:t>
            </a:r>
          </a:p>
        </p:txBody>
      </p:sp>
    </p:spTree>
    <p:extLst>
      <p:ext uri="{BB962C8B-B14F-4D97-AF65-F5344CB8AC3E}">
        <p14:creationId xmlns:p14="http://schemas.microsoft.com/office/powerpoint/2010/main" val="2629783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5"/>
          <p:cNvSpPr txBox="1">
            <a:spLocks noGrp="1"/>
          </p:cNvSpPr>
          <p:nvPr>
            <p:ph type="title"/>
          </p:nvPr>
        </p:nvSpPr>
        <p:spPr>
          <a:xfrm>
            <a:off x="587338" y="16834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highlight>
                  <a:srgbClr val="FF6600"/>
                </a:highlight>
              </a:rPr>
              <a:t>Tópicos</a:t>
            </a:r>
            <a:r>
              <a:rPr lang="en-US" dirty="0">
                <a:highlight>
                  <a:srgbClr val="FF6600"/>
                </a:highlight>
              </a:rPr>
              <a:t> </a:t>
            </a:r>
            <a:endParaRPr dirty="0">
              <a:highlight>
                <a:srgbClr val="FF6600"/>
              </a:highlight>
            </a:endParaRPr>
          </a:p>
        </p:txBody>
      </p:sp>
      <p:sp>
        <p:nvSpPr>
          <p:cNvPr id="520" name="Google Shape;520;p65"/>
          <p:cNvSpPr txBox="1">
            <a:spLocks noGrp="1"/>
          </p:cNvSpPr>
          <p:nvPr>
            <p:ph type="title" idx="2"/>
          </p:nvPr>
        </p:nvSpPr>
        <p:spPr>
          <a:xfrm>
            <a:off x="587338" y="1171475"/>
            <a:ext cx="734700" cy="56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521" name="Google Shape;521;p65"/>
          <p:cNvSpPr txBox="1">
            <a:spLocks noGrp="1"/>
          </p:cNvSpPr>
          <p:nvPr>
            <p:ph type="title" idx="3"/>
          </p:nvPr>
        </p:nvSpPr>
        <p:spPr>
          <a:xfrm>
            <a:off x="572638" y="2051625"/>
            <a:ext cx="734700" cy="56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522" name="Google Shape;522;p65"/>
          <p:cNvSpPr txBox="1">
            <a:spLocks noGrp="1"/>
          </p:cNvSpPr>
          <p:nvPr>
            <p:ph type="title" idx="4"/>
          </p:nvPr>
        </p:nvSpPr>
        <p:spPr>
          <a:xfrm>
            <a:off x="4332612" y="1171471"/>
            <a:ext cx="734700" cy="56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523" name="Google Shape;523;p65"/>
          <p:cNvSpPr txBox="1">
            <a:spLocks noGrp="1"/>
          </p:cNvSpPr>
          <p:nvPr>
            <p:ph type="title" idx="5"/>
          </p:nvPr>
        </p:nvSpPr>
        <p:spPr>
          <a:xfrm>
            <a:off x="4332612" y="2117021"/>
            <a:ext cx="734700" cy="56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524" name="Google Shape;524;p65"/>
          <p:cNvSpPr txBox="1">
            <a:spLocks noGrp="1"/>
          </p:cNvSpPr>
          <p:nvPr>
            <p:ph type="subTitle" idx="1"/>
          </p:nvPr>
        </p:nvSpPr>
        <p:spPr>
          <a:xfrm>
            <a:off x="1322038" y="1017725"/>
            <a:ext cx="2711400" cy="4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Objetivo e campo de </a:t>
            </a:r>
            <a:r>
              <a:rPr lang="en-US" dirty="0" err="1"/>
              <a:t>aplicação</a:t>
            </a:r>
            <a:r>
              <a:rPr lang="en-US" dirty="0"/>
              <a:t> </a:t>
            </a:r>
            <a:endParaRPr dirty="0"/>
          </a:p>
        </p:txBody>
      </p:sp>
      <p:sp>
        <p:nvSpPr>
          <p:cNvPr id="525" name="Google Shape;525;p65"/>
          <p:cNvSpPr txBox="1">
            <a:spLocks noGrp="1"/>
          </p:cNvSpPr>
          <p:nvPr>
            <p:ph type="subTitle" idx="6"/>
          </p:nvPr>
        </p:nvSpPr>
        <p:spPr>
          <a:xfrm>
            <a:off x="5067313" y="1017725"/>
            <a:ext cx="2711400" cy="4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Referências</a:t>
            </a:r>
            <a:r>
              <a:rPr lang="en-US" dirty="0"/>
              <a:t> </a:t>
            </a:r>
            <a:r>
              <a:rPr lang="en-US" dirty="0" err="1"/>
              <a:t>Normativas</a:t>
            </a:r>
            <a:endParaRPr dirty="0"/>
          </a:p>
        </p:txBody>
      </p:sp>
      <p:sp>
        <p:nvSpPr>
          <p:cNvPr id="526" name="Google Shape;526;p65"/>
          <p:cNvSpPr txBox="1">
            <a:spLocks noGrp="1"/>
          </p:cNvSpPr>
          <p:nvPr>
            <p:ph type="subTitle" idx="7"/>
          </p:nvPr>
        </p:nvSpPr>
        <p:spPr>
          <a:xfrm>
            <a:off x="1307338" y="2028725"/>
            <a:ext cx="2711400" cy="4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Termos</a:t>
            </a:r>
            <a:r>
              <a:rPr lang="en-US" dirty="0"/>
              <a:t> e </a:t>
            </a:r>
            <a:r>
              <a:rPr lang="en-US" dirty="0" err="1"/>
              <a:t>Condições</a:t>
            </a:r>
            <a:r>
              <a:rPr lang="en-US" dirty="0"/>
              <a:t> </a:t>
            </a:r>
            <a:endParaRPr dirty="0"/>
          </a:p>
        </p:txBody>
      </p:sp>
      <p:sp>
        <p:nvSpPr>
          <p:cNvPr id="527" name="Google Shape;527;p65"/>
          <p:cNvSpPr txBox="1">
            <a:spLocks noGrp="1"/>
          </p:cNvSpPr>
          <p:nvPr>
            <p:ph type="subTitle" idx="8"/>
          </p:nvPr>
        </p:nvSpPr>
        <p:spPr>
          <a:xfrm>
            <a:off x="5009866" y="2077175"/>
            <a:ext cx="2711400" cy="4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Contexto da </a:t>
            </a:r>
            <a:r>
              <a:rPr lang="en-US" dirty="0" err="1"/>
              <a:t>Organização</a:t>
            </a:r>
            <a:r>
              <a:rPr lang="en-US" dirty="0"/>
              <a:t> </a:t>
            </a:r>
            <a:endParaRPr dirty="0"/>
          </a:p>
        </p:txBody>
      </p:sp>
      <p:sp>
        <p:nvSpPr>
          <p:cNvPr id="5" name="Subtitle 4"/>
          <p:cNvSpPr>
            <a:spLocks noGrp="1"/>
          </p:cNvSpPr>
          <p:nvPr>
            <p:ph type="subTitle" idx="15"/>
          </p:nvPr>
        </p:nvSpPr>
        <p:spPr>
          <a:xfrm>
            <a:off x="5009866" y="3193147"/>
            <a:ext cx="2711400" cy="569100"/>
          </a:xfrm>
        </p:spPr>
        <p:txBody>
          <a:bodyPr/>
          <a:lstStyle/>
          <a:p>
            <a:r>
              <a:rPr lang="en-US" sz="2000" b="1" dirty="0" err="1">
                <a:latin typeface="Archivo" panose="020B0604020202020204" charset="0"/>
                <a:cs typeface="Archivo" panose="020B0604020202020204" charset="0"/>
              </a:rPr>
              <a:t>Planeamento</a:t>
            </a:r>
            <a:endParaRPr lang="en-US" sz="2000" b="1" dirty="0">
              <a:latin typeface="Archivo" panose="020B0604020202020204" charset="0"/>
              <a:cs typeface="Archivo" panose="020B0604020202020204" charset="0"/>
            </a:endParaRPr>
          </a:p>
        </p:txBody>
      </p:sp>
      <p:sp>
        <p:nvSpPr>
          <p:cNvPr id="23" name="Google Shape;521;p65"/>
          <p:cNvSpPr txBox="1">
            <a:spLocks/>
          </p:cNvSpPr>
          <p:nvPr/>
        </p:nvSpPr>
        <p:spPr>
          <a:xfrm>
            <a:off x="550766" y="3071225"/>
            <a:ext cx="734700" cy="56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a:buNone/>
              <a:defRPr sz="3000" b="1" i="0" u="none" strike="noStrike" cap="none">
                <a:solidFill>
                  <a:schemeClr val="lt2"/>
                </a:solidFill>
                <a:latin typeface="Archivo"/>
                <a:ea typeface="Archivo"/>
                <a:cs typeface="Archivo"/>
                <a:sym typeface="Archivo"/>
              </a:defRPr>
            </a:lvl1pPr>
            <a:lvl2pPr marR="0" lvl="1"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9pPr>
          </a:lstStyle>
          <a:p>
            <a:r>
              <a:rPr lang="en" dirty="0"/>
              <a:t>05</a:t>
            </a:r>
          </a:p>
        </p:txBody>
      </p:sp>
      <p:sp>
        <p:nvSpPr>
          <p:cNvPr id="24" name="Google Shape;523;p65"/>
          <p:cNvSpPr txBox="1">
            <a:spLocks/>
          </p:cNvSpPr>
          <p:nvPr/>
        </p:nvSpPr>
        <p:spPr>
          <a:xfrm>
            <a:off x="4358793" y="3153772"/>
            <a:ext cx="734700" cy="56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a:buNone/>
              <a:defRPr sz="3000" b="1" i="0" u="none" strike="noStrike" cap="none">
                <a:solidFill>
                  <a:schemeClr val="lt2"/>
                </a:solidFill>
                <a:latin typeface="Archivo"/>
                <a:ea typeface="Archivo"/>
                <a:cs typeface="Archivo"/>
                <a:sym typeface="Archivo"/>
              </a:defRPr>
            </a:lvl1pPr>
            <a:lvl2pPr marR="0" lvl="1"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9pPr>
          </a:lstStyle>
          <a:p>
            <a:r>
              <a:rPr lang="en" dirty="0"/>
              <a:t>06</a:t>
            </a:r>
          </a:p>
        </p:txBody>
      </p:sp>
      <p:sp>
        <p:nvSpPr>
          <p:cNvPr id="25" name="Google Shape;526;p65"/>
          <p:cNvSpPr txBox="1">
            <a:spLocks noGrp="1"/>
          </p:cNvSpPr>
          <p:nvPr>
            <p:ph type="subTitle" idx="7"/>
          </p:nvPr>
        </p:nvSpPr>
        <p:spPr>
          <a:xfrm>
            <a:off x="1247979" y="3136625"/>
            <a:ext cx="2711400" cy="4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Liderança</a:t>
            </a:r>
            <a:r>
              <a:rPr lang="en-US" dirty="0"/>
              <a:t> </a:t>
            </a:r>
            <a:endParaRPr dirty="0"/>
          </a:p>
        </p:txBody>
      </p:sp>
      <p:sp>
        <p:nvSpPr>
          <p:cNvPr id="26" name="Subtitle 4"/>
          <p:cNvSpPr>
            <a:spLocks noGrp="1"/>
          </p:cNvSpPr>
          <p:nvPr>
            <p:ph type="subTitle" idx="15"/>
          </p:nvPr>
        </p:nvSpPr>
        <p:spPr>
          <a:xfrm>
            <a:off x="5009866" y="3987517"/>
            <a:ext cx="3152531" cy="569100"/>
          </a:xfrm>
        </p:spPr>
        <p:txBody>
          <a:bodyPr/>
          <a:lstStyle/>
          <a:p>
            <a:r>
              <a:rPr lang="en-US" sz="2000" b="1" dirty="0" err="1">
                <a:latin typeface="Archivo" panose="020B0604020202020204" charset="0"/>
                <a:cs typeface="Archivo" panose="020B0604020202020204" charset="0"/>
              </a:rPr>
              <a:t>Operacionalização</a:t>
            </a:r>
            <a:r>
              <a:rPr lang="en-US" sz="2000" b="1" dirty="0">
                <a:latin typeface="Archivo" panose="020B0604020202020204" charset="0"/>
                <a:cs typeface="Archivo" panose="020B0604020202020204" charset="0"/>
              </a:rPr>
              <a:t> </a:t>
            </a:r>
          </a:p>
        </p:txBody>
      </p:sp>
      <p:sp>
        <p:nvSpPr>
          <p:cNvPr id="27" name="Google Shape;523;p65"/>
          <p:cNvSpPr txBox="1">
            <a:spLocks/>
          </p:cNvSpPr>
          <p:nvPr/>
        </p:nvSpPr>
        <p:spPr>
          <a:xfrm>
            <a:off x="4400491" y="3948142"/>
            <a:ext cx="734700" cy="56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a:buNone/>
              <a:defRPr sz="3000" b="1" i="0" u="none" strike="noStrike" cap="none">
                <a:solidFill>
                  <a:schemeClr val="lt2"/>
                </a:solidFill>
                <a:latin typeface="Archivo"/>
                <a:ea typeface="Archivo"/>
                <a:cs typeface="Archivo"/>
                <a:sym typeface="Archivo"/>
              </a:defRPr>
            </a:lvl1pPr>
            <a:lvl2pPr marR="0" lvl="1"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9pPr>
          </a:lstStyle>
          <a:p>
            <a:r>
              <a:rPr lang="en" dirty="0"/>
              <a:t>08</a:t>
            </a:r>
          </a:p>
        </p:txBody>
      </p:sp>
      <p:sp>
        <p:nvSpPr>
          <p:cNvPr id="28" name="Google Shape;526;p65"/>
          <p:cNvSpPr txBox="1">
            <a:spLocks noGrp="1"/>
          </p:cNvSpPr>
          <p:nvPr>
            <p:ph type="subTitle" idx="7"/>
          </p:nvPr>
        </p:nvSpPr>
        <p:spPr>
          <a:xfrm>
            <a:off x="1174691" y="3948142"/>
            <a:ext cx="2711400" cy="4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Suporte</a:t>
            </a:r>
            <a:endParaRPr dirty="0"/>
          </a:p>
        </p:txBody>
      </p:sp>
      <p:sp>
        <p:nvSpPr>
          <p:cNvPr id="29" name="Google Shape;521;p65"/>
          <p:cNvSpPr txBox="1">
            <a:spLocks/>
          </p:cNvSpPr>
          <p:nvPr/>
        </p:nvSpPr>
        <p:spPr>
          <a:xfrm>
            <a:off x="530821" y="3882742"/>
            <a:ext cx="734700" cy="56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a:buNone/>
              <a:defRPr sz="3000" b="1" i="0" u="none" strike="noStrike" cap="none">
                <a:solidFill>
                  <a:schemeClr val="lt2"/>
                </a:solidFill>
                <a:latin typeface="Archivo"/>
                <a:ea typeface="Archivo"/>
                <a:cs typeface="Archivo"/>
                <a:sym typeface="Archivo"/>
              </a:defRPr>
            </a:lvl1pPr>
            <a:lvl2pPr marR="0" lvl="1"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9pPr>
          </a:lstStyle>
          <a:p>
            <a:r>
              <a:rPr lang="en" dirty="0"/>
              <a:t>07</a:t>
            </a:r>
          </a:p>
        </p:txBody>
      </p:sp>
      <p:sp>
        <p:nvSpPr>
          <p:cNvPr id="31" name="Subtitle 4"/>
          <p:cNvSpPr>
            <a:spLocks noGrp="1"/>
          </p:cNvSpPr>
          <p:nvPr>
            <p:ph type="subTitle" idx="15"/>
          </p:nvPr>
        </p:nvSpPr>
        <p:spPr>
          <a:xfrm>
            <a:off x="5009865" y="4629111"/>
            <a:ext cx="3152531" cy="569100"/>
          </a:xfrm>
        </p:spPr>
        <p:txBody>
          <a:bodyPr/>
          <a:lstStyle/>
          <a:p>
            <a:r>
              <a:rPr lang="en-US" sz="2000" b="1" dirty="0" err="1">
                <a:latin typeface="Archivo" panose="020B0604020202020204" charset="0"/>
                <a:cs typeface="Archivo" panose="020B0604020202020204" charset="0"/>
              </a:rPr>
              <a:t>Melhoria</a:t>
            </a:r>
            <a:endParaRPr lang="en-US" sz="2000" b="1" dirty="0">
              <a:latin typeface="Archivo" panose="020B0604020202020204" charset="0"/>
              <a:cs typeface="Archivo" panose="020B0604020202020204" charset="0"/>
            </a:endParaRPr>
          </a:p>
        </p:txBody>
      </p:sp>
      <p:sp>
        <p:nvSpPr>
          <p:cNvPr id="32" name="Google Shape;523;p65"/>
          <p:cNvSpPr txBox="1">
            <a:spLocks/>
          </p:cNvSpPr>
          <p:nvPr/>
        </p:nvSpPr>
        <p:spPr>
          <a:xfrm>
            <a:off x="4358793" y="4642934"/>
            <a:ext cx="734700" cy="56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a:buNone/>
              <a:defRPr sz="3000" b="1" i="0" u="none" strike="noStrike" cap="none">
                <a:solidFill>
                  <a:schemeClr val="lt2"/>
                </a:solidFill>
                <a:latin typeface="Archivo"/>
                <a:ea typeface="Archivo"/>
                <a:cs typeface="Archivo"/>
                <a:sym typeface="Archivo"/>
              </a:defRPr>
            </a:lvl1pPr>
            <a:lvl2pPr marR="0" lvl="1"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9pPr>
          </a:lstStyle>
          <a:p>
            <a:r>
              <a:rPr lang="en" dirty="0"/>
              <a:t>10</a:t>
            </a:r>
          </a:p>
        </p:txBody>
      </p:sp>
      <p:sp>
        <p:nvSpPr>
          <p:cNvPr id="33" name="Google Shape;526;p65"/>
          <p:cNvSpPr txBox="1">
            <a:spLocks noGrp="1"/>
          </p:cNvSpPr>
          <p:nvPr>
            <p:ph type="subTitle" idx="7"/>
          </p:nvPr>
        </p:nvSpPr>
        <p:spPr>
          <a:xfrm>
            <a:off x="1174691" y="4439919"/>
            <a:ext cx="4037420" cy="4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Avaliação</a:t>
            </a:r>
            <a:r>
              <a:rPr lang="en-US" dirty="0"/>
              <a:t> de </a:t>
            </a:r>
          </a:p>
          <a:p>
            <a:pPr marL="0" lvl="0" indent="0" algn="l" rtl="0">
              <a:spcBef>
                <a:spcPts val="0"/>
              </a:spcBef>
              <a:spcAft>
                <a:spcPts val="0"/>
              </a:spcAft>
              <a:buNone/>
            </a:pPr>
            <a:r>
              <a:rPr lang="en-US" dirty="0" err="1"/>
              <a:t>Desempenho</a:t>
            </a:r>
            <a:endParaRPr dirty="0"/>
          </a:p>
        </p:txBody>
      </p:sp>
      <p:sp>
        <p:nvSpPr>
          <p:cNvPr id="34" name="Google Shape;521;p65"/>
          <p:cNvSpPr txBox="1">
            <a:spLocks/>
          </p:cNvSpPr>
          <p:nvPr/>
        </p:nvSpPr>
        <p:spPr>
          <a:xfrm>
            <a:off x="530821" y="4558904"/>
            <a:ext cx="734700" cy="56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a:buNone/>
              <a:defRPr sz="3000" b="1" i="0" u="none" strike="noStrike" cap="none">
                <a:solidFill>
                  <a:schemeClr val="lt2"/>
                </a:solidFill>
                <a:latin typeface="Archivo"/>
                <a:ea typeface="Archivo"/>
                <a:cs typeface="Archivo"/>
                <a:sym typeface="Archivo"/>
              </a:defRPr>
            </a:lvl1pPr>
            <a:lvl2pPr marR="0" lvl="1"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9pPr>
          </a:lstStyle>
          <a:p>
            <a:r>
              <a:rPr lang="en" dirty="0"/>
              <a:t>09</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720000" y="164609"/>
            <a:ext cx="7704000" cy="770726"/>
          </a:xfrm>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6.2. … Planeamento para os atingir</a:t>
            </a:r>
          </a:p>
        </p:txBody>
      </p:sp>
      <p:sp>
        <p:nvSpPr>
          <p:cNvPr id="3" name="Text Placeholder 2">
            <a:extLst>
              <a:ext uri="{FF2B5EF4-FFF2-40B4-BE49-F238E27FC236}">
                <a16:creationId xmlns:a16="http://schemas.microsoft.com/office/drawing/2014/main" id="{80B91DB9-5F5C-13ED-11AF-1A30F202FE5C}"/>
              </a:ext>
            </a:extLst>
          </p:cNvPr>
          <p:cNvSpPr>
            <a:spLocks noGrp="1"/>
          </p:cNvSpPr>
          <p:nvPr>
            <p:ph type="body" idx="1"/>
          </p:nvPr>
        </p:nvSpPr>
        <p:spPr>
          <a:xfrm>
            <a:off x="720000" y="1487424"/>
            <a:ext cx="7704000" cy="3491467"/>
          </a:xfrm>
        </p:spPr>
        <p:txBody>
          <a:bodyPr/>
          <a:lstStyle/>
          <a:p>
            <a:pPr marL="609600" indent="-457200" algn="just">
              <a:lnSpc>
                <a:spcPct val="150000"/>
              </a:lnSpc>
              <a:buClr>
                <a:schemeClr val="tx2"/>
              </a:buClr>
              <a:buSzPct val="130000"/>
              <a:buFont typeface="+mj-lt"/>
              <a:buAutoNum type="alphaLcParenR"/>
            </a:pPr>
            <a:r>
              <a:rPr lang="pt-PT" sz="2000" dirty="0"/>
              <a:t>O que será feito?</a:t>
            </a:r>
          </a:p>
          <a:p>
            <a:pPr marL="609600" indent="-457200" algn="just">
              <a:lnSpc>
                <a:spcPct val="150000"/>
              </a:lnSpc>
              <a:buClr>
                <a:schemeClr val="tx2"/>
              </a:buClr>
              <a:buSzPct val="130000"/>
              <a:buFont typeface="+mj-lt"/>
              <a:buAutoNum type="alphaLcParenR"/>
            </a:pPr>
            <a:r>
              <a:rPr lang="pt-PT" sz="2000" dirty="0"/>
              <a:t>Quais recursos serão necessários?</a:t>
            </a:r>
          </a:p>
          <a:p>
            <a:pPr marL="609600" indent="-457200" algn="just">
              <a:lnSpc>
                <a:spcPct val="150000"/>
              </a:lnSpc>
              <a:buClr>
                <a:schemeClr val="tx2"/>
              </a:buClr>
              <a:buSzPct val="130000"/>
              <a:buFont typeface="+mj-lt"/>
              <a:buAutoNum type="alphaLcParenR"/>
            </a:pPr>
            <a:r>
              <a:rPr lang="pt-PT" sz="2000" dirty="0"/>
              <a:t>Quem será responsável?</a:t>
            </a:r>
          </a:p>
          <a:p>
            <a:pPr marL="609600" indent="-457200" algn="just">
              <a:lnSpc>
                <a:spcPct val="150000"/>
              </a:lnSpc>
              <a:buClr>
                <a:schemeClr val="tx2"/>
              </a:buClr>
              <a:buSzPct val="130000"/>
              <a:buFont typeface="+mj-lt"/>
              <a:buAutoNum type="alphaLcParenR"/>
            </a:pPr>
            <a:r>
              <a:rPr lang="pt-PT" sz="2000" dirty="0"/>
              <a:t>Quando será concluído?</a:t>
            </a:r>
          </a:p>
          <a:p>
            <a:pPr marL="609600" indent="-457200" algn="just">
              <a:lnSpc>
                <a:spcPct val="150000"/>
              </a:lnSpc>
              <a:buClr>
                <a:schemeClr val="tx2"/>
              </a:buClr>
              <a:buSzPct val="130000"/>
              <a:buFont typeface="+mj-lt"/>
              <a:buAutoNum type="alphaLcParenR"/>
            </a:pPr>
            <a:r>
              <a:rPr lang="pt-PT" sz="2000" dirty="0"/>
              <a:t>Como os resultados serão avaliados?</a:t>
            </a:r>
          </a:p>
        </p:txBody>
      </p:sp>
    </p:spTree>
    <p:extLst>
      <p:ext uri="{BB962C8B-B14F-4D97-AF65-F5344CB8AC3E}">
        <p14:creationId xmlns:p14="http://schemas.microsoft.com/office/powerpoint/2010/main" val="11946540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6.3. Planeamento das mudanças</a:t>
            </a:r>
          </a:p>
        </p:txBody>
      </p:sp>
    </p:spTree>
    <p:extLst>
      <p:ext uri="{BB962C8B-B14F-4D97-AF65-F5344CB8AC3E}">
        <p14:creationId xmlns:p14="http://schemas.microsoft.com/office/powerpoint/2010/main" val="17010409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720000" y="164609"/>
            <a:ext cx="7704000" cy="770726"/>
          </a:xfrm>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6.3. Planeamento das mudanças</a:t>
            </a:r>
          </a:p>
        </p:txBody>
      </p:sp>
      <p:sp>
        <p:nvSpPr>
          <p:cNvPr id="3" name="Text Placeholder 2">
            <a:extLst>
              <a:ext uri="{FF2B5EF4-FFF2-40B4-BE49-F238E27FC236}">
                <a16:creationId xmlns:a16="http://schemas.microsoft.com/office/drawing/2014/main" id="{80B91DB9-5F5C-13ED-11AF-1A30F202FE5C}"/>
              </a:ext>
            </a:extLst>
          </p:cNvPr>
          <p:cNvSpPr>
            <a:spLocks noGrp="1"/>
          </p:cNvSpPr>
          <p:nvPr>
            <p:ph type="body" idx="1"/>
          </p:nvPr>
        </p:nvSpPr>
        <p:spPr>
          <a:xfrm>
            <a:off x="720000" y="1487424"/>
            <a:ext cx="7704000" cy="3491467"/>
          </a:xfrm>
        </p:spPr>
        <p:txBody>
          <a:bodyPr/>
          <a:lstStyle/>
          <a:p>
            <a:pPr marL="609600" indent="-457200" algn="just">
              <a:lnSpc>
                <a:spcPct val="150000"/>
              </a:lnSpc>
              <a:buClr>
                <a:schemeClr val="tx2"/>
              </a:buClr>
              <a:buSzPct val="130000"/>
              <a:buFont typeface="+mj-lt"/>
              <a:buAutoNum type="alphaLcParenR"/>
            </a:pPr>
            <a:r>
              <a:rPr lang="pt-PT" sz="2000" dirty="0"/>
              <a:t>O propósito das alterações e a suas potenciais consequências;</a:t>
            </a:r>
          </a:p>
          <a:p>
            <a:pPr marL="609600" indent="-457200" algn="just">
              <a:lnSpc>
                <a:spcPct val="150000"/>
              </a:lnSpc>
              <a:buClr>
                <a:schemeClr val="tx2"/>
              </a:buClr>
              <a:buSzPct val="130000"/>
              <a:buFont typeface="+mj-lt"/>
              <a:buAutoNum type="alphaLcParenR"/>
            </a:pPr>
            <a:r>
              <a:rPr lang="pt-PT" sz="2000" dirty="0"/>
              <a:t>A integridade do sistema de gestão da qualidade;</a:t>
            </a:r>
          </a:p>
          <a:p>
            <a:pPr marL="609600" indent="-457200" algn="just">
              <a:lnSpc>
                <a:spcPct val="150000"/>
              </a:lnSpc>
              <a:buClr>
                <a:schemeClr val="tx2"/>
              </a:buClr>
              <a:buSzPct val="130000"/>
              <a:buFont typeface="+mj-lt"/>
              <a:buAutoNum type="alphaLcParenR"/>
            </a:pPr>
            <a:r>
              <a:rPr lang="pt-PT" sz="2000" dirty="0"/>
              <a:t>A disponibilidade dos recursos;</a:t>
            </a:r>
          </a:p>
          <a:p>
            <a:pPr marL="609600" indent="-457200" algn="just">
              <a:lnSpc>
                <a:spcPct val="150000"/>
              </a:lnSpc>
              <a:buClr>
                <a:schemeClr val="tx2"/>
              </a:buClr>
              <a:buSzPct val="130000"/>
              <a:buFont typeface="+mj-lt"/>
              <a:buAutoNum type="alphaLcParenR"/>
            </a:pPr>
            <a:r>
              <a:rPr lang="pt-PT" sz="2000" dirty="0"/>
              <a:t>A afectação ou reafectação de responsabilidades e de autoridades.</a:t>
            </a:r>
          </a:p>
        </p:txBody>
      </p:sp>
    </p:spTree>
    <p:extLst>
      <p:ext uri="{BB962C8B-B14F-4D97-AF65-F5344CB8AC3E}">
        <p14:creationId xmlns:p14="http://schemas.microsoft.com/office/powerpoint/2010/main" val="31651787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457200" y="2134150"/>
            <a:ext cx="6284167" cy="1511400"/>
          </a:xfrm>
          <a:prstGeom prst="rect">
            <a:avLst/>
          </a:prstGeom>
        </p:spPr>
        <p:txBody>
          <a:bodyPr spcFirstLastPara="1" wrap="square" lIns="91425" tIns="91425" rIns="91425" bIns="91425" anchor="t" anchorCtr="0">
            <a:noAutofit/>
          </a:bodyPr>
          <a:lstStyle/>
          <a:p>
            <a:pPr lvl="0"/>
            <a:r>
              <a:rPr lang="en-US" sz="3600" dirty="0" err="1"/>
              <a:t>Suporte</a:t>
            </a:r>
            <a:endParaRPr lang="en-US" sz="3600" dirty="0"/>
          </a:p>
        </p:txBody>
      </p:sp>
      <p:sp>
        <p:nvSpPr>
          <p:cNvPr id="544" name="Google Shape;544;p67"/>
          <p:cNvSpPr txBox="1">
            <a:spLocks noGrp="1"/>
          </p:cNvSpPr>
          <p:nvPr>
            <p:ph type="title" idx="2"/>
          </p:nvPr>
        </p:nvSpPr>
        <p:spPr>
          <a:xfrm>
            <a:off x="876325" y="121825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07</a:t>
            </a:r>
            <a:endParaRPr dirty="0">
              <a:solidFill>
                <a:schemeClr val="lt2"/>
              </a:solidFill>
            </a:endParaRPr>
          </a:p>
        </p:txBody>
      </p:sp>
      <p:sp>
        <p:nvSpPr>
          <p:cNvPr id="2" name="Picture Placeholder 1"/>
          <p:cNvSpPr>
            <a:spLocks noGrp="1"/>
          </p:cNvSpPr>
          <p:nvPr>
            <p:ph type="pic" idx="3"/>
          </p:nvPr>
        </p:nvSpPr>
        <p:spPr/>
      </p:sp>
    </p:spTree>
    <p:extLst>
      <p:ext uri="{BB962C8B-B14F-4D97-AF65-F5344CB8AC3E}">
        <p14:creationId xmlns:p14="http://schemas.microsoft.com/office/powerpoint/2010/main" val="12823274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7.1. Recursos</a:t>
            </a:r>
          </a:p>
        </p:txBody>
      </p:sp>
    </p:spTree>
    <p:extLst>
      <p:ext uri="{BB962C8B-B14F-4D97-AF65-F5344CB8AC3E}">
        <p14:creationId xmlns:p14="http://schemas.microsoft.com/office/powerpoint/2010/main" val="30021011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720000" y="164609"/>
            <a:ext cx="7704000" cy="770726"/>
          </a:xfrm>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7.1.1. Providenciamento de Recursos Necessários</a:t>
            </a:r>
          </a:p>
        </p:txBody>
      </p:sp>
      <p:sp>
        <p:nvSpPr>
          <p:cNvPr id="3" name="Text Placeholder 2">
            <a:extLst>
              <a:ext uri="{FF2B5EF4-FFF2-40B4-BE49-F238E27FC236}">
                <a16:creationId xmlns:a16="http://schemas.microsoft.com/office/drawing/2014/main" id="{80B91DB9-5F5C-13ED-11AF-1A30F202FE5C}"/>
              </a:ext>
            </a:extLst>
          </p:cNvPr>
          <p:cNvSpPr>
            <a:spLocks noGrp="1"/>
          </p:cNvSpPr>
          <p:nvPr>
            <p:ph type="body" idx="1"/>
          </p:nvPr>
        </p:nvSpPr>
        <p:spPr>
          <a:xfrm>
            <a:off x="720000" y="1545020"/>
            <a:ext cx="7704000" cy="3136707"/>
          </a:xfrm>
        </p:spPr>
        <p:txBody>
          <a:bodyPr/>
          <a:lstStyle/>
          <a:p>
            <a:pPr marL="152400" indent="0" algn="just">
              <a:buClr>
                <a:schemeClr val="tx2"/>
              </a:buClr>
              <a:buSzPct val="130000"/>
              <a:buNone/>
            </a:pPr>
            <a:r>
              <a:rPr lang="pt-PT" sz="2000" dirty="0"/>
              <a:t>A organização deve determinar e providenciar os recursos necessários para o estabelecimento, implementação, manutenção e melhoria contínua do sistema de gestão de qualidade.</a:t>
            </a:r>
          </a:p>
          <a:p>
            <a:pPr marL="152400" indent="0" algn="just">
              <a:buClr>
                <a:schemeClr val="tx2"/>
              </a:buClr>
              <a:buSzPct val="130000"/>
              <a:buNone/>
            </a:pPr>
            <a:r>
              <a:rPr lang="pt-PT" sz="2000" dirty="0"/>
              <a:t>A organização deve levar em consideração:</a:t>
            </a:r>
          </a:p>
          <a:p>
            <a:pPr marL="152400" indent="0" algn="just">
              <a:buClr>
                <a:schemeClr val="tx2"/>
              </a:buClr>
              <a:buSzPct val="130000"/>
              <a:buNone/>
            </a:pPr>
            <a:r>
              <a:rPr lang="pt-PT" sz="2000" dirty="0"/>
              <a:t>a)	As capacidades e limitações dos recursos internos disponíveis;</a:t>
            </a:r>
          </a:p>
          <a:p>
            <a:pPr marL="152400" indent="0" algn="just">
              <a:buClr>
                <a:schemeClr val="tx2"/>
              </a:buClr>
              <a:buSzPct val="130000"/>
              <a:buNone/>
            </a:pPr>
            <a:r>
              <a:rPr lang="pt-PT" sz="2000" dirty="0"/>
              <a:t>b)	O que precisa ser adquirido de fornecedores externos.</a:t>
            </a:r>
          </a:p>
        </p:txBody>
      </p:sp>
    </p:spTree>
    <p:extLst>
      <p:ext uri="{BB962C8B-B14F-4D97-AF65-F5344CB8AC3E}">
        <p14:creationId xmlns:p14="http://schemas.microsoft.com/office/powerpoint/2010/main" val="27386760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720000" y="164609"/>
            <a:ext cx="7704000" cy="770726"/>
          </a:xfrm>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7.1.2. Pessoas</a:t>
            </a:r>
          </a:p>
        </p:txBody>
      </p:sp>
      <p:sp>
        <p:nvSpPr>
          <p:cNvPr id="3" name="Text Placeholder 2">
            <a:extLst>
              <a:ext uri="{FF2B5EF4-FFF2-40B4-BE49-F238E27FC236}">
                <a16:creationId xmlns:a16="http://schemas.microsoft.com/office/drawing/2014/main" id="{80B91DB9-5F5C-13ED-11AF-1A30F202FE5C}"/>
              </a:ext>
            </a:extLst>
          </p:cNvPr>
          <p:cNvSpPr>
            <a:spLocks noGrp="1"/>
          </p:cNvSpPr>
          <p:nvPr>
            <p:ph type="body" idx="1"/>
          </p:nvPr>
        </p:nvSpPr>
        <p:spPr>
          <a:xfrm>
            <a:off x="720000" y="1545020"/>
            <a:ext cx="7704000" cy="3136707"/>
          </a:xfrm>
        </p:spPr>
        <p:txBody>
          <a:bodyPr/>
          <a:lstStyle/>
          <a:p>
            <a:pPr marL="152400" indent="0" algn="just">
              <a:lnSpc>
                <a:spcPct val="150000"/>
              </a:lnSpc>
              <a:buClr>
                <a:schemeClr val="tx2"/>
              </a:buClr>
              <a:buSzPct val="130000"/>
              <a:buNone/>
            </a:pPr>
            <a:r>
              <a:rPr lang="pt-PT" sz="2000" dirty="0"/>
              <a:t>A organização deve determinar e providenciar as pessoas necessárias para a implementação eficaz do seu sistema de gestão da qualidade e para operacionalização e o controle dos seus processos.</a:t>
            </a:r>
          </a:p>
        </p:txBody>
      </p:sp>
    </p:spTree>
    <p:extLst>
      <p:ext uri="{BB962C8B-B14F-4D97-AF65-F5344CB8AC3E}">
        <p14:creationId xmlns:p14="http://schemas.microsoft.com/office/powerpoint/2010/main" val="7023256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720000" y="164609"/>
            <a:ext cx="7704000" cy="770726"/>
          </a:xfrm>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7.1.3. Infra-estrutura</a:t>
            </a:r>
          </a:p>
        </p:txBody>
      </p:sp>
      <p:sp>
        <p:nvSpPr>
          <p:cNvPr id="3" name="Text Placeholder 2">
            <a:extLst>
              <a:ext uri="{FF2B5EF4-FFF2-40B4-BE49-F238E27FC236}">
                <a16:creationId xmlns:a16="http://schemas.microsoft.com/office/drawing/2014/main" id="{80B91DB9-5F5C-13ED-11AF-1A30F202FE5C}"/>
              </a:ext>
            </a:extLst>
          </p:cNvPr>
          <p:cNvSpPr>
            <a:spLocks noGrp="1"/>
          </p:cNvSpPr>
          <p:nvPr>
            <p:ph type="body" idx="1"/>
          </p:nvPr>
        </p:nvSpPr>
        <p:spPr>
          <a:xfrm>
            <a:off x="720000" y="1145628"/>
            <a:ext cx="7704000" cy="3536099"/>
          </a:xfrm>
        </p:spPr>
        <p:txBody>
          <a:bodyPr/>
          <a:lstStyle/>
          <a:p>
            <a:pPr marL="152400" indent="0" algn="just">
              <a:lnSpc>
                <a:spcPct val="150000"/>
              </a:lnSpc>
              <a:buClr>
                <a:schemeClr val="tx2"/>
              </a:buClr>
              <a:buSzPct val="130000"/>
              <a:buNone/>
            </a:pPr>
            <a:r>
              <a:rPr lang="pt-PT" sz="2000" dirty="0"/>
              <a:t>A organização deve determinar, fornecer e manter a infra-estrutura necessária para operar os seus processos e garantir a conformidade dos produtos e serviços. </a:t>
            </a:r>
          </a:p>
          <a:p>
            <a:pPr marL="152400" indent="0" algn="just">
              <a:lnSpc>
                <a:spcPct val="150000"/>
              </a:lnSpc>
              <a:buClr>
                <a:schemeClr val="tx2"/>
              </a:buClr>
              <a:buSzPct val="130000"/>
              <a:buNone/>
            </a:pPr>
            <a:r>
              <a:rPr lang="pt-PT" sz="2000" dirty="0"/>
              <a:t>A infra-estrutura pode incluir:</a:t>
            </a:r>
          </a:p>
          <a:p>
            <a:pPr marL="152400" indent="0" algn="just">
              <a:lnSpc>
                <a:spcPct val="150000"/>
              </a:lnSpc>
              <a:buClr>
                <a:schemeClr val="tx2"/>
              </a:buClr>
              <a:buSzPct val="130000"/>
              <a:buNone/>
            </a:pPr>
            <a:r>
              <a:rPr lang="pt-PT" sz="2000" dirty="0"/>
              <a:t>a)	Edifícios e instalações associadas;</a:t>
            </a:r>
          </a:p>
          <a:p>
            <a:pPr marL="152400" indent="0" algn="just">
              <a:lnSpc>
                <a:spcPct val="150000"/>
              </a:lnSpc>
              <a:buClr>
                <a:schemeClr val="tx2"/>
              </a:buClr>
              <a:buSzPct val="130000"/>
              <a:buNone/>
            </a:pPr>
            <a:r>
              <a:rPr lang="pt-PT" sz="2000" dirty="0"/>
              <a:t>b)	Equipamentos (Hardware e Software);</a:t>
            </a:r>
          </a:p>
          <a:p>
            <a:pPr marL="152400" indent="0" algn="just">
              <a:lnSpc>
                <a:spcPct val="150000"/>
              </a:lnSpc>
              <a:buClr>
                <a:schemeClr val="tx2"/>
              </a:buClr>
              <a:buSzPct val="130000"/>
              <a:buNone/>
            </a:pPr>
            <a:r>
              <a:rPr lang="pt-PT" sz="2000" dirty="0"/>
              <a:t>c)	Recursos de Transporte; e</a:t>
            </a:r>
          </a:p>
          <a:p>
            <a:pPr marL="152400" indent="0" algn="just">
              <a:lnSpc>
                <a:spcPct val="150000"/>
              </a:lnSpc>
              <a:buClr>
                <a:schemeClr val="tx2"/>
              </a:buClr>
              <a:buSzPct val="130000"/>
              <a:buNone/>
            </a:pPr>
            <a:r>
              <a:rPr lang="pt-PT" sz="2000" dirty="0"/>
              <a:t>d)	Tecnologia de Informação e Comunicação;</a:t>
            </a:r>
          </a:p>
        </p:txBody>
      </p:sp>
    </p:spTree>
    <p:extLst>
      <p:ext uri="{BB962C8B-B14F-4D97-AF65-F5344CB8AC3E}">
        <p14:creationId xmlns:p14="http://schemas.microsoft.com/office/powerpoint/2010/main" val="740611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720000" y="164609"/>
            <a:ext cx="7704000" cy="770726"/>
          </a:xfrm>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7.1.4. Ambiente adequado</a:t>
            </a:r>
          </a:p>
        </p:txBody>
      </p:sp>
      <p:sp>
        <p:nvSpPr>
          <p:cNvPr id="3" name="Text Placeholder 2">
            <a:extLst>
              <a:ext uri="{FF2B5EF4-FFF2-40B4-BE49-F238E27FC236}">
                <a16:creationId xmlns:a16="http://schemas.microsoft.com/office/drawing/2014/main" id="{80B91DB9-5F5C-13ED-11AF-1A30F202FE5C}"/>
              </a:ext>
            </a:extLst>
          </p:cNvPr>
          <p:cNvSpPr>
            <a:spLocks noGrp="1"/>
          </p:cNvSpPr>
          <p:nvPr>
            <p:ph type="body" idx="1"/>
          </p:nvPr>
        </p:nvSpPr>
        <p:spPr>
          <a:xfrm>
            <a:off x="720000" y="1145628"/>
            <a:ext cx="7704000" cy="3536099"/>
          </a:xfrm>
        </p:spPr>
        <p:txBody>
          <a:bodyPr/>
          <a:lstStyle/>
          <a:p>
            <a:pPr marL="152400" indent="0" algn="just">
              <a:lnSpc>
                <a:spcPct val="150000"/>
              </a:lnSpc>
              <a:buClr>
                <a:schemeClr val="tx2"/>
              </a:buClr>
              <a:buSzPct val="130000"/>
              <a:buNone/>
            </a:pPr>
            <a:r>
              <a:rPr lang="pt-PT" sz="2000" dirty="0"/>
              <a:t>A organização deve garantir que o ambiente necessário para operar os seus processos e alcançar a conformidade dos produtos e serviços seja determinado, fornecido e mantido. </a:t>
            </a:r>
          </a:p>
          <a:p>
            <a:pPr marL="152400" indent="0" algn="just">
              <a:lnSpc>
                <a:spcPct val="150000"/>
              </a:lnSpc>
              <a:buClr>
                <a:schemeClr val="tx2"/>
              </a:buClr>
              <a:buSzPct val="130000"/>
              <a:buNone/>
            </a:pPr>
            <a:r>
              <a:rPr lang="pt-PT" sz="2000" dirty="0"/>
              <a:t>Um ambiente adequado pode ser uma combinação de factores humanos e físicos, tais como:</a:t>
            </a:r>
          </a:p>
          <a:p>
            <a:pPr algn="just">
              <a:lnSpc>
                <a:spcPct val="150000"/>
              </a:lnSpc>
              <a:buClr>
                <a:schemeClr val="tx2"/>
              </a:buClr>
              <a:buSzPct val="130000"/>
            </a:pPr>
            <a:r>
              <a:rPr lang="pt-PT" sz="2000" dirty="0"/>
              <a:t>Aspectos sociais;</a:t>
            </a:r>
          </a:p>
          <a:p>
            <a:pPr algn="just">
              <a:lnSpc>
                <a:spcPct val="150000"/>
              </a:lnSpc>
              <a:buClr>
                <a:schemeClr val="tx2"/>
              </a:buClr>
              <a:buSzPct val="130000"/>
            </a:pPr>
            <a:r>
              <a:rPr lang="pt-PT" sz="2000" dirty="0"/>
              <a:t>Condições Psicológicas; e</a:t>
            </a:r>
          </a:p>
          <a:p>
            <a:pPr algn="just">
              <a:lnSpc>
                <a:spcPct val="150000"/>
              </a:lnSpc>
              <a:buClr>
                <a:schemeClr val="tx2"/>
              </a:buClr>
              <a:buSzPct val="130000"/>
            </a:pPr>
            <a:r>
              <a:rPr lang="pt-PT" sz="2000" dirty="0"/>
              <a:t>Condições físicas.</a:t>
            </a:r>
          </a:p>
        </p:txBody>
      </p:sp>
    </p:spTree>
    <p:extLst>
      <p:ext uri="{BB962C8B-B14F-4D97-AF65-F5344CB8AC3E}">
        <p14:creationId xmlns:p14="http://schemas.microsoft.com/office/powerpoint/2010/main" val="2459114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720000" y="164609"/>
            <a:ext cx="7704000" cy="770726"/>
          </a:xfrm>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7.1.5. Recursos de monitorização e medição</a:t>
            </a:r>
          </a:p>
        </p:txBody>
      </p:sp>
      <p:sp>
        <p:nvSpPr>
          <p:cNvPr id="3" name="Text Placeholder 2">
            <a:extLst>
              <a:ext uri="{FF2B5EF4-FFF2-40B4-BE49-F238E27FC236}">
                <a16:creationId xmlns:a16="http://schemas.microsoft.com/office/drawing/2014/main" id="{80B91DB9-5F5C-13ED-11AF-1A30F202FE5C}"/>
              </a:ext>
            </a:extLst>
          </p:cNvPr>
          <p:cNvSpPr>
            <a:spLocks noGrp="1"/>
          </p:cNvSpPr>
          <p:nvPr>
            <p:ph type="body" idx="1"/>
          </p:nvPr>
        </p:nvSpPr>
        <p:spPr>
          <a:xfrm>
            <a:off x="720000" y="1366345"/>
            <a:ext cx="7704000" cy="3315382"/>
          </a:xfrm>
        </p:spPr>
        <p:txBody>
          <a:bodyPr/>
          <a:lstStyle/>
          <a:p>
            <a:pPr marL="152400" indent="0" algn="just">
              <a:lnSpc>
                <a:spcPct val="150000"/>
              </a:lnSpc>
              <a:buClr>
                <a:schemeClr val="tx2"/>
              </a:buClr>
              <a:buSzPct val="130000"/>
              <a:buNone/>
            </a:pPr>
            <a:r>
              <a:rPr lang="pt-PT" sz="2000" dirty="0"/>
              <a:t>A organização deve garantir que possui os recursos necessários para realizar monitoramentos ou medições confiáveis e válidos para verificar se os produtos e serviços atendem aos requisitos.</a:t>
            </a:r>
          </a:p>
          <a:p>
            <a:pPr algn="just">
              <a:lnSpc>
                <a:spcPct val="150000"/>
              </a:lnSpc>
              <a:buClr>
                <a:schemeClr val="tx2"/>
              </a:buClr>
              <a:buSzPct val="130000"/>
            </a:pPr>
            <a:r>
              <a:rPr lang="pt-PT" sz="2000" dirty="0"/>
              <a:t>Os recursos fornecidos devem ser adequados para os tipos específicos de actividades de monitoramento e medição realizadas.</a:t>
            </a:r>
          </a:p>
          <a:p>
            <a:pPr marL="152400" indent="0" algn="just">
              <a:lnSpc>
                <a:spcPct val="150000"/>
              </a:lnSpc>
              <a:buClr>
                <a:schemeClr val="tx2"/>
              </a:buClr>
              <a:buSzPct val="130000"/>
              <a:buNone/>
            </a:pPr>
            <a:endParaRPr lang="pt-PT" sz="2000" dirty="0"/>
          </a:p>
        </p:txBody>
      </p:sp>
    </p:spTree>
    <p:extLst>
      <p:ext uri="{BB962C8B-B14F-4D97-AF65-F5344CB8AC3E}">
        <p14:creationId xmlns:p14="http://schemas.microsoft.com/office/powerpoint/2010/main" val="1984107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138223" y="2134150"/>
            <a:ext cx="6284167" cy="1511400"/>
          </a:xfrm>
          <a:prstGeom prst="rect">
            <a:avLst/>
          </a:prstGeom>
        </p:spPr>
        <p:txBody>
          <a:bodyPr spcFirstLastPara="1" wrap="square" lIns="91425" tIns="91425" rIns="91425" bIns="91425" anchor="t" anchorCtr="0">
            <a:noAutofit/>
          </a:bodyPr>
          <a:lstStyle/>
          <a:p>
            <a:pPr lvl="0"/>
            <a:r>
              <a:rPr lang="pt-BR" sz="3600" dirty="0"/>
              <a:t>Objetivo e campo de aplicação </a:t>
            </a:r>
          </a:p>
        </p:txBody>
      </p:sp>
      <p:sp>
        <p:nvSpPr>
          <p:cNvPr id="544" name="Google Shape;544;p67"/>
          <p:cNvSpPr txBox="1">
            <a:spLocks noGrp="1"/>
          </p:cNvSpPr>
          <p:nvPr>
            <p:ph type="title" idx="2"/>
          </p:nvPr>
        </p:nvSpPr>
        <p:spPr>
          <a:xfrm>
            <a:off x="876325" y="121825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lt2"/>
                </a:solidFill>
              </a:rPr>
              <a:t>01</a:t>
            </a:r>
            <a:endParaRPr>
              <a:solidFill>
                <a:schemeClr val="lt2"/>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720000" y="164609"/>
            <a:ext cx="7704000" cy="770726"/>
          </a:xfrm>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7.1.5. Recursos de monitorização e medição</a:t>
            </a:r>
          </a:p>
        </p:txBody>
      </p:sp>
      <p:sp>
        <p:nvSpPr>
          <p:cNvPr id="3" name="Text Placeholder 2">
            <a:extLst>
              <a:ext uri="{FF2B5EF4-FFF2-40B4-BE49-F238E27FC236}">
                <a16:creationId xmlns:a16="http://schemas.microsoft.com/office/drawing/2014/main" id="{80B91DB9-5F5C-13ED-11AF-1A30F202FE5C}"/>
              </a:ext>
            </a:extLst>
          </p:cNvPr>
          <p:cNvSpPr>
            <a:spLocks noGrp="1"/>
          </p:cNvSpPr>
          <p:nvPr>
            <p:ph type="body" idx="1"/>
          </p:nvPr>
        </p:nvSpPr>
        <p:spPr>
          <a:xfrm>
            <a:off x="720000" y="1366345"/>
            <a:ext cx="7704000" cy="3315382"/>
          </a:xfrm>
        </p:spPr>
        <p:txBody>
          <a:bodyPr/>
          <a:lstStyle/>
          <a:p>
            <a:pPr marL="152400" indent="0" algn="just">
              <a:lnSpc>
                <a:spcPct val="150000"/>
              </a:lnSpc>
              <a:buClr>
                <a:schemeClr val="tx2"/>
              </a:buClr>
              <a:buSzPct val="130000"/>
              <a:buNone/>
            </a:pPr>
            <a:r>
              <a:rPr lang="pt-PT" sz="2000" dirty="0"/>
              <a:t>Quando a rastreabilidade da medição é necessária ou considerada essencial para garantir a confiabilidade dos resultados das medições:</a:t>
            </a:r>
          </a:p>
          <a:p>
            <a:pPr algn="just">
              <a:lnSpc>
                <a:spcPct val="150000"/>
              </a:lnSpc>
              <a:buClr>
                <a:schemeClr val="tx2"/>
              </a:buClr>
              <a:buSzPct val="130000"/>
            </a:pPr>
            <a:r>
              <a:rPr lang="pt-PT" sz="2000" dirty="0"/>
              <a:t>Calibrados e verificados;</a:t>
            </a:r>
          </a:p>
          <a:p>
            <a:pPr algn="just">
              <a:lnSpc>
                <a:spcPct val="150000"/>
              </a:lnSpc>
              <a:buClr>
                <a:schemeClr val="tx2"/>
              </a:buClr>
              <a:buSzPct val="130000"/>
            </a:pPr>
            <a:r>
              <a:rPr lang="pt-PT" sz="2000" dirty="0"/>
              <a:t>Protegidos contra ajustes, danos e </a:t>
            </a:r>
            <a:r>
              <a:rPr lang="en-GB" sz="2000" dirty="0"/>
              <a:t>deterioração;</a:t>
            </a:r>
          </a:p>
          <a:p>
            <a:pPr algn="just">
              <a:lnSpc>
                <a:spcPct val="150000"/>
              </a:lnSpc>
              <a:buClr>
                <a:schemeClr val="tx2"/>
              </a:buClr>
              <a:buSzPct val="130000"/>
            </a:pPr>
            <a:r>
              <a:rPr lang="pt-PT" sz="2000" dirty="0"/>
              <a:t>O equipamento de medição deve ser identificado para permitir a determinação do seu estado.</a:t>
            </a:r>
          </a:p>
        </p:txBody>
      </p:sp>
    </p:spTree>
    <p:extLst>
      <p:ext uri="{BB962C8B-B14F-4D97-AF65-F5344CB8AC3E}">
        <p14:creationId xmlns:p14="http://schemas.microsoft.com/office/powerpoint/2010/main" val="37314282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7.2. Competências</a:t>
            </a:r>
          </a:p>
        </p:txBody>
      </p:sp>
    </p:spTree>
    <p:extLst>
      <p:ext uri="{BB962C8B-B14F-4D97-AF65-F5344CB8AC3E}">
        <p14:creationId xmlns:p14="http://schemas.microsoft.com/office/powerpoint/2010/main" val="37164812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720000" y="164609"/>
            <a:ext cx="7704000" cy="770726"/>
          </a:xfrm>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7.2. Competências </a:t>
            </a:r>
          </a:p>
        </p:txBody>
      </p:sp>
      <p:sp>
        <p:nvSpPr>
          <p:cNvPr id="3" name="Text Placeholder 2">
            <a:extLst>
              <a:ext uri="{FF2B5EF4-FFF2-40B4-BE49-F238E27FC236}">
                <a16:creationId xmlns:a16="http://schemas.microsoft.com/office/drawing/2014/main" id="{80B91DB9-5F5C-13ED-11AF-1A30F202FE5C}"/>
              </a:ext>
            </a:extLst>
          </p:cNvPr>
          <p:cNvSpPr>
            <a:spLocks noGrp="1"/>
          </p:cNvSpPr>
          <p:nvPr>
            <p:ph type="body" idx="1"/>
          </p:nvPr>
        </p:nvSpPr>
        <p:spPr>
          <a:xfrm>
            <a:off x="720000" y="768096"/>
            <a:ext cx="7704000" cy="3913632"/>
          </a:xfrm>
        </p:spPr>
        <p:txBody>
          <a:bodyPr/>
          <a:lstStyle/>
          <a:p>
            <a:pPr marL="152400" indent="0" algn="just">
              <a:lnSpc>
                <a:spcPct val="150000"/>
              </a:lnSpc>
              <a:buClr>
                <a:schemeClr val="tx2"/>
              </a:buClr>
              <a:buSzPct val="130000"/>
              <a:buNone/>
            </a:pPr>
            <a:r>
              <a:rPr lang="pt-PT" sz="2000" dirty="0"/>
              <a:t>A organização deve garantir que todas as pessoas que realizam actividades sob seu controle tenham as competências necessárias para suas funções. Isso inclui:</a:t>
            </a:r>
          </a:p>
          <a:p>
            <a:pPr algn="just">
              <a:lnSpc>
                <a:spcPct val="150000"/>
              </a:lnSpc>
              <a:buClr>
                <a:schemeClr val="tx2"/>
              </a:buClr>
              <a:buSzPct val="130000"/>
            </a:pPr>
            <a:r>
              <a:rPr lang="pt-PT" sz="2000" dirty="0"/>
              <a:t>Conhecimento e compreensão dos requisitos do SGQ;</a:t>
            </a:r>
          </a:p>
          <a:p>
            <a:pPr algn="just">
              <a:lnSpc>
                <a:spcPct val="150000"/>
              </a:lnSpc>
              <a:buClr>
                <a:schemeClr val="tx2"/>
              </a:buClr>
              <a:buSzPct val="130000"/>
            </a:pPr>
            <a:r>
              <a:rPr lang="pt-PT" sz="2000" dirty="0"/>
              <a:t>Habilidades técnicas e interpessoais necessárias para realizar as actividades;</a:t>
            </a:r>
          </a:p>
          <a:p>
            <a:pPr algn="just">
              <a:lnSpc>
                <a:spcPct val="150000"/>
              </a:lnSpc>
              <a:buClr>
                <a:schemeClr val="tx2"/>
              </a:buClr>
              <a:buSzPct val="130000"/>
            </a:pPr>
            <a:r>
              <a:rPr lang="pt-PT" sz="2000" dirty="0"/>
              <a:t>Capacidade de identificar e resolver problemas;</a:t>
            </a:r>
          </a:p>
          <a:p>
            <a:pPr algn="just">
              <a:lnSpc>
                <a:spcPct val="150000"/>
              </a:lnSpc>
              <a:buClr>
                <a:schemeClr val="tx2"/>
              </a:buClr>
              <a:buSzPct val="130000"/>
            </a:pPr>
            <a:r>
              <a:rPr lang="pt-PT" sz="2000" dirty="0"/>
              <a:t>Capacidade de se manter actualizado sobre as mudanças na organização e no mercado.</a:t>
            </a:r>
          </a:p>
        </p:txBody>
      </p:sp>
    </p:spTree>
    <p:extLst>
      <p:ext uri="{BB962C8B-B14F-4D97-AF65-F5344CB8AC3E}">
        <p14:creationId xmlns:p14="http://schemas.microsoft.com/office/powerpoint/2010/main" val="6143023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7.3. Conscientização </a:t>
            </a:r>
          </a:p>
        </p:txBody>
      </p:sp>
    </p:spTree>
    <p:extLst>
      <p:ext uri="{BB962C8B-B14F-4D97-AF65-F5344CB8AC3E}">
        <p14:creationId xmlns:p14="http://schemas.microsoft.com/office/powerpoint/2010/main" val="16158221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720000" y="164609"/>
            <a:ext cx="7704000" cy="770726"/>
          </a:xfrm>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7.3. Conscientização</a:t>
            </a:r>
          </a:p>
        </p:txBody>
      </p:sp>
      <p:sp>
        <p:nvSpPr>
          <p:cNvPr id="3" name="Text Placeholder 2">
            <a:extLst>
              <a:ext uri="{FF2B5EF4-FFF2-40B4-BE49-F238E27FC236}">
                <a16:creationId xmlns:a16="http://schemas.microsoft.com/office/drawing/2014/main" id="{80B91DB9-5F5C-13ED-11AF-1A30F202FE5C}"/>
              </a:ext>
            </a:extLst>
          </p:cNvPr>
          <p:cNvSpPr>
            <a:spLocks noGrp="1"/>
          </p:cNvSpPr>
          <p:nvPr>
            <p:ph type="body" idx="1"/>
          </p:nvPr>
        </p:nvSpPr>
        <p:spPr>
          <a:xfrm>
            <a:off x="720000" y="935336"/>
            <a:ext cx="7704000" cy="3746392"/>
          </a:xfrm>
        </p:spPr>
        <p:txBody>
          <a:bodyPr/>
          <a:lstStyle/>
          <a:p>
            <a:pPr marL="152400" indent="0" algn="just">
              <a:lnSpc>
                <a:spcPct val="150000"/>
              </a:lnSpc>
              <a:buClr>
                <a:schemeClr val="tx2"/>
              </a:buClr>
              <a:buSzPct val="130000"/>
              <a:buNone/>
            </a:pPr>
            <a:r>
              <a:rPr lang="pt-PT" sz="2000" dirty="0"/>
              <a:t>A organização deve conscientizar todos seus colaboradores sobre a importância do SGQ e dos seus papéis e responsabilidades na sua implementação e manutenção.</a:t>
            </a:r>
          </a:p>
          <a:p>
            <a:pPr algn="just">
              <a:lnSpc>
                <a:spcPct val="150000"/>
              </a:lnSpc>
              <a:buClr>
                <a:schemeClr val="tx2"/>
              </a:buClr>
              <a:buSzPct val="130000"/>
            </a:pPr>
            <a:r>
              <a:rPr lang="pt-PT" sz="2000" dirty="0"/>
              <a:t>Compreensão dos princípios da gestão da qualidade;</a:t>
            </a:r>
          </a:p>
          <a:p>
            <a:pPr algn="just">
              <a:lnSpc>
                <a:spcPct val="150000"/>
              </a:lnSpc>
              <a:buClr>
                <a:schemeClr val="tx2"/>
              </a:buClr>
              <a:buSzPct val="130000"/>
            </a:pPr>
            <a:r>
              <a:rPr lang="pt-PT" sz="2000" dirty="0"/>
              <a:t>Conhecimento dos requisitos do SGQ;</a:t>
            </a:r>
          </a:p>
          <a:p>
            <a:pPr algn="just">
              <a:lnSpc>
                <a:spcPct val="150000"/>
              </a:lnSpc>
              <a:buClr>
                <a:schemeClr val="tx2"/>
              </a:buClr>
              <a:buSzPct val="130000"/>
            </a:pPr>
            <a:r>
              <a:rPr lang="pt-PT" sz="2000" dirty="0"/>
              <a:t>Compreensão da importância da qualidade para o sucesso da organização;</a:t>
            </a:r>
          </a:p>
          <a:p>
            <a:pPr algn="just">
              <a:lnSpc>
                <a:spcPct val="150000"/>
              </a:lnSpc>
              <a:buClr>
                <a:schemeClr val="tx2"/>
              </a:buClr>
              <a:buSzPct val="130000"/>
            </a:pPr>
            <a:r>
              <a:rPr lang="pt-PT" sz="2000" dirty="0"/>
              <a:t>Compromisso com a melhoria contínua da qualidade.</a:t>
            </a:r>
          </a:p>
        </p:txBody>
      </p:sp>
    </p:spTree>
    <p:extLst>
      <p:ext uri="{BB962C8B-B14F-4D97-AF65-F5344CB8AC3E}">
        <p14:creationId xmlns:p14="http://schemas.microsoft.com/office/powerpoint/2010/main" val="25403938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7.4. Comunicação </a:t>
            </a:r>
          </a:p>
        </p:txBody>
      </p:sp>
    </p:spTree>
    <p:extLst>
      <p:ext uri="{BB962C8B-B14F-4D97-AF65-F5344CB8AC3E}">
        <p14:creationId xmlns:p14="http://schemas.microsoft.com/office/powerpoint/2010/main" val="171841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720000" y="164609"/>
            <a:ext cx="7704000" cy="770726"/>
          </a:xfrm>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7.4. Comunicação</a:t>
            </a:r>
          </a:p>
        </p:txBody>
      </p:sp>
      <p:sp>
        <p:nvSpPr>
          <p:cNvPr id="3" name="Text Placeholder 2">
            <a:extLst>
              <a:ext uri="{FF2B5EF4-FFF2-40B4-BE49-F238E27FC236}">
                <a16:creationId xmlns:a16="http://schemas.microsoft.com/office/drawing/2014/main" id="{80B91DB9-5F5C-13ED-11AF-1A30F202FE5C}"/>
              </a:ext>
            </a:extLst>
          </p:cNvPr>
          <p:cNvSpPr>
            <a:spLocks noGrp="1"/>
          </p:cNvSpPr>
          <p:nvPr>
            <p:ph type="body" idx="1"/>
          </p:nvPr>
        </p:nvSpPr>
        <p:spPr>
          <a:xfrm>
            <a:off x="720000" y="935336"/>
            <a:ext cx="7704000" cy="4043556"/>
          </a:xfrm>
        </p:spPr>
        <p:txBody>
          <a:bodyPr/>
          <a:lstStyle/>
          <a:p>
            <a:pPr marL="152400" indent="0" algn="just">
              <a:lnSpc>
                <a:spcPct val="150000"/>
              </a:lnSpc>
              <a:buClr>
                <a:schemeClr val="tx2"/>
              </a:buClr>
              <a:buSzPct val="130000"/>
              <a:buNone/>
            </a:pPr>
            <a:r>
              <a:rPr lang="pt-PT" sz="2000" dirty="0"/>
              <a:t>A organização deve estabelecer e manter canais de comunicação eficazes para garantir que as informações relacionadas ao SGQ sejam transmitidas de forma clara, concisa e oportuna. Isso inclui:</a:t>
            </a:r>
          </a:p>
          <a:p>
            <a:pPr algn="just">
              <a:lnSpc>
                <a:spcPct val="150000"/>
              </a:lnSpc>
              <a:buClr>
                <a:schemeClr val="tx2"/>
              </a:buClr>
              <a:buSzPct val="130000"/>
            </a:pPr>
            <a:r>
              <a:rPr lang="pt-PT" sz="2000" dirty="0"/>
              <a:t>Comunicação interna entre os colaboradores;</a:t>
            </a:r>
          </a:p>
          <a:p>
            <a:pPr algn="just">
              <a:lnSpc>
                <a:spcPct val="150000"/>
              </a:lnSpc>
              <a:buClr>
                <a:schemeClr val="tx2"/>
              </a:buClr>
              <a:buSzPct val="130000"/>
            </a:pPr>
            <a:r>
              <a:rPr lang="pt-PT" sz="2000" dirty="0"/>
              <a:t>Comunicação com os clientes;</a:t>
            </a:r>
          </a:p>
          <a:p>
            <a:pPr algn="just">
              <a:lnSpc>
                <a:spcPct val="150000"/>
              </a:lnSpc>
              <a:buClr>
                <a:schemeClr val="tx2"/>
              </a:buClr>
              <a:buSzPct val="130000"/>
            </a:pPr>
            <a:r>
              <a:rPr lang="pt-PT" sz="2000" dirty="0"/>
              <a:t>Comunicação com os fornecedores;</a:t>
            </a:r>
          </a:p>
          <a:p>
            <a:pPr algn="just">
              <a:lnSpc>
                <a:spcPct val="150000"/>
              </a:lnSpc>
              <a:buClr>
                <a:schemeClr val="tx2"/>
              </a:buClr>
              <a:buSzPct val="130000"/>
            </a:pPr>
            <a:r>
              <a:rPr lang="pt-PT" sz="2000" dirty="0"/>
              <a:t>Comunicação com outras partes interessadas.</a:t>
            </a:r>
          </a:p>
          <a:p>
            <a:pPr marL="152400" indent="0" algn="just">
              <a:lnSpc>
                <a:spcPct val="150000"/>
              </a:lnSpc>
              <a:buClr>
                <a:schemeClr val="tx2"/>
              </a:buClr>
              <a:buSzPct val="130000"/>
              <a:buNone/>
            </a:pPr>
            <a:endParaRPr lang="pt-PT" sz="2000" dirty="0"/>
          </a:p>
        </p:txBody>
      </p:sp>
    </p:spTree>
    <p:extLst>
      <p:ext uri="{BB962C8B-B14F-4D97-AF65-F5344CB8AC3E}">
        <p14:creationId xmlns:p14="http://schemas.microsoft.com/office/powerpoint/2010/main" val="24639933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7.5. Informação documentada</a:t>
            </a:r>
          </a:p>
        </p:txBody>
      </p:sp>
    </p:spTree>
    <p:extLst>
      <p:ext uri="{BB962C8B-B14F-4D97-AF65-F5344CB8AC3E}">
        <p14:creationId xmlns:p14="http://schemas.microsoft.com/office/powerpoint/2010/main" val="32076506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720000" y="164609"/>
            <a:ext cx="7704000" cy="770726"/>
          </a:xfrm>
          <a:prstGeom prst="rect">
            <a:avLst/>
          </a:prstGeom>
        </p:spPr>
        <p:txBody>
          <a:bodyPr spcFirstLastPara="1" wrap="square" lIns="91425" tIns="91425" rIns="91425" bIns="91425" anchor="t" anchorCtr="0">
            <a:noAutofit/>
          </a:bodyPr>
          <a:lstStyle/>
          <a:p>
            <a:r>
              <a:rPr lang="pt-PT" sz="3600" dirty="0">
                <a:solidFill>
                  <a:schemeClr val="tx2"/>
                </a:solidFill>
                <a:latin typeface="Archivo" panose="020B0604020202020204" charset="0"/>
                <a:cs typeface="Archivo" panose="020B0604020202020204" charset="0"/>
              </a:rPr>
              <a:t>7.4. Informação documentada</a:t>
            </a:r>
          </a:p>
        </p:txBody>
      </p:sp>
      <p:sp>
        <p:nvSpPr>
          <p:cNvPr id="3" name="Text Placeholder 2">
            <a:extLst>
              <a:ext uri="{FF2B5EF4-FFF2-40B4-BE49-F238E27FC236}">
                <a16:creationId xmlns:a16="http://schemas.microsoft.com/office/drawing/2014/main" id="{80B91DB9-5F5C-13ED-11AF-1A30F202FE5C}"/>
              </a:ext>
            </a:extLst>
          </p:cNvPr>
          <p:cNvSpPr>
            <a:spLocks noGrp="1"/>
          </p:cNvSpPr>
          <p:nvPr>
            <p:ph type="body" idx="1"/>
          </p:nvPr>
        </p:nvSpPr>
        <p:spPr>
          <a:xfrm>
            <a:off x="720000" y="816864"/>
            <a:ext cx="7704000" cy="4162028"/>
          </a:xfrm>
        </p:spPr>
        <p:txBody>
          <a:bodyPr/>
          <a:lstStyle/>
          <a:p>
            <a:pPr marL="152400" indent="0" algn="just">
              <a:lnSpc>
                <a:spcPct val="150000"/>
              </a:lnSpc>
              <a:buClr>
                <a:schemeClr val="tx2"/>
              </a:buClr>
              <a:buSzPct val="130000"/>
              <a:buNone/>
            </a:pPr>
            <a:r>
              <a:rPr lang="pt-PT" sz="2000" dirty="0"/>
              <a:t>A organização deve estabelecer e manter um sistema de controle da informação documentada que garanta que a documentação do SGQ esteja completa, actualizada, acessível e protegida. Isso inclui:</a:t>
            </a:r>
          </a:p>
          <a:p>
            <a:pPr algn="just">
              <a:lnSpc>
                <a:spcPct val="150000"/>
              </a:lnSpc>
              <a:buClr>
                <a:schemeClr val="tx2"/>
              </a:buClr>
              <a:buSzPct val="130000"/>
            </a:pPr>
            <a:r>
              <a:rPr lang="pt-PT" sz="2000" dirty="0"/>
              <a:t>Documentos do SGQ, como manual da qualidade, procedimentos, instruções de trabalho, registros, manuais de instrução, produtos e serviços e mais;</a:t>
            </a:r>
          </a:p>
          <a:p>
            <a:pPr algn="just">
              <a:lnSpc>
                <a:spcPct val="150000"/>
              </a:lnSpc>
              <a:buClr>
                <a:schemeClr val="tx2"/>
              </a:buClr>
              <a:buSzPct val="130000"/>
            </a:pPr>
            <a:r>
              <a:rPr lang="pt-PT" sz="2000" dirty="0"/>
              <a:t>Documentos relacionados à gestão de riscos e oportunidades.</a:t>
            </a:r>
          </a:p>
          <a:p>
            <a:pPr marL="152400" indent="0" algn="just">
              <a:lnSpc>
                <a:spcPct val="150000"/>
              </a:lnSpc>
              <a:buClr>
                <a:schemeClr val="tx2"/>
              </a:buClr>
              <a:buSzPct val="130000"/>
              <a:buNone/>
            </a:pPr>
            <a:endParaRPr lang="pt-PT" sz="2000" dirty="0"/>
          </a:p>
        </p:txBody>
      </p:sp>
    </p:spTree>
    <p:extLst>
      <p:ext uri="{BB962C8B-B14F-4D97-AF65-F5344CB8AC3E}">
        <p14:creationId xmlns:p14="http://schemas.microsoft.com/office/powerpoint/2010/main" val="3471595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xfrm>
            <a:off x="1429916" y="2134150"/>
            <a:ext cx="6284167" cy="1511400"/>
          </a:xfrm>
          <a:prstGeom prst="rect">
            <a:avLst/>
          </a:prstGeom>
        </p:spPr>
        <p:txBody>
          <a:bodyPr spcFirstLastPara="1" wrap="square" lIns="91425" tIns="91425" rIns="91425" bIns="91425" anchor="t" anchorCtr="0">
            <a:noAutofit/>
          </a:bodyPr>
          <a:lstStyle/>
          <a:p>
            <a:r>
              <a:rPr lang="en-US" sz="3600" dirty="0" err="1">
                <a:latin typeface="Archivo" panose="020B0604020202020204" charset="0"/>
                <a:cs typeface="Archivo" panose="020B0604020202020204" charset="0"/>
              </a:rPr>
              <a:t>Operacionalização</a:t>
            </a:r>
            <a:r>
              <a:rPr lang="en-US" sz="3600" dirty="0">
                <a:latin typeface="Archivo" panose="020B0604020202020204" charset="0"/>
                <a:cs typeface="Archivo" panose="020B0604020202020204" charset="0"/>
              </a:rPr>
              <a:t> </a:t>
            </a:r>
          </a:p>
        </p:txBody>
      </p:sp>
      <p:sp>
        <p:nvSpPr>
          <p:cNvPr id="544" name="Google Shape;544;p67"/>
          <p:cNvSpPr txBox="1">
            <a:spLocks noGrp="1"/>
          </p:cNvSpPr>
          <p:nvPr>
            <p:ph type="title" idx="2"/>
          </p:nvPr>
        </p:nvSpPr>
        <p:spPr>
          <a:xfrm>
            <a:off x="876325" y="121825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08</a:t>
            </a:r>
            <a:endParaRPr dirty="0">
              <a:solidFill>
                <a:schemeClr val="lt2"/>
              </a:solidFill>
            </a:endParaRPr>
          </a:p>
        </p:txBody>
      </p:sp>
    </p:spTree>
    <p:extLst>
      <p:ext uri="{BB962C8B-B14F-4D97-AF65-F5344CB8AC3E}">
        <p14:creationId xmlns:p14="http://schemas.microsoft.com/office/powerpoint/2010/main" val="2300963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400" dirty="0">
                <a:solidFill>
                  <a:srgbClr val="FF6D09"/>
                </a:solidFill>
              </a:rPr>
              <a:t>1. </a:t>
            </a:r>
            <a:r>
              <a:rPr lang="pt-PT" sz="2400" dirty="0">
                <a:solidFill>
                  <a:srgbClr val="FF6D09"/>
                </a:solidFill>
              </a:rPr>
              <a:t>Objectivo e campo de aplicação </a:t>
            </a:r>
            <a:br>
              <a:rPr lang="en-US" sz="2400" dirty="0">
                <a:solidFill>
                  <a:srgbClr val="FF6D09"/>
                </a:solidFill>
              </a:rPr>
            </a:br>
            <a:endParaRPr lang="en-US" sz="2400" dirty="0">
              <a:solidFill>
                <a:srgbClr val="FF6D09"/>
              </a:solidFill>
            </a:endParaRPr>
          </a:p>
        </p:txBody>
      </p:sp>
      <p:sp>
        <p:nvSpPr>
          <p:cNvPr id="11" name="TextBox 10"/>
          <p:cNvSpPr txBox="1"/>
          <p:nvPr/>
        </p:nvSpPr>
        <p:spPr>
          <a:xfrm>
            <a:off x="720000" y="1017725"/>
            <a:ext cx="8044438" cy="4196918"/>
          </a:xfrm>
          <a:prstGeom prst="rect">
            <a:avLst/>
          </a:prstGeom>
          <a:noFill/>
        </p:spPr>
        <p:txBody>
          <a:bodyPr wrap="square" rtlCol="0">
            <a:spAutoFit/>
          </a:bodyPr>
          <a:lstStyle/>
          <a:p>
            <a:pPr algn="just">
              <a:lnSpc>
                <a:spcPct val="150000"/>
              </a:lnSpc>
            </a:pPr>
            <a:r>
              <a:rPr lang="pt-PT" sz="1800" dirty="0">
                <a:solidFill>
                  <a:schemeClr val="tx1"/>
                </a:solidFill>
                <a:latin typeface="Archivo" panose="020B0604020202020204" charset="0"/>
                <a:cs typeface="Archivo" panose="020B0604020202020204" charset="0"/>
              </a:rPr>
              <a:t>Esta Norma estabelece requisitos para um sistema de gestão da qualidade quando uma organização:</a:t>
            </a:r>
          </a:p>
          <a:p>
            <a:pPr algn="just">
              <a:lnSpc>
                <a:spcPct val="150000"/>
              </a:lnSpc>
            </a:pPr>
            <a:endParaRPr lang="en-US" sz="1800" dirty="0">
              <a:solidFill>
                <a:schemeClr val="tx1"/>
              </a:solidFill>
              <a:latin typeface="Archivo" panose="020B0604020202020204" charset="0"/>
              <a:cs typeface="Archivo" panose="020B0604020202020204" charset="0"/>
            </a:endParaRPr>
          </a:p>
          <a:p>
            <a:pPr marL="342900" lvl="0" indent="-342900" algn="just">
              <a:lnSpc>
                <a:spcPct val="150000"/>
              </a:lnSpc>
              <a:buClr>
                <a:srgbClr val="FF6D09"/>
              </a:buClr>
              <a:buFont typeface="+mj-lt"/>
              <a:buAutoNum type="alphaLcParenR"/>
            </a:pPr>
            <a:r>
              <a:rPr lang="pt-PT" sz="1800" dirty="0">
                <a:solidFill>
                  <a:schemeClr val="tx1"/>
                </a:solidFill>
                <a:latin typeface="Archivo" panose="020B0604020202020204" charset="0"/>
                <a:cs typeface="Archivo" panose="020B0604020202020204" charset="0"/>
              </a:rPr>
              <a:t>Precisa demonstrar sua capacidade fornecer produtos e serviços consistentemente que atendam aos requisitos dos clientes e às exigências legais aplicáveis.</a:t>
            </a:r>
            <a:endParaRPr lang="en-US" sz="1800" dirty="0">
              <a:solidFill>
                <a:schemeClr val="tx1"/>
              </a:solidFill>
              <a:latin typeface="Archivo" panose="020B0604020202020204" charset="0"/>
              <a:cs typeface="Archivo" panose="020B0604020202020204" charset="0"/>
            </a:endParaRPr>
          </a:p>
          <a:p>
            <a:pPr marL="342900" lvl="0" indent="-342900" algn="just">
              <a:lnSpc>
                <a:spcPct val="150000"/>
              </a:lnSpc>
              <a:buClr>
                <a:srgbClr val="FF6D09"/>
              </a:buClr>
              <a:buFont typeface="+mj-lt"/>
              <a:buAutoNum type="alphaLcParenR"/>
            </a:pPr>
            <a:r>
              <a:rPr lang="pt-PT" sz="1800" dirty="0">
                <a:solidFill>
                  <a:schemeClr val="tx1"/>
                </a:solidFill>
                <a:latin typeface="Archivo" panose="020B0604020202020204" charset="0"/>
                <a:cs typeface="Archivo" panose="020B0604020202020204" charset="0"/>
              </a:rPr>
              <a:t>Visa aumentar a satisfação do cliente por meio da aplicação eficaz do sistema, incluindo processos para melhorar o sistema e garantir a conformidade com os requisitos do cliente e as exigências legais.</a:t>
            </a:r>
          </a:p>
          <a:p>
            <a:pPr lvl="0" algn="just">
              <a:lnSpc>
                <a:spcPct val="150000"/>
              </a:lnSpc>
              <a:buClr>
                <a:srgbClr val="FF6D09"/>
              </a:buClr>
            </a:pPr>
            <a:endParaRPr lang="pt-PT" sz="1800" dirty="0">
              <a:solidFill>
                <a:schemeClr val="tx1"/>
              </a:solidFill>
              <a:latin typeface="Archivo" panose="020B0604020202020204" charset="0"/>
              <a:cs typeface="Archivo" panose="020B0604020202020204" charset="0"/>
            </a:endParaRPr>
          </a:p>
        </p:txBody>
      </p:sp>
    </p:spTree>
    <p:extLst>
      <p:ext uri="{BB962C8B-B14F-4D97-AF65-F5344CB8AC3E}">
        <p14:creationId xmlns:p14="http://schemas.microsoft.com/office/powerpoint/2010/main" val="35941158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a 4">
            <a:extLst>
              <a:ext uri="{FF2B5EF4-FFF2-40B4-BE49-F238E27FC236}">
                <a16:creationId xmlns:a16="http://schemas.microsoft.com/office/drawing/2014/main" id="{6064EA3B-A289-EF63-BE32-B37ECAB44DBA}"/>
              </a:ext>
            </a:extLst>
          </p:cNvPr>
          <p:cNvGraphicFramePr/>
          <p:nvPr>
            <p:extLst>
              <p:ext uri="{D42A27DB-BD31-4B8C-83A1-F6EECF244321}">
                <p14:modId xmlns:p14="http://schemas.microsoft.com/office/powerpoint/2010/main" val="3280172589"/>
              </p:ext>
            </p:extLst>
          </p:nvPr>
        </p:nvGraphicFramePr>
        <p:xfrm>
          <a:off x="1066799" y="269875"/>
          <a:ext cx="6833191" cy="460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38187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09D59ED-1F5D-C02B-580C-7F15A3EBBDD7}"/>
              </a:ext>
            </a:extLst>
          </p:cNvPr>
          <p:cNvSpPr>
            <a:spLocks noGrp="1"/>
          </p:cNvSpPr>
          <p:nvPr>
            <p:ph type="title" idx="2"/>
          </p:nvPr>
        </p:nvSpPr>
        <p:spPr>
          <a:xfrm>
            <a:off x="472287" y="135566"/>
            <a:ext cx="5248029" cy="684978"/>
          </a:xfrm>
        </p:spPr>
        <p:txBody>
          <a:bodyPr/>
          <a:lstStyle/>
          <a:p>
            <a:r>
              <a:rPr lang="pt-PT" sz="2000" dirty="0"/>
              <a:t>8.1. Planeamente e controle operacional</a:t>
            </a:r>
            <a:endParaRPr lang="pt-MZ" sz="2000" dirty="0"/>
          </a:p>
        </p:txBody>
      </p:sp>
      <p:graphicFrame>
        <p:nvGraphicFramePr>
          <p:cNvPr id="5" name="Diagrama 4">
            <a:extLst>
              <a:ext uri="{FF2B5EF4-FFF2-40B4-BE49-F238E27FC236}">
                <a16:creationId xmlns:a16="http://schemas.microsoft.com/office/drawing/2014/main" id="{7C45B937-BAB8-D568-DEA2-3E5E58A80BC8}"/>
              </a:ext>
            </a:extLst>
          </p:cNvPr>
          <p:cNvGraphicFramePr/>
          <p:nvPr>
            <p:extLst>
              <p:ext uri="{D42A27DB-BD31-4B8C-83A1-F6EECF244321}">
                <p14:modId xmlns:p14="http://schemas.microsoft.com/office/powerpoint/2010/main" val="1543819298"/>
              </p:ext>
            </p:extLst>
          </p:nvPr>
        </p:nvGraphicFramePr>
        <p:xfrm>
          <a:off x="1970567" y="539749"/>
          <a:ext cx="6801293" cy="4468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59014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7F3E10F-1CE0-E8CC-857C-57E076DDA8C1}"/>
              </a:ext>
            </a:extLst>
          </p:cNvPr>
          <p:cNvSpPr>
            <a:spLocks noGrp="1"/>
          </p:cNvSpPr>
          <p:nvPr>
            <p:ph type="title" idx="2"/>
          </p:nvPr>
        </p:nvSpPr>
        <p:spPr>
          <a:xfrm>
            <a:off x="249004" y="-89555"/>
            <a:ext cx="4216670" cy="915900"/>
          </a:xfrm>
        </p:spPr>
        <p:txBody>
          <a:bodyPr/>
          <a:lstStyle/>
          <a:p>
            <a:r>
              <a:rPr lang="pt-PT" sz="2000" dirty="0"/>
              <a:t>8.2. Requisitos para produtos e serviços</a:t>
            </a:r>
            <a:endParaRPr lang="pt-MZ" sz="2000" dirty="0"/>
          </a:p>
        </p:txBody>
      </p:sp>
      <p:graphicFrame>
        <p:nvGraphicFramePr>
          <p:cNvPr id="5" name="Diagrama 4">
            <a:extLst>
              <a:ext uri="{FF2B5EF4-FFF2-40B4-BE49-F238E27FC236}">
                <a16:creationId xmlns:a16="http://schemas.microsoft.com/office/drawing/2014/main" id="{06A1BD41-139F-585B-92CC-FE8F0AEC1377}"/>
              </a:ext>
            </a:extLst>
          </p:cNvPr>
          <p:cNvGraphicFramePr/>
          <p:nvPr>
            <p:extLst>
              <p:ext uri="{D42A27DB-BD31-4B8C-83A1-F6EECF244321}">
                <p14:modId xmlns:p14="http://schemas.microsoft.com/office/powerpoint/2010/main" val="1269301604"/>
              </p:ext>
            </p:extLst>
          </p:nvPr>
        </p:nvGraphicFramePr>
        <p:xfrm>
          <a:off x="1534633" y="986317"/>
          <a:ext cx="5578549" cy="3766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1652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42CF05C-213F-3481-08B1-EE212925FAF4}"/>
              </a:ext>
            </a:extLst>
          </p:cNvPr>
          <p:cNvSpPr>
            <a:spLocks noGrp="1"/>
          </p:cNvSpPr>
          <p:nvPr>
            <p:ph type="title" idx="2"/>
          </p:nvPr>
        </p:nvSpPr>
        <p:spPr>
          <a:xfrm>
            <a:off x="674306" y="148855"/>
            <a:ext cx="4695800" cy="518001"/>
          </a:xfrm>
        </p:spPr>
        <p:txBody>
          <a:bodyPr/>
          <a:lstStyle/>
          <a:p>
            <a:r>
              <a:rPr lang="pt-PT" sz="2000" dirty="0"/>
              <a:t>8.2.1 Comunicação com o cliente</a:t>
            </a:r>
            <a:endParaRPr lang="pt-MZ" sz="2000" dirty="0"/>
          </a:p>
        </p:txBody>
      </p:sp>
      <p:graphicFrame>
        <p:nvGraphicFramePr>
          <p:cNvPr id="5" name="Diagrama 4">
            <a:extLst>
              <a:ext uri="{FF2B5EF4-FFF2-40B4-BE49-F238E27FC236}">
                <a16:creationId xmlns:a16="http://schemas.microsoft.com/office/drawing/2014/main" id="{024959B7-762F-4F0A-89B9-F20A73879E24}"/>
              </a:ext>
            </a:extLst>
          </p:cNvPr>
          <p:cNvGraphicFramePr/>
          <p:nvPr>
            <p:extLst>
              <p:ext uri="{D42A27DB-BD31-4B8C-83A1-F6EECF244321}">
                <p14:modId xmlns:p14="http://schemas.microsoft.com/office/powerpoint/2010/main" val="2867657930"/>
              </p:ext>
            </p:extLst>
          </p:nvPr>
        </p:nvGraphicFramePr>
        <p:xfrm>
          <a:off x="1523999" y="539749"/>
          <a:ext cx="6535479" cy="4266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44205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B7A0E674-1703-B92F-33BC-E716E5B59312}"/>
              </a:ext>
            </a:extLst>
          </p:cNvPr>
          <p:cNvSpPr>
            <a:spLocks noGrp="1"/>
          </p:cNvSpPr>
          <p:nvPr>
            <p:ph type="title" idx="2"/>
          </p:nvPr>
        </p:nvSpPr>
        <p:spPr>
          <a:xfrm>
            <a:off x="690425" y="302350"/>
            <a:ext cx="5067600" cy="915900"/>
          </a:xfrm>
        </p:spPr>
        <p:txBody>
          <a:bodyPr/>
          <a:lstStyle/>
          <a:p>
            <a:r>
              <a:rPr lang="pt-PT" sz="2000" dirty="0"/>
              <a:t>8.2.2 Determinação dos requisitos para os produtos e Serviços</a:t>
            </a:r>
            <a:endParaRPr lang="pt-MZ" sz="2000" dirty="0"/>
          </a:p>
        </p:txBody>
      </p:sp>
      <p:graphicFrame>
        <p:nvGraphicFramePr>
          <p:cNvPr id="5" name="Diagrama 4">
            <a:extLst>
              <a:ext uri="{FF2B5EF4-FFF2-40B4-BE49-F238E27FC236}">
                <a16:creationId xmlns:a16="http://schemas.microsoft.com/office/drawing/2014/main" id="{ACB24215-8CE1-F30C-5945-D0F348727B0F}"/>
              </a:ext>
            </a:extLst>
          </p:cNvPr>
          <p:cNvGraphicFramePr/>
          <p:nvPr>
            <p:extLst>
              <p:ext uri="{D42A27DB-BD31-4B8C-83A1-F6EECF244321}">
                <p14:modId xmlns:p14="http://schemas.microsoft.com/office/powerpoint/2010/main" val="2991976693"/>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33821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881FA4E-E0DB-E07B-DD69-2093D67D587B}"/>
              </a:ext>
            </a:extLst>
          </p:cNvPr>
          <p:cNvSpPr>
            <a:spLocks noGrp="1"/>
          </p:cNvSpPr>
          <p:nvPr>
            <p:ph type="title" idx="2"/>
          </p:nvPr>
        </p:nvSpPr>
        <p:spPr>
          <a:xfrm>
            <a:off x="255428" y="8122"/>
            <a:ext cx="7364572" cy="552410"/>
          </a:xfrm>
        </p:spPr>
        <p:txBody>
          <a:bodyPr/>
          <a:lstStyle/>
          <a:p>
            <a:r>
              <a:rPr lang="pt-PT" sz="2000" dirty="0"/>
              <a:t>8.2.3 Revisão dos requisitos para produtos e serviços</a:t>
            </a:r>
            <a:endParaRPr lang="pt-MZ" sz="2000" dirty="0"/>
          </a:p>
        </p:txBody>
      </p:sp>
      <p:sp>
        <p:nvSpPr>
          <p:cNvPr id="5" name="CaixaDeTexto 4">
            <a:extLst>
              <a:ext uri="{FF2B5EF4-FFF2-40B4-BE49-F238E27FC236}">
                <a16:creationId xmlns:a16="http://schemas.microsoft.com/office/drawing/2014/main" id="{DFD7F139-B917-7609-AE3B-47E9775E112F}"/>
              </a:ext>
            </a:extLst>
          </p:cNvPr>
          <p:cNvSpPr txBox="1"/>
          <p:nvPr/>
        </p:nvSpPr>
        <p:spPr>
          <a:xfrm>
            <a:off x="524786" y="539750"/>
            <a:ext cx="7215716" cy="1169551"/>
          </a:xfrm>
          <a:prstGeom prst="rect">
            <a:avLst/>
          </a:prstGeom>
          <a:noFill/>
        </p:spPr>
        <p:txBody>
          <a:bodyPr wrap="square" rtlCol="0">
            <a:spAutoFit/>
          </a:bodyPr>
          <a:lstStyle/>
          <a:p>
            <a:r>
              <a:rPr lang="pt-PT" kern="1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8.2.3.1 A organização deve assegurar que tem a aptidão para satisfazer os requisitos dos produtos e serviços a propor aos clientes.</a:t>
            </a:r>
          </a:p>
          <a:p>
            <a:r>
              <a:rPr lang="pt-PT" kern="1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A organização deve proceder a uma revisão antes de se comprometer a fornecer produtos e serviços a um cliente para incluir: </a:t>
            </a:r>
            <a:endParaRPr lang="pt-MZ" kern="1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endParaRPr lang="pt-MZ" dirty="0">
              <a:solidFill>
                <a:schemeClr val="tx1"/>
              </a:solidFill>
            </a:endParaRPr>
          </a:p>
        </p:txBody>
      </p:sp>
      <p:graphicFrame>
        <p:nvGraphicFramePr>
          <p:cNvPr id="6" name="Diagrama 5">
            <a:extLst>
              <a:ext uri="{FF2B5EF4-FFF2-40B4-BE49-F238E27FC236}">
                <a16:creationId xmlns:a16="http://schemas.microsoft.com/office/drawing/2014/main" id="{2DCEF6BC-4B8E-374C-5C73-8DEA244F56B2}"/>
              </a:ext>
            </a:extLst>
          </p:cNvPr>
          <p:cNvGraphicFramePr/>
          <p:nvPr>
            <p:extLst>
              <p:ext uri="{D42A27DB-BD31-4B8C-83A1-F6EECF244321}">
                <p14:modId xmlns:p14="http://schemas.microsoft.com/office/powerpoint/2010/main" val="3123394905"/>
              </p:ext>
            </p:extLst>
          </p:nvPr>
        </p:nvGraphicFramePr>
        <p:xfrm>
          <a:off x="524786" y="1124525"/>
          <a:ext cx="736457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73125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B5F3D5-FB60-8B04-37D3-FF806D153125}"/>
              </a:ext>
            </a:extLst>
          </p:cNvPr>
          <p:cNvSpPr>
            <a:spLocks noGrp="1"/>
          </p:cNvSpPr>
          <p:nvPr>
            <p:ph type="title"/>
          </p:nvPr>
        </p:nvSpPr>
        <p:spPr>
          <a:xfrm>
            <a:off x="695571" y="191645"/>
            <a:ext cx="6630262" cy="1211853"/>
          </a:xfrm>
        </p:spPr>
        <p:txBody>
          <a:bodyPr/>
          <a:lstStyle/>
          <a:p>
            <a:pPr>
              <a:lnSpc>
                <a:spcPct val="150000"/>
              </a:lnSpc>
            </a:pPr>
            <a:r>
              <a:rPr lang="pt-PT" sz="1800" kern="100" dirty="0">
                <a:effectLst/>
                <a:latin typeface="Times New Roman" panose="02020603050405020304" pitchFamily="18" charset="0"/>
                <a:ea typeface="Calibri" panose="020F0502020204030204" pitchFamily="34" charset="0"/>
                <a:cs typeface="Arial" panose="020B0604020202020204" pitchFamily="34" charset="0"/>
              </a:rPr>
              <a:t>8.2.3.2 A organização deve reter informação documentada, conforme aplicável: </a:t>
            </a:r>
            <a:br>
              <a:rPr lang="pt-MZ" sz="1800" kern="100" dirty="0">
                <a:effectLst/>
                <a:latin typeface="Times New Roman" panose="02020603050405020304" pitchFamily="18" charset="0"/>
                <a:ea typeface="Calibri" panose="020F0502020204030204" pitchFamily="34" charset="0"/>
                <a:cs typeface="Arial" panose="020B0604020202020204" pitchFamily="34" charset="0"/>
              </a:rPr>
            </a:br>
            <a:endParaRPr lang="pt-MZ" dirty="0"/>
          </a:p>
        </p:txBody>
      </p:sp>
      <p:graphicFrame>
        <p:nvGraphicFramePr>
          <p:cNvPr id="5" name="Diagrama 4">
            <a:extLst>
              <a:ext uri="{FF2B5EF4-FFF2-40B4-BE49-F238E27FC236}">
                <a16:creationId xmlns:a16="http://schemas.microsoft.com/office/drawing/2014/main" id="{D4C724F0-7D4A-6FE8-39E0-0DEE526B2E99}"/>
              </a:ext>
            </a:extLst>
          </p:cNvPr>
          <p:cNvGraphicFramePr/>
          <p:nvPr>
            <p:extLst>
              <p:ext uri="{D42A27DB-BD31-4B8C-83A1-F6EECF244321}">
                <p14:modId xmlns:p14="http://schemas.microsoft.com/office/powerpoint/2010/main" val="2327202965"/>
              </p:ext>
            </p:extLst>
          </p:nvPr>
        </p:nvGraphicFramePr>
        <p:xfrm>
          <a:off x="418213" y="0"/>
          <a:ext cx="6461051" cy="4191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08132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D9BC0F3A-345F-7B17-0B7D-E869BF590957}"/>
              </a:ext>
            </a:extLst>
          </p:cNvPr>
          <p:cNvSpPr>
            <a:spLocks noGrp="1"/>
          </p:cNvSpPr>
          <p:nvPr>
            <p:ph type="title" idx="2"/>
          </p:nvPr>
        </p:nvSpPr>
        <p:spPr>
          <a:xfrm>
            <a:off x="876325" y="186892"/>
            <a:ext cx="4035917" cy="915900"/>
          </a:xfrm>
        </p:spPr>
        <p:txBody>
          <a:bodyPr/>
          <a:lstStyle/>
          <a:p>
            <a:r>
              <a:rPr lang="pt-PT" sz="2000" dirty="0"/>
              <a:t>8.2.4 Alteração dos requisitos para os produtos e serviços</a:t>
            </a:r>
            <a:endParaRPr lang="pt-MZ" sz="2000" dirty="0"/>
          </a:p>
        </p:txBody>
      </p:sp>
      <p:sp>
        <p:nvSpPr>
          <p:cNvPr id="5" name="CaixaDeTexto 4">
            <a:extLst>
              <a:ext uri="{FF2B5EF4-FFF2-40B4-BE49-F238E27FC236}">
                <a16:creationId xmlns:a16="http://schemas.microsoft.com/office/drawing/2014/main" id="{9E7AECD5-E0B7-A92C-BE5F-2831024FD6ED}"/>
              </a:ext>
            </a:extLst>
          </p:cNvPr>
          <p:cNvSpPr txBox="1"/>
          <p:nvPr/>
        </p:nvSpPr>
        <p:spPr>
          <a:xfrm>
            <a:off x="4109483" y="2115879"/>
            <a:ext cx="914400" cy="914400"/>
          </a:xfrm>
          <a:prstGeom prst="rect">
            <a:avLst/>
          </a:prstGeom>
          <a:noFill/>
        </p:spPr>
        <p:txBody>
          <a:bodyPr wrap="square" rtlCol="0">
            <a:spAutoFit/>
          </a:bodyPr>
          <a:lstStyle/>
          <a:p>
            <a:endParaRPr lang="pt-MZ" dirty="0"/>
          </a:p>
        </p:txBody>
      </p:sp>
      <p:sp>
        <p:nvSpPr>
          <p:cNvPr id="6" name="CaixaDeTexto 5">
            <a:extLst>
              <a:ext uri="{FF2B5EF4-FFF2-40B4-BE49-F238E27FC236}">
                <a16:creationId xmlns:a16="http://schemas.microsoft.com/office/drawing/2014/main" id="{B0B098F0-175C-1916-8776-9739E81A2152}"/>
              </a:ext>
            </a:extLst>
          </p:cNvPr>
          <p:cNvSpPr txBox="1"/>
          <p:nvPr/>
        </p:nvSpPr>
        <p:spPr>
          <a:xfrm>
            <a:off x="520995" y="1329070"/>
            <a:ext cx="8091377" cy="1138773"/>
          </a:xfrm>
          <a:prstGeom prst="rect">
            <a:avLst/>
          </a:prstGeom>
          <a:noFill/>
        </p:spPr>
        <p:txBody>
          <a:bodyPr wrap="square" rtlCol="0">
            <a:spAutoFit/>
          </a:bodyPr>
          <a:lstStyle/>
          <a:p>
            <a:r>
              <a:rPr lang="pt-PT" sz="1800" kern="1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Quando os requisitos para produtos e serviços forem alterados, a organização deve assegurar que a informação documentada relevante é corrigida e que as pessoas relevantes tomam consciência dos requisitos alterados.  </a:t>
            </a:r>
            <a:endParaRPr lang="pt-MZ" sz="1800" kern="1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endParaRPr lang="pt-MZ" dirty="0">
              <a:solidFill>
                <a:schemeClr val="tx1"/>
              </a:solidFill>
            </a:endParaRPr>
          </a:p>
        </p:txBody>
      </p:sp>
    </p:spTree>
    <p:extLst>
      <p:ext uri="{BB962C8B-B14F-4D97-AF65-F5344CB8AC3E}">
        <p14:creationId xmlns:p14="http://schemas.microsoft.com/office/powerpoint/2010/main" val="31794917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D65A9354-4667-5B16-C94C-D4E5FFC49468}"/>
              </a:ext>
            </a:extLst>
          </p:cNvPr>
          <p:cNvSpPr>
            <a:spLocks noGrp="1"/>
          </p:cNvSpPr>
          <p:nvPr>
            <p:ph type="title" idx="2"/>
          </p:nvPr>
        </p:nvSpPr>
        <p:spPr>
          <a:xfrm>
            <a:off x="202019" y="180754"/>
            <a:ext cx="7825562" cy="393404"/>
          </a:xfrm>
        </p:spPr>
        <p:txBody>
          <a:bodyPr/>
          <a:lstStyle/>
          <a:p>
            <a:r>
              <a:rPr lang="pt-PT" sz="2000" dirty="0"/>
              <a:t>8.3. Design e desenvolvimento de produtos e serviços</a:t>
            </a:r>
            <a:endParaRPr lang="pt-MZ" sz="2000" dirty="0"/>
          </a:p>
        </p:txBody>
      </p:sp>
      <p:graphicFrame>
        <p:nvGraphicFramePr>
          <p:cNvPr id="5" name="Diagrama 4">
            <a:extLst>
              <a:ext uri="{FF2B5EF4-FFF2-40B4-BE49-F238E27FC236}">
                <a16:creationId xmlns:a16="http://schemas.microsoft.com/office/drawing/2014/main" id="{2250283C-8AE0-DD27-A5EF-BB10003D31FC}"/>
              </a:ext>
            </a:extLst>
          </p:cNvPr>
          <p:cNvGraphicFramePr/>
          <p:nvPr>
            <p:extLst>
              <p:ext uri="{D42A27DB-BD31-4B8C-83A1-F6EECF244321}">
                <p14:modId xmlns:p14="http://schemas.microsoft.com/office/powerpoint/2010/main" val="4104097422"/>
              </p:ext>
            </p:extLst>
          </p:nvPr>
        </p:nvGraphicFramePr>
        <p:xfrm>
          <a:off x="1332614" y="784299"/>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12503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7E4D52-E6C0-3950-B2D7-82355C73C9D2}"/>
              </a:ext>
            </a:extLst>
          </p:cNvPr>
          <p:cNvSpPr>
            <a:spLocks noGrp="1"/>
          </p:cNvSpPr>
          <p:nvPr>
            <p:ph type="title"/>
          </p:nvPr>
        </p:nvSpPr>
        <p:spPr>
          <a:xfrm>
            <a:off x="589246" y="1020985"/>
            <a:ext cx="7629722" cy="1445769"/>
          </a:xfrm>
        </p:spPr>
        <p:txBody>
          <a:bodyPr/>
          <a:lstStyle/>
          <a:p>
            <a:r>
              <a:rPr lang="pt-PT" sz="1800" kern="100" dirty="0">
                <a:effectLst/>
                <a:latin typeface="Times New Roman" panose="02020603050405020304" pitchFamily="18" charset="0"/>
                <a:ea typeface="Calibri" panose="020F0502020204030204" pitchFamily="34" charset="0"/>
                <a:cs typeface="Arial" panose="020B0604020202020204" pitchFamily="34" charset="0"/>
              </a:rPr>
              <a:t>A organização deve estabelecer, implementar e manter um processo de design e desenvolvimento que seja adequado para assegurar o subsequente fornecimento de produtos e serviços.  </a:t>
            </a:r>
            <a:br>
              <a:rPr lang="pt-MZ" sz="1800" kern="100" dirty="0">
                <a:effectLst/>
                <a:latin typeface="Times New Roman" panose="02020603050405020304" pitchFamily="18" charset="0"/>
                <a:ea typeface="Calibri" panose="020F0502020204030204" pitchFamily="34" charset="0"/>
                <a:cs typeface="Arial" panose="020B0604020202020204" pitchFamily="34" charset="0"/>
              </a:rPr>
            </a:br>
            <a:endParaRPr lang="pt-MZ" dirty="0"/>
          </a:p>
        </p:txBody>
      </p:sp>
      <p:sp>
        <p:nvSpPr>
          <p:cNvPr id="3" name="Título 2">
            <a:extLst>
              <a:ext uri="{FF2B5EF4-FFF2-40B4-BE49-F238E27FC236}">
                <a16:creationId xmlns:a16="http://schemas.microsoft.com/office/drawing/2014/main" id="{9FEAEE71-9D9F-F8D6-2864-3F7F0ABADE72}"/>
              </a:ext>
            </a:extLst>
          </p:cNvPr>
          <p:cNvSpPr>
            <a:spLocks noGrp="1"/>
          </p:cNvSpPr>
          <p:nvPr>
            <p:ph type="title" idx="2"/>
          </p:nvPr>
        </p:nvSpPr>
        <p:spPr>
          <a:xfrm>
            <a:off x="690082" y="404037"/>
            <a:ext cx="2940764" cy="539266"/>
          </a:xfrm>
        </p:spPr>
        <p:txBody>
          <a:bodyPr/>
          <a:lstStyle/>
          <a:p>
            <a:r>
              <a:rPr lang="pt-PT" sz="2000" dirty="0"/>
              <a:t>8.3.1 Generalidades</a:t>
            </a:r>
            <a:endParaRPr lang="pt-MZ" sz="2000" dirty="0"/>
          </a:p>
        </p:txBody>
      </p:sp>
    </p:spTree>
    <p:extLst>
      <p:ext uri="{BB962C8B-B14F-4D97-AF65-F5344CB8AC3E}">
        <p14:creationId xmlns:p14="http://schemas.microsoft.com/office/powerpoint/2010/main" val="1142918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2309" y="483079"/>
            <a:ext cx="8471140" cy="3416320"/>
          </a:xfrm>
          <a:prstGeom prst="rect">
            <a:avLst/>
          </a:prstGeom>
          <a:noFill/>
        </p:spPr>
        <p:txBody>
          <a:bodyPr wrap="square" rtlCol="0">
            <a:spAutoFit/>
          </a:bodyPr>
          <a:lstStyle/>
          <a:p>
            <a:pPr algn="just">
              <a:lnSpc>
                <a:spcPct val="150000"/>
              </a:lnSpc>
            </a:pPr>
            <a:r>
              <a:rPr lang="pt-PT" sz="1800" dirty="0">
                <a:solidFill>
                  <a:schemeClr val="tx1"/>
                </a:solidFill>
                <a:latin typeface="Archivo" panose="020B0604020202020204" charset="0"/>
                <a:cs typeface="Archivo" panose="020B0604020202020204" charset="0"/>
              </a:rPr>
              <a:t>Todos os requisitos desta norma são genéricos e destinam-se a ser aplicáveis a qualquer organização, independentemente do tipo, tamanho ou dos produtos e serviços que oferece.</a:t>
            </a:r>
            <a:endParaRPr lang="en-US" sz="1800" dirty="0">
              <a:solidFill>
                <a:schemeClr val="tx1"/>
              </a:solidFill>
              <a:latin typeface="Archivo" panose="020B0604020202020204" charset="0"/>
              <a:cs typeface="Archivo" panose="020B0604020202020204" charset="0"/>
            </a:endParaRPr>
          </a:p>
          <a:p>
            <a:pPr algn="just">
              <a:lnSpc>
                <a:spcPct val="150000"/>
              </a:lnSpc>
            </a:pPr>
            <a:r>
              <a:rPr lang="pt-PT" sz="1800" b="1" dirty="0">
                <a:solidFill>
                  <a:schemeClr val="tx1"/>
                </a:solidFill>
                <a:latin typeface="Archivo" panose="020B0604020202020204" charset="0"/>
                <a:cs typeface="Archivo" panose="020B0604020202020204" charset="0"/>
              </a:rPr>
              <a:t>Nota 1:</a:t>
            </a:r>
            <a:r>
              <a:rPr lang="pt-PT" sz="1800" dirty="0">
                <a:solidFill>
                  <a:schemeClr val="tx1"/>
                </a:solidFill>
                <a:latin typeface="Archivo" panose="020B0604020202020204" charset="0"/>
                <a:cs typeface="Archivo" panose="020B0604020202020204" charset="0"/>
              </a:rPr>
              <a:t> Nesta Norma, os termos "produto" ou "serviço" referem-se apenas aos produtos ou serviços destinados a, ou solicitados por, um cliente.</a:t>
            </a:r>
            <a:endParaRPr lang="en-US" sz="1800" dirty="0">
              <a:solidFill>
                <a:schemeClr val="tx1"/>
              </a:solidFill>
              <a:latin typeface="Archivo" panose="020B0604020202020204" charset="0"/>
              <a:cs typeface="Archivo" panose="020B0604020202020204" charset="0"/>
            </a:endParaRPr>
          </a:p>
          <a:p>
            <a:pPr algn="just">
              <a:lnSpc>
                <a:spcPct val="150000"/>
              </a:lnSpc>
            </a:pPr>
            <a:r>
              <a:rPr lang="pt-PT" sz="1800" dirty="0">
                <a:solidFill>
                  <a:schemeClr val="tx1"/>
                </a:solidFill>
                <a:latin typeface="Archivo" panose="020B0604020202020204" charset="0"/>
                <a:cs typeface="Archivo" panose="020B0604020202020204" charset="0"/>
              </a:rPr>
              <a:t> </a:t>
            </a:r>
            <a:endParaRPr lang="en-US" sz="1800" dirty="0">
              <a:solidFill>
                <a:schemeClr val="tx1"/>
              </a:solidFill>
              <a:latin typeface="Archivo" panose="020B0604020202020204" charset="0"/>
              <a:cs typeface="Archivo" panose="020B0604020202020204" charset="0"/>
            </a:endParaRPr>
          </a:p>
          <a:p>
            <a:pPr algn="just">
              <a:lnSpc>
                <a:spcPct val="150000"/>
              </a:lnSpc>
            </a:pPr>
            <a:r>
              <a:rPr lang="pt-PT" sz="1800" b="1" dirty="0">
                <a:solidFill>
                  <a:schemeClr val="tx1"/>
                </a:solidFill>
                <a:latin typeface="Archivo" panose="020B0604020202020204" charset="0"/>
                <a:cs typeface="Archivo" panose="020B0604020202020204" charset="0"/>
              </a:rPr>
              <a:t>Nota 2:</a:t>
            </a:r>
            <a:r>
              <a:rPr lang="pt-PT" sz="1800" dirty="0">
                <a:solidFill>
                  <a:schemeClr val="tx1"/>
                </a:solidFill>
                <a:latin typeface="Archivo" panose="020B0604020202020204" charset="0"/>
                <a:cs typeface="Archivo" panose="020B0604020202020204" charset="0"/>
              </a:rPr>
              <a:t> As exigências estatutárias e regulamentares podem ser referidas como requisitos legais.</a:t>
            </a:r>
            <a:endParaRPr lang="en-US" sz="1800" dirty="0">
              <a:solidFill>
                <a:schemeClr val="tx1"/>
              </a:solidFill>
              <a:latin typeface="Archivo" panose="020B0604020202020204" charset="0"/>
              <a:cs typeface="Archivo" panose="020B0604020202020204" charset="0"/>
            </a:endParaRPr>
          </a:p>
        </p:txBody>
      </p:sp>
    </p:spTree>
    <p:extLst>
      <p:ext uri="{BB962C8B-B14F-4D97-AF65-F5344CB8AC3E}">
        <p14:creationId xmlns:p14="http://schemas.microsoft.com/office/powerpoint/2010/main" val="5614875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AB55AE9-CD23-583D-76FE-ACD40C4CF978}"/>
              </a:ext>
            </a:extLst>
          </p:cNvPr>
          <p:cNvSpPr>
            <a:spLocks noGrp="1"/>
          </p:cNvSpPr>
          <p:nvPr>
            <p:ph type="title" idx="2"/>
          </p:nvPr>
        </p:nvSpPr>
        <p:spPr>
          <a:xfrm>
            <a:off x="514817" y="95693"/>
            <a:ext cx="6906709" cy="486103"/>
          </a:xfrm>
        </p:spPr>
        <p:txBody>
          <a:bodyPr/>
          <a:lstStyle/>
          <a:p>
            <a:r>
              <a:rPr lang="pt-PT" sz="2000" dirty="0"/>
              <a:t>8. 3.2 Planeamento do design e desenvolvimento</a:t>
            </a:r>
            <a:endParaRPr lang="pt-MZ" sz="2000" dirty="0"/>
          </a:p>
        </p:txBody>
      </p:sp>
      <p:graphicFrame>
        <p:nvGraphicFramePr>
          <p:cNvPr id="5" name="Diagrama 4">
            <a:extLst>
              <a:ext uri="{FF2B5EF4-FFF2-40B4-BE49-F238E27FC236}">
                <a16:creationId xmlns:a16="http://schemas.microsoft.com/office/drawing/2014/main" id="{1C1F7B47-5720-7C96-8F68-C72E65184581}"/>
              </a:ext>
            </a:extLst>
          </p:cNvPr>
          <p:cNvGraphicFramePr/>
          <p:nvPr>
            <p:extLst>
              <p:ext uri="{D42A27DB-BD31-4B8C-83A1-F6EECF244321}">
                <p14:modId xmlns:p14="http://schemas.microsoft.com/office/powerpoint/2010/main" val="3439364324"/>
              </p:ext>
            </p:extLst>
          </p:nvPr>
        </p:nvGraphicFramePr>
        <p:xfrm>
          <a:off x="1524000" y="539749"/>
          <a:ext cx="6365358" cy="45080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54818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3E6FC51-B8D8-AFA1-0A01-ADF3A69D998A}"/>
              </a:ext>
            </a:extLst>
          </p:cNvPr>
          <p:cNvSpPr>
            <a:spLocks noGrp="1"/>
          </p:cNvSpPr>
          <p:nvPr>
            <p:ph type="title" idx="2"/>
          </p:nvPr>
        </p:nvSpPr>
        <p:spPr>
          <a:xfrm>
            <a:off x="881184" y="103667"/>
            <a:ext cx="7381631" cy="529637"/>
          </a:xfrm>
        </p:spPr>
        <p:txBody>
          <a:bodyPr/>
          <a:lstStyle/>
          <a:p>
            <a:r>
              <a:rPr lang="pt-PT" sz="2000" dirty="0"/>
              <a:t>8.3.3.	Entradas para design e desenvolvimento</a:t>
            </a:r>
            <a:endParaRPr lang="pt-MZ" sz="2000" dirty="0"/>
          </a:p>
        </p:txBody>
      </p:sp>
      <p:graphicFrame>
        <p:nvGraphicFramePr>
          <p:cNvPr id="2" name="Diagrama 1">
            <a:extLst>
              <a:ext uri="{FF2B5EF4-FFF2-40B4-BE49-F238E27FC236}">
                <a16:creationId xmlns:a16="http://schemas.microsoft.com/office/drawing/2014/main" id="{CF6E438F-94C2-835A-B9B5-FE095F8D888C}"/>
              </a:ext>
            </a:extLst>
          </p:cNvPr>
          <p:cNvGraphicFramePr/>
          <p:nvPr>
            <p:extLst>
              <p:ext uri="{D42A27DB-BD31-4B8C-83A1-F6EECF244321}">
                <p14:modId xmlns:p14="http://schemas.microsoft.com/office/powerpoint/2010/main" val="1266111532"/>
              </p:ext>
            </p:extLst>
          </p:nvPr>
        </p:nvGraphicFramePr>
        <p:xfrm>
          <a:off x="1523999" y="539749"/>
          <a:ext cx="6492949" cy="43618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50163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753951C-6B72-343A-1E20-01B27507869D}"/>
              </a:ext>
            </a:extLst>
          </p:cNvPr>
          <p:cNvSpPr>
            <a:spLocks noGrp="1"/>
          </p:cNvSpPr>
          <p:nvPr>
            <p:ph type="title" idx="2"/>
          </p:nvPr>
        </p:nvSpPr>
        <p:spPr>
          <a:xfrm>
            <a:off x="735442" y="212652"/>
            <a:ext cx="5878009" cy="369145"/>
          </a:xfrm>
        </p:spPr>
        <p:txBody>
          <a:bodyPr/>
          <a:lstStyle/>
          <a:p>
            <a:r>
              <a:rPr lang="pt-PT" sz="1800" dirty="0"/>
              <a:t>8.3.4.	Controlos do design e desenvolvimento</a:t>
            </a:r>
            <a:endParaRPr lang="pt-MZ" sz="1800" dirty="0"/>
          </a:p>
        </p:txBody>
      </p:sp>
      <p:graphicFrame>
        <p:nvGraphicFramePr>
          <p:cNvPr id="5" name="Diagrama 4">
            <a:extLst>
              <a:ext uri="{FF2B5EF4-FFF2-40B4-BE49-F238E27FC236}">
                <a16:creationId xmlns:a16="http://schemas.microsoft.com/office/drawing/2014/main" id="{97F97934-319E-A580-E3BD-B006BA783280}"/>
              </a:ext>
            </a:extLst>
          </p:cNvPr>
          <p:cNvGraphicFramePr/>
          <p:nvPr>
            <p:extLst>
              <p:ext uri="{D42A27DB-BD31-4B8C-83A1-F6EECF244321}">
                <p14:modId xmlns:p14="http://schemas.microsoft.com/office/powerpoint/2010/main" val="2124855383"/>
              </p:ext>
            </p:extLst>
          </p:nvPr>
        </p:nvGraphicFramePr>
        <p:xfrm>
          <a:off x="1524000" y="539750"/>
          <a:ext cx="6280298" cy="4391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05933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EBA2415-2071-3400-BA66-615C88207DB8}"/>
              </a:ext>
            </a:extLst>
          </p:cNvPr>
          <p:cNvSpPr>
            <a:spLocks noGrp="1"/>
          </p:cNvSpPr>
          <p:nvPr>
            <p:ph type="title" idx="2"/>
          </p:nvPr>
        </p:nvSpPr>
        <p:spPr>
          <a:xfrm>
            <a:off x="908222" y="191386"/>
            <a:ext cx="5800921" cy="409093"/>
          </a:xfrm>
        </p:spPr>
        <p:txBody>
          <a:bodyPr/>
          <a:lstStyle/>
          <a:p>
            <a:r>
              <a:rPr lang="pt-PT"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8.3.5 Saídas do design e desenvolvimento</a:t>
            </a:r>
            <a:endParaRPr lang="pt-MZ" sz="2000" dirty="0"/>
          </a:p>
        </p:txBody>
      </p:sp>
      <p:graphicFrame>
        <p:nvGraphicFramePr>
          <p:cNvPr id="5" name="Diagrama 4">
            <a:extLst>
              <a:ext uri="{FF2B5EF4-FFF2-40B4-BE49-F238E27FC236}">
                <a16:creationId xmlns:a16="http://schemas.microsoft.com/office/drawing/2014/main" id="{97C85031-A26B-8589-CF86-7805AA484733}"/>
              </a:ext>
            </a:extLst>
          </p:cNvPr>
          <p:cNvGraphicFramePr/>
          <p:nvPr>
            <p:extLst>
              <p:ext uri="{D42A27DB-BD31-4B8C-83A1-F6EECF244321}">
                <p14:modId xmlns:p14="http://schemas.microsoft.com/office/powerpoint/2010/main" val="1222698652"/>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21622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913FDAA-FD7B-57AF-166A-3FDCACA99F4F}"/>
              </a:ext>
            </a:extLst>
          </p:cNvPr>
          <p:cNvSpPr>
            <a:spLocks noGrp="1"/>
          </p:cNvSpPr>
          <p:nvPr>
            <p:ph type="title" idx="2"/>
          </p:nvPr>
        </p:nvSpPr>
        <p:spPr>
          <a:xfrm>
            <a:off x="759366" y="42529"/>
            <a:ext cx="7778577" cy="507369"/>
          </a:xfrm>
        </p:spPr>
        <p:txBody>
          <a:bodyPr/>
          <a:lstStyle/>
          <a:p>
            <a:r>
              <a:rPr lang="pt-PT" sz="2000" dirty="0"/>
              <a:t>8.3.6.Alterações do design e desenvolvimento</a:t>
            </a:r>
            <a:endParaRPr lang="pt-MZ" sz="2000" dirty="0"/>
          </a:p>
        </p:txBody>
      </p:sp>
      <p:graphicFrame>
        <p:nvGraphicFramePr>
          <p:cNvPr id="5" name="Diagrama 4">
            <a:extLst>
              <a:ext uri="{FF2B5EF4-FFF2-40B4-BE49-F238E27FC236}">
                <a16:creationId xmlns:a16="http://schemas.microsoft.com/office/drawing/2014/main" id="{9B41A56A-649E-9810-3A00-25C1407EF25D}"/>
              </a:ext>
            </a:extLst>
          </p:cNvPr>
          <p:cNvGraphicFramePr/>
          <p:nvPr>
            <p:extLst>
              <p:ext uri="{D42A27DB-BD31-4B8C-83A1-F6EECF244321}">
                <p14:modId xmlns:p14="http://schemas.microsoft.com/office/powerpoint/2010/main" val="519184970"/>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13720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D15DE62-3B5F-A3B5-7D22-D2B1E9D8C1DC}"/>
              </a:ext>
            </a:extLst>
          </p:cNvPr>
          <p:cNvSpPr>
            <a:spLocks noGrp="1"/>
          </p:cNvSpPr>
          <p:nvPr>
            <p:ph type="title" idx="2"/>
          </p:nvPr>
        </p:nvSpPr>
        <p:spPr>
          <a:xfrm>
            <a:off x="244549" y="74429"/>
            <a:ext cx="7740502" cy="688122"/>
          </a:xfrm>
        </p:spPr>
        <p:txBody>
          <a:bodyPr/>
          <a:lstStyle/>
          <a:p>
            <a:r>
              <a:rPr lang="pt-PT" sz="1800" dirty="0"/>
              <a:t>8.4. Controle dos processos, produtos e serviços de fornecedores externos.</a:t>
            </a:r>
            <a:endParaRPr lang="pt-MZ" sz="1800" dirty="0"/>
          </a:p>
        </p:txBody>
      </p:sp>
      <p:sp>
        <p:nvSpPr>
          <p:cNvPr id="6" name="CaixaDeTexto 5">
            <a:extLst>
              <a:ext uri="{FF2B5EF4-FFF2-40B4-BE49-F238E27FC236}">
                <a16:creationId xmlns:a16="http://schemas.microsoft.com/office/drawing/2014/main" id="{9A8359CA-BB6D-E982-8080-03552FC5C2B2}"/>
              </a:ext>
            </a:extLst>
          </p:cNvPr>
          <p:cNvSpPr txBox="1"/>
          <p:nvPr/>
        </p:nvSpPr>
        <p:spPr>
          <a:xfrm>
            <a:off x="223283" y="616466"/>
            <a:ext cx="8920717" cy="4385816"/>
          </a:xfrm>
          <a:prstGeom prst="rect">
            <a:avLst/>
          </a:prstGeom>
          <a:noFill/>
        </p:spPr>
        <p:txBody>
          <a:bodyPr wrap="square" rtlCol="0">
            <a:spAutoFit/>
          </a:bodyPr>
          <a:lstStyle/>
          <a:p>
            <a:pPr algn="just">
              <a:lnSpc>
                <a:spcPct val="150000"/>
              </a:lnSpc>
            </a:pPr>
            <a:r>
              <a:rPr lang="pt-PT" sz="1800" kern="1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a) os produtos e serviços de fornecedores externos se destinam a ser incorporados nos próprios produtos e serviços da organização; </a:t>
            </a:r>
            <a:endParaRPr lang="pt-MZ" sz="1800" kern="1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50000"/>
              </a:lnSpc>
            </a:pPr>
            <a:r>
              <a:rPr lang="pt-PT" sz="1800" kern="1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b) os produtos e serviços são fornecidos diretamente aos clientes por fornecedores externos em nome da organização; </a:t>
            </a:r>
            <a:endParaRPr lang="pt-MZ" sz="1800" kern="1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50000"/>
              </a:lnSpc>
            </a:pPr>
            <a:r>
              <a:rPr lang="pt-PT" sz="1800" kern="1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c) um processo, ou parte de um processo, é realizado por um fornecedor externo como resultado de uma decisão da organização. </a:t>
            </a:r>
            <a:endParaRPr lang="pt-MZ" sz="1800" kern="1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50000"/>
              </a:lnSpc>
            </a:pPr>
            <a:r>
              <a:rPr lang="pt-PT" sz="1800" kern="1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A organização deve estabelecer e aplicar critérios para a avaliação, seleção, monitorização do desempenho e reavaliação de fornecedores externos com base na respetiva capacidade para fornecer processos ou produtos e serviços de acordo com requisitos. </a:t>
            </a:r>
            <a:endParaRPr lang="pt-MZ" sz="1800" kern="1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r>
              <a:rPr lang="pt-PT"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A organização deve reter informação documentada destas atividades e de quaisquer ações que sejam necessárias como resultado das avaliações.</a:t>
            </a:r>
            <a:endParaRPr lang="pt-MZ" dirty="0">
              <a:solidFill>
                <a:schemeClr val="tx1"/>
              </a:solidFill>
            </a:endParaRPr>
          </a:p>
        </p:txBody>
      </p:sp>
    </p:spTree>
    <p:extLst>
      <p:ext uri="{BB962C8B-B14F-4D97-AF65-F5344CB8AC3E}">
        <p14:creationId xmlns:p14="http://schemas.microsoft.com/office/powerpoint/2010/main" val="45046468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A43753-9DE1-B1BF-5BC7-D7CE4CEAF3CE}"/>
              </a:ext>
            </a:extLst>
          </p:cNvPr>
          <p:cNvSpPr>
            <a:spLocks noGrp="1"/>
          </p:cNvSpPr>
          <p:nvPr>
            <p:ph type="title"/>
          </p:nvPr>
        </p:nvSpPr>
        <p:spPr>
          <a:xfrm>
            <a:off x="255181" y="340242"/>
            <a:ext cx="8750596" cy="4602816"/>
          </a:xfrm>
        </p:spPr>
        <p:txBody>
          <a:bodyPr/>
          <a:lstStyle/>
          <a:p>
            <a:pPr>
              <a:lnSpc>
                <a:spcPct val="150000"/>
              </a:lnSpc>
            </a:pP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a) assegurar que os processos de fornecedores externos permanecem sob o controlo do seu sistema de gestão da qualidade;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b) definir tanto os controlos que tenciona aplicar a um fornecedor externo como os que tenciona aplicar à saída resultante;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c) ter em consideração: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latin typeface="Times New Roman" panose="02020603050405020304" pitchFamily="18" charset="0"/>
                <a:ea typeface="Calibri" panose="020F0502020204030204" pitchFamily="34" charset="0"/>
                <a:cs typeface="Arial" panose="020B0604020202020204" pitchFamily="34" charset="0"/>
              </a:rPr>
              <a:t>	</a:t>
            </a: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1) o impacto potencial dos processos, produtos e serviços de fornecedores externos sobre a capacidade da organização para satisfazer de forma consistente os requisitos dos clientes bem como exigências estatutárias e regulamentares aplicáveis;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	2) a eficácia dos controlos aplicados pelo fornecedor externo;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d) determinar a verificação, ou outras atividades, necessária(s) para assegurar que os processos, produtos e serviços de fornecedores externos satisfazem os requisitos.</a:t>
            </a:r>
            <a:endParaRPr lang="pt-MZ" b="0" dirty="0"/>
          </a:p>
        </p:txBody>
      </p:sp>
      <p:sp>
        <p:nvSpPr>
          <p:cNvPr id="3" name="Título 2">
            <a:extLst>
              <a:ext uri="{FF2B5EF4-FFF2-40B4-BE49-F238E27FC236}">
                <a16:creationId xmlns:a16="http://schemas.microsoft.com/office/drawing/2014/main" id="{15A77B01-C898-9DDF-89DE-5F680499E7E9}"/>
              </a:ext>
            </a:extLst>
          </p:cNvPr>
          <p:cNvSpPr>
            <a:spLocks noGrp="1"/>
          </p:cNvSpPr>
          <p:nvPr>
            <p:ph type="title" idx="2"/>
          </p:nvPr>
        </p:nvSpPr>
        <p:spPr>
          <a:xfrm>
            <a:off x="1365423" y="9056"/>
            <a:ext cx="5917880" cy="422308"/>
          </a:xfrm>
        </p:spPr>
        <p:txBody>
          <a:bodyPr/>
          <a:lstStyle/>
          <a:p>
            <a:r>
              <a:rPr lang="pt-PT" sz="2000" dirty="0"/>
              <a:t>8.4.2.	Tipo e extensão do controle</a:t>
            </a:r>
            <a:endParaRPr lang="pt-MZ" sz="2000" dirty="0"/>
          </a:p>
        </p:txBody>
      </p:sp>
    </p:spTree>
    <p:extLst>
      <p:ext uri="{BB962C8B-B14F-4D97-AF65-F5344CB8AC3E}">
        <p14:creationId xmlns:p14="http://schemas.microsoft.com/office/powerpoint/2010/main" val="411294295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C5E98-DD2F-F8EB-BF5F-2B1D1FDB10F2}"/>
              </a:ext>
            </a:extLst>
          </p:cNvPr>
          <p:cNvSpPr>
            <a:spLocks noGrp="1"/>
          </p:cNvSpPr>
          <p:nvPr>
            <p:ph type="title"/>
          </p:nvPr>
        </p:nvSpPr>
        <p:spPr>
          <a:xfrm>
            <a:off x="323432" y="367648"/>
            <a:ext cx="8086922" cy="4606892"/>
          </a:xfrm>
        </p:spPr>
        <p:txBody>
          <a:bodyPr/>
          <a:lstStyle/>
          <a:p>
            <a:pPr>
              <a:lnSpc>
                <a:spcPct val="150000"/>
              </a:lnSpc>
            </a:pP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a) processos, produtos e serviços a fornecer;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b) a aprovação de: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	1) produtos e serviços;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	2) métodos, processos e equipamento;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	3) libertação de produtos e serviços;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c) competência das pessoas, incluindo quaisquer qualificações necessárias;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d) as interações do fornecedor externo com a organização;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e) o controlo e a monitorização do desempenho do fornecedor externo a serem aplicados pela organização; </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800" b="0" kern="100" dirty="0">
                <a:effectLst/>
                <a:latin typeface="Times New Roman" panose="02020603050405020304" pitchFamily="18" charset="0"/>
                <a:ea typeface="Calibri" panose="020F0502020204030204" pitchFamily="34" charset="0"/>
                <a:cs typeface="Arial" panose="020B0604020202020204" pitchFamily="34" charset="0"/>
              </a:rPr>
              <a:t>f) as atividades de verificação ou validação que a organização, ou o seu cliente, tenciona levar a cabo nas instalações do fornecedor externo.</a:t>
            </a:r>
            <a:br>
              <a:rPr lang="pt-MZ" sz="1800" b="0" kern="100" dirty="0">
                <a:effectLst/>
                <a:latin typeface="Times New Roman" panose="02020603050405020304" pitchFamily="18" charset="0"/>
                <a:ea typeface="Calibri" panose="020F0502020204030204" pitchFamily="34" charset="0"/>
                <a:cs typeface="Arial" panose="020B0604020202020204" pitchFamily="34" charset="0"/>
              </a:rPr>
            </a:br>
            <a:endParaRPr lang="pt-MZ" b="0" dirty="0"/>
          </a:p>
        </p:txBody>
      </p:sp>
      <p:sp>
        <p:nvSpPr>
          <p:cNvPr id="3" name="Título 2">
            <a:extLst>
              <a:ext uri="{FF2B5EF4-FFF2-40B4-BE49-F238E27FC236}">
                <a16:creationId xmlns:a16="http://schemas.microsoft.com/office/drawing/2014/main" id="{188B4658-BFA6-37AE-7CB5-6538578A024F}"/>
              </a:ext>
            </a:extLst>
          </p:cNvPr>
          <p:cNvSpPr>
            <a:spLocks noGrp="1"/>
          </p:cNvSpPr>
          <p:nvPr>
            <p:ph type="title" idx="2"/>
          </p:nvPr>
        </p:nvSpPr>
        <p:spPr>
          <a:xfrm>
            <a:off x="525450" y="147695"/>
            <a:ext cx="6545201" cy="401043"/>
          </a:xfrm>
        </p:spPr>
        <p:txBody>
          <a:bodyPr/>
          <a:lstStyle/>
          <a:p>
            <a:r>
              <a:rPr lang="pt-PT" sz="2000" dirty="0"/>
              <a:t>8.4.3.	Informação para fornecedores externos</a:t>
            </a:r>
            <a:endParaRPr lang="pt-MZ" sz="2000" dirty="0"/>
          </a:p>
        </p:txBody>
      </p:sp>
    </p:spTree>
    <p:extLst>
      <p:ext uri="{BB962C8B-B14F-4D97-AF65-F5344CB8AC3E}">
        <p14:creationId xmlns:p14="http://schemas.microsoft.com/office/powerpoint/2010/main" val="4693676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E0C45AC-29BB-8F24-8438-22D36AF1A4D0}"/>
              </a:ext>
            </a:extLst>
          </p:cNvPr>
          <p:cNvSpPr>
            <a:spLocks noGrp="1"/>
          </p:cNvSpPr>
          <p:nvPr>
            <p:ph type="title" idx="2"/>
          </p:nvPr>
        </p:nvSpPr>
        <p:spPr>
          <a:xfrm>
            <a:off x="2056540" y="2264735"/>
            <a:ext cx="5535108" cy="968695"/>
          </a:xfrm>
        </p:spPr>
        <p:txBody>
          <a:bodyPr/>
          <a:lstStyle/>
          <a:p>
            <a:r>
              <a:rPr lang="pt-PT" sz="3000" dirty="0"/>
              <a:t>8.5.Produção e prestação do serviço</a:t>
            </a:r>
            <a:endParaRPr lang="pt-MZ" sz="3000" dirty="0"/>
          </a:p>
        </p:txBody>
      </p:sp>
    </p:spTree>
    <p:extLst>
      <p:ext uri="{BB962C8B-B14F-4D97-AF65-F5344CB8AC3E}">
        <p14:creationId xmlns:p14="http://schemas.microsoft.com/office/powerpoint/2010/main" val="10599828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7ABEA1-B303-4314-7393-370D76275B03}"/>
              </a:ext>
            </a:extLst>
          </p:cNvPr>
          <p:cNvSpPr>
            <a:spLocks noGrp="1"/>
          </p:cNvSpPr>
          <p:nvPr>
            <p:ph type="title"/>
          </p:nvPr>
        </p:nvSpPr>
        <p:spPr>
          <a:xfrm>
            <a:off x="79742" y="206585"/>
            <a:ext cx="9064257" cy="4843880"/>
          </a:xfrm>
        </p:spPr>
        <p:txBody>
          <a:bodyPr/>
          <a:lstStyle/>
          <a:p>
            <a:pPr>
              <a:lnSpc>
                <a:spcPct val="150000"/>
              </a:lnSpc>
            </a:pPr>
            <a:r>
              <a:rPr lang="pt-PT" sz="1400" b="0" kern="100" dirty="0">
                <a:effectLst/>
                <a:latin typeface="Times New Roman" panose="02020603050405020304" pitchFamily="18" charset="0"/>
                <a:ea typeface="Calibri" panose="020F0502020204030204" pitchFamily="34" charset="0"/>
                <a:cs typeface="Arial" panose="020B0604020202020204" pitchFamily="34" charset="0"/>
              </a:rPr>
              <a:t>a) a disponibilidade de informação documentada que defina:  </a:t>
            </a:r>
            <a:br>
              <a:rPr lang="pt-MZ" sz="14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400" b="0" kern="100" dirty="0">
                <a:effectLst/>
                <a:latin typeface="Times New Roman" panose="02020603050405020304" pitchFamily="18" charset="0"/>
                <a:ea typeface="Calibri" panose="020F0502020204030204" pitchFamily="34" charset="0"/>
                <a:cs typeface="Arial" panose="020B0604020202020204" pitchFamily="34" charset="0"/>
              </a:rPr>
              <a:t>	1) as características dos produtos a serem produzidos, os serviços a serem prestados ou as atividades a serem desempenhadas; </a:t>
            </a:r>
            <a:br>
              <a:rPr lang="pt-MZ" sz="14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400" b="0" kern="100" dirty="0">
                <a:effectLst/>
                <a:latin typeface="Times New Roman" panose="02020603050405020304" pitchFamily="18" charset="0"/>
                <a:ea typeface="Calibri" panose="020F0502020204030204" pitchFamily="34" charset="0"/>
                <a:cs typeface="Arial" panose="020B0604020202020204" pitchFamily="34" charset="0"/>
              </a:rPr>
              <a:t>	2) os resultados a serem obtidos; </a:t>
            </a:r>
            <a:br>
              <a:rPr lang="pt-MZ" sz="14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400" b="0" kern="100" dirty="0">
                <a:effectLst/>
                <a:latin typeface="Times New Roman" panose="02020603050405020304" pitchFamily="18" charset="0"/>
                <a:ea typeface="Calibri" panose="020F0502020204030204" pitchFamily="34" charset="0"/>
                <a:cs typeface="Arial" panose="020B0604020202020204" pitchFamily="34" charset="0"/>
              </a:rPr>
              <a:t>b) a disponibilidade e a utilização de recursos de monitorização e de medição adequados; </a:t>
            </a:r>
            <a:br>
              <a:rPr lang="pt-PT" sz="14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400" b="0" kern="100" dirty="0">
                <a:effectLst/>
                <a:latin typeface="Times New Roman" panose="02020603050405020304" pitchFamily="18" charset="0"/>
                <a:ea typeface="Calibri" panose="020F0502020204030204" pitchFamily="34" charset="0"/>
                <a:cs typeface="Arial" panose="020B0604020202020204" pitchFamily="34" charset="0"/>
              </a:rPr>
              <a:t>c) a implementação de atividades de monitorização e de medição em etapas adequadas para verificar que os critérios de controlo dos processos ou das saídas e os critérios de aceitação de produtos e serviços foram satisfeitos; </a:t>
            </a:r>
            <a:br>
              <a:rPr lang="pt-MZ" sz="14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400" b="0" kern="100" dirty="0">
                <a:effectLst/>
                <a:latin typeface="Times New Roman" panose="02020603050405020304" pitchFamily="18" charset="0"/>
                <a:ea typeface="Calibri" panose="020F0502020204030204" pitchFamily="34" charset="0"/>
                <a:cs typeface="Arial" panose="020B0604020202020204" pitchFamily="34" charset="0"/>
              </a:rPr>
              <a:t>d) a utilização da infraestrutura e do ambiente adequados para a operacionalização dos processos; </a:t>
            </a:r>
            <a:br>
              <a:rPr lang="pt-MZ" sz="14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400" b="0" kern="100" dirty="0">
                <a:effectLst/>
                <a:latin typeface="Times New Roman" panose="02020603050405020304" pitchFamily="18" charset="0"/>
                <a:ea typeface="Calibri" panose="020F0502020204030204" pitchFamily="34" charset="0"/>
                <a:cs typeface="Arial" panose="020B0604020202020204" pitchFamily="34" charset="0"/>
              </a:rPr>
              <a:t>e) a designação de pessoas competentes, incluindo quaisquer qualificações requeridas; </a:t>
            </a:r>
            <a:br>
              <a:rPr lang="pt-MZ" sz="14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400" b="0" kern="100" dirty="0">
                <a:effectLst/>
                <a:latin typeface="Times New Roman" panose="02020603050405020304" pitchFamily="18" charset="0"/>
                <a:ea typeface="Calibri" panose="020F0502020204030204" pitchFamily="34" charset="0"/>
                <a:cs typeface="Arial" panose="020B0604020202020204" pitchFamily="34" charset="0"/>
              </a:rPr>
              <a:t>f) a validação e a revalidação periódica da capacidade dos processos de produção e de prestação do serviço para serem atingidos os resultados planeados, quando a saída resultante não possa ser verificada por uma monitorização ou medição subsequente; </a:t>
            </a:r>
            <a:br>
              <a:rPr lang="pt-MZ" sz="14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400" b="0" kern="100" dirty="0">
                <a:effectLst/>
                <a:latin typeface="Times New Roman" panose="02020603050405020304" pitchFamily="18" charset="0"/>
                <a:ea typeface="Calibri" panose="020F0502020204030204" pitchFamily="34" charset="0"/>
                <a:cs typeface="Arial" panose="020B0604020202020204" pitchFamily="34" charset="0"/>
              </a:rPr>
              <a:t>g) a implementação de ações para prevenir o erro humano; </a:t>
            </a:r>
            <a:br>
              <a:rPr lang="pt-MZ" sz="1400" b="0" kern="100" dirty="0">
                <a:effectLst/>
                <a:latin typeface="Times New Roman" panose="02020603050405020304" pitchFamily="18" charset="0"/>
                <a:ea typeface="Calibri" panose="020F0502020204030204" pitchFamily="34" charset="0"/>
                <a:cs typeface="Arial" panose="020B0604020202020204" pitchFamily="34" charset="0"/>
              </a:rPr>
            </a:br>
            <a:r>
              <a:rPr lang="pt-PT" sz="1400" b="0" kern="100" dirty="0">
                <a:effectLst/>
                <a:latin typeface="Times New Roman" panose="02020603050405020304" pitchFamily="18" charset="0"/>
                <a:ea typeface="Calibri" panose="020F0502020204030204" pitchFamily="34" charset="0"/>
                <a:cs typeface="Arial" panose="020B0604020202020204" pitchFamily="34" charset="0"/>
              </a:rPr>
              <a:t>h) a implementação de atividades de libertação, de entrega e posteriores à entrega.</a:t>
            </a:r>
            <a:endParaRPr lang="pt-MZ" sz="1400" b="0" dirty="0"/>
          </a:p>
        </p:txBody>
      </p:sp>
      <p:sp>
        <p:nvSpPr>
          <p:cNvPr id="3" name="Título 2">
            <a:extLst>
              <a:ext uri="{FF2B5EF4-FFF2-40B4-BE49-F238E27FC236}">
                <a16:creationId xmlns:a16="http://schemas.microsoft.com/office/drawing/2014/main" id="{7739720D-27A7-2F73-38F1-A80520D04665}"/>
              </a:ext>
            </a:extLst>
          </p:cNvPr>
          <p:cNvSpPr>
            <a:spLocks noGrp="1"/>
          </p:cNvSpPr>
          <p:nvPr>
            <p:ph type="title" idx="2"/>
          </p:nvPr>
        </p:nvSpPr>
        <p:spPr>
          <a:xfrm>
            <a:off x="746506" y="0"/>
            <a:ext cx="7650987" cy="443573"/>
          </a:xfrm>
        </p:spPr>
        <p:txBody>
          <a:bodyPr/>
          <a:lstStyle/>
          <a:p>
            <a:r>
              <a:rPr lang="pt-PT" sz="2000" dirty="0"/>
              <a:t>8.5.1.	Controle da produção e da prestação do serviço</a:t>
            </a:r>
            <a:endParaRPr lang="pt-MZ" sz="2000" dirty="0"/>
          </a:p>
        </p:txBody>
      </p:sp>
    </p:spTree>
    <p:extLst>
      <p:ext uri="{BB962C8B-B14F-4D97-AF65-F5344CB8AC3E}">
        <p14:creationId xmlns:p14="http://schemas.microsoft.com/office/powerpoint/2010/main" val="4262248455"/>
      </p:ext>
    </p:extLst>
  </p:cSld>
  <p:clrMapOvr>
    <a:masterClrMapping/>
  </p:clrMapOvr>
</p:sld>
</file>

<file path=ppt/theme/theme1.xml><?xml version="1.0" encoding="utf-8"?>
<a:theme xmlns:a="http://schemas.openxmlformats.org/drawingml/2006/main" name="Automotive Industry Theme for Business by Slidesgo">
  <a:themeElements>
    <a:clrScheme name="Simple Light">
      <a:dk1>
        <a:srgbClr val="FFFFFF"/>
      </a:dk1>
      <a:lt1>
        <a:srgbClr val="1B1F28"/>
      </a:lt1>
      <a:dk2>
        <a:srgbClr val="1B1F28"/>
      </a:dk2>
      <a:lt2>
        <a:srgbClr val="F53D24"/>
      </a:lt2>
      <a:accent1>
        <a:srgbClr val="990001"/>
      </a:accent1>
      <a:accent2>
        <a:srgbClr val="721553"/>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utomotive Industry Theme for Business by Slidesgo">
  <a:themeElements>
    <a:clrScheme name="Simple Light">
      <a:dk1>
        <a:srgbClr val="FFFFFF"/>
      </a:dk1>
      <a:lt1>
        <a:srgbClr val="1B1F28"/>
      </a:lt1>
      <a:dk2>
        <a:srgbClr val="1B1F28"/>
      </a:dk2>
      <a:lt2>
        <a:srgbClr val="F53D24"/>
      </a:lt2>
      <a:accent1>
        <a:srgbClr val="990001"/>
      </a:accent1>
      <a:accent2>
        <a:srgbClr val="721553"/>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585</TotalTime>
  <Words>7061</Words>
  <Application>Microsoft Office PowerPoint</Application>
  <PresentationFormat>On-screen Show (16:9)</PresentationFormat>
  <Paragraphs>531</Paragraphs>
  <Slides>124</Slides>
  <Notes>55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124</vt:i4>
      </vt:variant>
    </vt:vector>
  </HeadingPairs>
  <TitlesOfParts>
    <vt:vector size="138" baseType="lpstr">
      <vt:lpstr>Cambria Math</vt:lpstr>
      <vt:lpstr>DM Sans</vt:lpstr>
      <vt:lpstr>Bebas Neue</vt:lpstr>
      <vt:lpstr>Times New Roman</vt:lpstr>
      <vt:lpstr>DM Sans Light</vt:lpstr>
      <vt:lpstr>Wingdings</vt:lpstr>
      <vt:lpstr>Archivo</vt:lpstr>
      <vt:lpstr>Raleway</vt:lpstr>
      <vt:lpstr>Arial</vt:lpstr>
      <vt:lpstr>Anaheim</vt:lpstr>
      <vt:lpstr>Nunito Light</vt:lpstr>
      <vt:lpstr>PT Sans</vt:lpstr>
      <vt:lpstr>Automotive Industry Theme for Business by Slidesgo</vt:lpstr>
      <vt:lpstr>Automotive Industry Theme for Business by Slidesgo</vt:lpstr>
      <vt:lpstr>ISO 9001 – Sistema de Gestão de Qualidade</vt:lpstr>
      <vt:lpstr>Elementos do grupo</vt:lpstr>
      <vt:lpstr>ISO 9001:2015</vt:lpstr>
      <vt:lpstr>Objectivo Geral</vt:lpstr>
      <vt:lpstr>Objectivos Específicos</vt:lpstr>
      <vt:lpstr>Tópicos </vt:lpstr>
      <vt:lpstr>Objetivo e campo de aplicação </vt:lpstr>
      <vt:lpstr>1. Objectivo e campo de aplicação  </vt:lpstr>
      <vt:lpstr>PowerPoint Presentation</vt:lpstr>
      <vt:lpstr>Referências Normativas</vt:lpstr>
      <vt:lpstr>2. Referências normativas </vt:lpstr>
      <vt:lpstr>2.1. Conceitos fundamentais 2.1.1. Qualidade </vt:lpstr>
      <vt:lpstr>2.1.2. Sistema de Gestão de Qualidade </vt:lpstr>
      <vt:lpstr>2.1.3. Contexto de uma organização </vt:lpstr>
      <vt:lpstr>2.1.4. Partes interessadas </vt:lpstr>
      <vt:lpstr>2.1.5. Suporte </vt:lpstr>
      <vt:lpstr>2.2. Princípios de Gestão de Qualidade 2.2.1. Foco no cliente</vt:lpstr>
      <vt:lpstr>2.2.2. Liderança</vt:lpstr>
      <vt:lpstr>2.2.3. Engajamento das pessoas</vt:lpstr>
      <vt:lpstr>2.2.4. Abordagem de processo</vt:lpstr>
      <vt:lpstr>2.2.5. Melhoria contínua</vt:lpstr>
      <vt:lpstr>Termos e Condições </vt:lpstr>
      <vt:lpstr>3. Termos e Condições</vt:lpstr>
      <vt:lpstr>3.1. Qualidade</vt:lpstr>
      <vt:lpstr>3.1. Qualidade</vt:lpstr>
      <vt:lpstr>3.2. SGQ</vt:lpstr>
      <vt:lpstr>3.2. Sistema de Gestão de Qualidade</vt:lpstr>
      <vt:lpstr>3.3. Requisitos</vt:lpstr>
      <vt:lpstr>3.3. Requisitos</vt:lpstr>
      <vt:lpstr>3.4. Clientes &amp; Partes Interessadas</vt:lpstr>
      <vt:lpstr>3.4. Clientes e Partes Interessadas</vt:lpstr>
      <vt:lpstr>3.5. Auditoria</vt:lpstr>
      <vt:lpstr>3.5. Auditoria</vt:lpstr>
      <vt:lpstr>3.6. Eficácia &amp; Eficiência</vt:lpstr>
      <vt:lpstr>3.6. Eficácia e Eficiência</vt:lpstr>
      <vt:lpstr>3.7. Política de Qualidade</vt:lpstr>
      <vt:lpstr>3.7. Política de Qualidade</vt:lpstr>
      <vt:lpstr>Contexto da Organização </vt:lpstr>
      <vt:lpstr>4. Contexto da organização 4.1. Compreender a organização e o seu contexto</vt:lpstr>
      <vt:lpstr>4.2. Compreender as necessidades e as expectativas das partes interessadas</vt:lpstr>
      <vt:lpstr>4.3. Determinar o âmbito do sistema de gestão de qualidade</vt:lpstr>
      <vt:lpstr>4.3. Determinar o âmbito do sistema de gestão de qualidade (cont.)</vt:lpstr>
      <vt:lpstr>4.4. Sistema de gestão de qualidade e respectivos processos</vt:lpstr>
      <vt:lpstr>4.4. Sistema de gestão de qualidade e respectivos processos (cont.)</vt:lpstr>
      <vt:lpstr>Liderança </vt:lpstr>
      <vt:lpstr>5.1. Liderança e Compromisso 5.1.1. Generalidades</vt:lpstr>
      <vt:lpstr>5.1.1. Generalidades (cont.)</vt:lpstr>
      <vt:lpstr>5.1.2. Foco no cliente</vt:lpstr>
      <vt:lpstr>5.2. Política 5.2.1. Estabelecer a política da qualidade</vt:lpstr>
      <vt:lpstr>5.2.2. Comunicação da política da qualidade</vt:lpstr>
      <vt:lpstr>5.3. Funções, responsabilidades e autoridades organizacionais</vt:lpstr>
      <vt:lpstr>Planeamento</vt:lpstr>
      <vt:lpstr>6. Planeamento</vt:lpstr>
      <vt:lpstr>6.1. Acções para abordar Riscos e Oportunidades</vt:lpstr>
      <vt:lpstr>6.1. Acções para abordar Riscos e Oportunidades</vt:lpstr>
      <vt:lpstr>6.1. Acções para abordar Riscos e Oportunidades</vt:lpstr>
      <vt:lpstr>6.1. Acções para abordar Riscos e Oportunidades</vt:lpstr>
      <vt:lpstr>6.2. Objectivos da qualidade e planeamento para os atingir</vt:lpstr>
      <vt:lpstr>6.2. Objectivos da qualidade …</vt:lpstr>
      <vt:lpstr>6.2. … Planeamento para os atingir</vt:lpstr>
      <vt:lpstr>6.3. Planeamento das mudanças</vt:lpstr>
      <vt:lpstr>6.3. Planeamento das mudanças</vt:lpstr>
      <vt:lpstr>Suporte</vt:lpstr>
      <vt:lpstr>7.1. Recursos</vt:lpstr>
      <vt:lpstr>7.1.1. Providenciamento de Recursos Necessários</vt:lpstr>
      <vt:lpstr>7.1.2. Pessoas</vt:lpstr>
      <vt:lpstr>7.1.3. Infra-estrutura</vt:lpstr>
      <vt:lpstr>7.1.4. Ambiente adequado</vt:lpstr>
      <vt:lpstr>7.1.5. Recursos de monitorização e medição</vt:lpstr>
      <vt:lpstr>7.1.5. Recursos de monitorização e medição</vt:lpstr>
      <vt:lpstr>7.2. Competências</vt:lpstr>
      <vt:lpstr>7.2. Competências </vt:lpstr>
      <vt:lpstr>7.3. Conscientização </vt:lpstr>
      <vt:lpstr>7.3. Conscientização</vt:lpstr>
      <vt:lpstr>7.4. Comunicação </vt:lpstr>
      <vt:lpstr>7.4. Comunicação</vt:lpstr>
      <vt:lpstr>7.5. Informação documentada</vt:lpstr>
      <vt:lpstr>7.4. Informação documentada</vt:lpstr>
      <vt:lpstr>Operacionalização </vt:lpstr>
      <vt:lpstr>PowerPoint Presentation</vt:lpstr>
      <vt:lpstr>8.1. Planeamente e controle operacional</vt:lpstr>
      <vt:lpstr>8.2. Requisitos para produtos e serviços</vt:lpstr>
      <vt:lpstr>8.2.1 Comunicação com o cliente</vt:lpstr>
      <vt:lpstr>8.2.2 Determinação dos requisitos para os produtos e Serviços</vt:lpstr>
      <vt:lpstr>8.2.3 Revisão dos requisitos para produtos e serviços</vt:lpstr>
      <vt:lpstr>8.2.3.2 A organização deve reter informação documentada, conforme aplicável:  </vt:lpstr>
      <vt:lpstr>8.2.4 Alteração dos requisitos para os produtos e serviços</vt:lpstr>
      <vt:lpstr>8.3. Design e desenvolvimento de produtos e serviços</vt:lpstr>
      <vt:lpstr>A organização deve estabelecer, implementar e manter um processo de design e desenvolvimento que seja adequado para assegurar o subsequente fornecimento de produtos e serviços.   </vt:lpstr>
      <vt:lpstr>8. 3.2 Planeamento do design e desenvolvimento</vt:lpstr>
      <vt:lpstr>8.3.3. Entradas para design e desenvolvimento</vt:lpstr>
      <vt:lpstr>8.3.4. Controlos do design e desenvolvimento</vt:lpstr>
      <vt:lpstr>8.3.5 Saídas do design e desenvolvimento</vt:lpstr>
      <vt:lpstr>8.3.6.Alterações do design e desenvolvimento</vt:lpstr>
      <vt:lpstr>8.4. Controle dos processos, produtos e serviços de fornecedores externos.</vt:lpstr>
      <vt:lpstr>a) assegurar que os processos de fornecedores externos permanecem sob o controlo do seu sistema de gestão da qualidade;  b) definir tanto os controlos que tenciona aplicar a um fornecedor externo como os que tenciona aplicar à saída resultante;  c) ter em consideração:    1) o impacto potencial dos processos, produtos e serviços de fornecedores externos sobre a capacidade da organização para satisfazer de forma consistente os requisitos dos clientes bem como exigências estatutárias e regulamentares aplicáveis;   2) a eficácia dos controlos aplicados pelo fornecedor externo;   d) determinar a verificação, ou outras atividades, necessária(s) para assegurar que os processos, produtos e serviços de fornecedores externos satisfazem os requisitos.</vt:lpstr>
      <vt:lpstr>a) processos, produtos e serviços a fornecer;  b) a aprovação de:   1) produtos e serviços;   2) métodos, processos e equipamento;   3) libertação de produtos e serviços;  c) competência das pessoas, incluindo quaisquer qualificações necessárias;  d) as interações do fornecedor externo com a organização;  e) o controlo e a monitorização do desempenho do fornecedor externo a serem aplicados pela organização;  f) as atividades de verificação ou validação que a organização, ou o seu cliente, tenciona levar a cabo nas instalações do fornecedor externo. </vt:lpstr>
      <vt:lpstr>8.5.Produção e prestação do serviço</vt:lpstr>
      <vt:lpstr>a) a disponibilidade de informação documentada que defina:    1) as características dos produtos a serem produzidos, os serviços a serem prestados ou as atividades a serem desempenhadas;   2) os resultados a serem obtidos;  b) a disponibilidade e a utilização de recursos de monitorização e de medição adequados;  c) a implementação de atividades de monitorização e de medição em etapas adequadas para verificar que os critérios de controlo dos processos ou das saídas e os critérios de aceitação de produtos e serviços foram satisfeitos;  d) a utilização da infraestrutura e do ambiente adequados para a operacionalização dos processos;  e) a designação de pessoas competentes, incluindo quaisquer qualificações requeridas;  f) a validação e a revalidação periódica da capacidade dos processos de produção e de prestação do serviço para serem atingidos os resultados planeados, quando a saída resultante não possa ser verificada por uma monitorização ou medição subsequente;  g) a implementação de ações para prevenir o erro humano;  h) a implementação de atividades de libertação, de entrega e posteriores à entrega.</vt:lpstr>
      <vt:lpstr>A organização deve utilizar meios adequados para identificar as saídas quando for necessário assegurar a conformidade de produtos e serviços.   A organização deve identificar o estado das saídas em relação aos requisitos de monitorização e de medição ao longo da produção e da prestação do serviço.   A organização deve controlar a identificação única das saídas quando a rastreabilidade for um requisito e deve reter a informação documentada necessária para permitir a rastreabilidade.</vt:lpstr>
      <vt:lpstr>A organização deve cuidar da propriedade dos clientes ou dos fornecedores externos enquanto a mesma estiver sob o seu controlo ou a ser utilizada pela organização.  A organização deve identificar, verificar, proteger e salvaguardar a propriedade de clientes ou fornecedores externos disponibilizada para utilização ou para incorporação nos produtos e serviços.  Quando a propriedade de um cliente ou fornecedor externo se perde, danifica ou é de outra forma tida como inadequada para utilização, a organização deve reportá-lo ao cliente ou fornecedor externo e reter informação documentada da ocorrência.</vt:lpstr>
      <vt:lpstr>A organização deve preservar as saídas durante a produção e a prestação do serviço, na medida necessária para assegurar a conformidade com os requisitos.  NOTA: A preservação pode incluir a identificação, o manuseamento, o controlo de contaminação, o embalamento, o armazenamento, a transmissão ou transporte e a proteção.</vt:lpstr>
      <vt:lpstr>Ao determinar a extensão das atividades posteriores à entrega requeridas, a organização deve considerar:  a) as exigências estatutárias e regulamentares;  b) as potenciais consequências não desejadas associadas aos seus produtos e serviços;  c) a natureza, a utilização e o tempo de vida pretendidos para os seus produtos e serviços; d) os requisitos dos clientes;  e) o retorno de informação dos clientes.</vt:lpstr>
      <vt:lpstr>A organização deve rever e controlar alterações na produção ou na prestação do serviço, na medida necessária para assegurar a conformidade continuada com os requisitos.  A organização deve reter informação documentada que descreva os resultados da revisão das alterações, a(s) pessoa(s) que autorizou(aram) as alterações e quaisquer ações que resultem da revisão.</vt:lpstr>
      <vt:lpstr>A libertação de produtos e serviços para o cliente não deve prosseguir antes de terem sido completadas de forma satisfatória as disposições planeadas, exceto quando aprovada por uma autoridade relevante e, onde aplicável, pelo cliente.  A organização deve reter a informação documentada relativa a libertação de produtos e serviços.  A informação documentada deve incluir:   a) evidência da conformidade com os critérios de aceitação;   b) rastreabilidade à(s) pessoa(s) que autorizou(aram) a libertação.</vt:lpstr>
      <vt:lpstr>A organização deve empreender ações adequadas baseadas na natureza da não conformidade e do seu efeito na conformidade de produtos e serviços.  Isto também deve ser aplicado a produtos e serviços não conformes que sejam detetados após a entrega dos produtos, durante ou após a prestação do serviço.  A organização deve tratar as saídas não conformes de uma ou mais das seguintes formas: a) correção;  b) segregação, contenção, retorno ou suspensão do fornecimento de produtos e serviços; c) informação ao cliente;  d) obtenção de autorização para aceitação sob derrogação.  A conformidade com os requisitos deve ser verificada quando as saídas não conformes são corrigidas. </vt:lpstr>
      <vt:lpstr>a) descreva a não conformidade;  b) descreva as ações empreendidas;  c) descreva quaisquer derrogações obtidas;  d) identifique a autoridade que decide a ação correspondente à não conformidade.</vt:lpstr>
      <vt:lpstr>Avaliação de  Desempenho</vt:lpstr>
      <vt:lpstr>9.1.  Monitorização, medição, análise e avaliação 9.1.1. Generalidades </vt:lpstr>
      <vt:lpstr>9.1.2. Monitorizar e medir a satisfação do cliente</vt:lpstr>
      <vt:lpstr>9.1.3. Análise e avaliação </vt:lpstr>
      <vt:lpstr>9.2. Auditoria interna </vt:lpstr>
      <vt:lpstr>  3. Os critérios e o âmbito de cada auditoria também deverão estar muito bem claros.  4. A organização deve seleccionar auditores que conduzirão a auditoria de forma objectiva e imparcial.  5. Deve-se assegurar que os resultados da auditoria sejam comunicados à gestão relevante.  6. Aplicar, sem atrasos, as correcções apropriadas.  7. Documentar toda a informação da auditoria e os respectivos resultados como evidência da sua implementação.</vt:lpstr>
      <vt:lpstr>9.3. Revisão pela gestão 9.3.1. Entradas para a revisão pela gestão </vt:lpstr>
      <vt:lpstr>PowerPoint Presentation</vt:lpstr>
      <vt:lpstr>9.3.2. Saídas da revisão pela gestão </vt:lpstr>
      <vt:lpstr>Melhoria</vt:lpstr>
      <vt:lpstr>10.1. Oportunidade de melhoria </vt:lpstr>
      <vt:lpstr>10.2. Acções de melhoria 10.2.1. Acção correctiva em casos de não conformidade </vt:lpstr>
      <vt:lpstr>PowerPoint Presentation</vt:lpstr>
      <vt:lpstr>10.3. Melhoria Contínua </vt:lpstr>
      <vt:lpstr>Do you need longer text?</vt:lpstr>
      <vt:lpstr>The slide title goes here!</vt:lpstr>
      <vt:lpstr>Awesome 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ISO 9001 – Sistema de Gestão de Qualidade</dc:title>
  <dc:creator>PC</dc:creator>
  <cp:lastModifiedBy>Belarmino Simão Júnior</cp:lastModifiedBy>
  <cp:revision>50</cp:revision>
  <dcterms:modified xsi:type="dcterms:W3CDTF">2024-05-20T06:49:52Z</dcterms:modified>
</cp:coreProperties>
</file>