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B7B30-A1D1-4B90-A4A1-0C602FE0BB15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E0812-590A-4827-B37E-2AC032D15B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855ED-E29C-484C-9080-6D8F27C71047}" type="datetime1">
              <a:rPr lang="pt-PT" smtClean="0"/>
              <a:t>07/05/2024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B5C1-C903-4F01-B5E4-0743ABB4125C}" type="datetime1">
              <a:rPr lang="pt-PT" smtClean="0"/>
              <a:t>07/05/2024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FAB7-95B5-49C7-867A-BA4F8F831161}" type="datetime1">
              <a:rPr lang="pt-PT" smtClean="0"/>
              <a:t>07/05/2024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49DF-7112-4085-B397-03488A0F99B3}" type="datetime1">
              <a:rPr lang="pt-PT" smtClean="0"/>
              <a:t>07/05/2024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D0D1-F519-4FD1-8863-14DBF08AE719}" type="datetime1">
              <a:rPr lang="pt-PT" smtClean="0"/>
              <a:t>07/05/2024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521B-DC77-4847-ACA0-78B6143C8C92}" type="datetime1">
              <a:rPr lang="pt-PT" smtClean="0"/>
              <a:t>07/05/2024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E5D1-BA77-49E2-87F2-1203489592D8}" type="datetime1">
              <a:rPr lang="pt-PT" smtClean="0"/>
              <a:t>07/05/2024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5C62-8B3E-4317-9FC7-0ECE473A1450}" type="datetime1">
              <a:rPr lang="pt-PT" smtClean="0"/>
              <a:t>07/05/2024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C8A7-870D-47BA-975B-FA5D91955ACD}" type="datetime1">
              <a:rPr lang="pt-PT" smtClean="0"/>
              <a:t>07/05/2024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56A-57A6-44EC-AF5D-2070934B5B15}" type="datetime1">
              <a:rPr lang="pt-PT" smtClean="0"/>
              <a:t>07/05/2024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C356-DE31-4E12-9A02-D6696729A2FC}" type="datetime1">
              <a:rPr lang="pt-PT" smtClean="0"/>
              <a:t>07/05/2024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7628DA-D385-41CF-9767-B3B9D471DB3C}" type="datetime1">
              <a:rPr lang="pt-PT" smtClean="0"/>
              <a:t>07/05/2024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3983886"/>
            <a:ext cx="2984376" cy="2397442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/>
              <a:t>Estudantes:</a:t>
            </a:r>
          </a:p>
          <a:p>
            <a:pPr algn="l"/>
            <a:r>
              <a:rPr lang="pt-BR" sz="1600" dirty="0" smtClean="0"/>
              <a:t>Lino, Miro Pedro Tipaneque</a:t>
            </a:r>
          </a:p>
          <a:p>
            <a:pPr algn="l"/>
            <a:r>
              <a:rPr lang="pt-BR" sz="1600" dirty="0" smtClean="0"/>
              <a:t>Nhachengo, Diana Lina Fumo</a:t>
            </a:r>
          </a:p>
          <a:p>
            <a:pPr algn="l"/>
            <a:r>
              <a:rPr lang="pt-BR" sz="1600" dirty="0" smtClean="0"/>
              <a:t>Nhabomba, Amosse</a:t>
            </a:r>
          </a:p>
          <a:p>
            <a:pPr algn="l"/>
            <a:r>
              <a:rPr lang="pt-BR" sz="1600" dirty="0" smtClean="0"/>
              <a:t>Sabão, Karen da Flora</a:t>
            </a:r>
          </a:p>
          <a:p>
            <a:pPr algn="l"/>
            <a:r>
              <a:rPr lang="pt-BR" sz="1600" dirty="0" smtClean="0"/>
              <a:t>Tembe, Hector Víctor Vanilson</a:t>
            </a:r>
            <a:endParaRPr lang="pt-BR" sz="1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593921" y="692696"/>
            <a:ext cx="6154543" cy="1368151"/>
          </a:xfrm>
        </p:spPr>
        <p:txBody>
          <a:bodyPr/>
          <a:lstStyle/>
          <a:p>
            <a:pPr algn="l"/>
            <a: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  <a:t>Faculdade Engennharia</a:t>
            </a:r>
            <a:b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  <a:t>Departamento de Engenharia Electrotécnica</a:t>
            </a:r>
            <a:b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  <a:t>Licenciatura em Engenharia Informática</a:t>
            </a:r>
            <a:b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2400" dirty="0" smtClean="0">
                <a:solidFill>
                  <a:schemeClr val="tx1">
                    <a:lumMod val="75000"/>
                  </a:schemeClr>
                </a:solidFill>
              </a:rPr>
              <a:t>Engenharia de Software 1</a:t>
            </a:r>
            <a:endParaRPr lang="pt-BR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1043608" y="764704"/>
            <a:ext cx="3100627" cy="23762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sz="36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1436365" cy="2033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ítulo 3"/>
          <p:cNvSpPr txBox="1">
            <a:spLocks/>
          </p:cNvSpPr>
          <p:nvPr/>
        </p:nvSpPr>
        <p:spPr>
          <a:xfrm>
            <a:off x="5148063" y="1970403"/>
            <a:ext cx="3096345" cy="13681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Manutenção de Software</a:t>
            </a:r>
            <a:endParaRPr lang="pt-BR" sz="36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5620072" y="3983886"/>
            <a:ext cx="2984376" cy="239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 smtClean="0"/>
              <a:t>Docentes</a:t>
            </a:r>
          </a:p>
          <a:p>
            <a:pPr algn="l"/>
            <a:r>
              <a:rPr lang="pt-BR" sz="1600" dirty="0" smtClean="0"/>
              <a:t>Regente: Dr. Sérgio Mavie</a:t>
            </a:r>
          </a:p>
          <a:p>
            <a:pPr algn="l"/>
            <a:r>
              <a:rPr lang="pt-BR" sz="1600" dirty="0" smtClean="0"/>
              <a:t>Assistente: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00173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2800" dirty="0"/>
              <a:t>A manutenção de software é o processo geral de mudança em um sistema depois que ele é liberado para uso. 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dirty="0" smtClean="0"/>
              <a:t>O </a:t>
            </a:r>
            <a:r>
              <a:rPr lang="pt-BR" sz="2800" dirty="0"/>
              <a:t>termo geralmente se aplica ao software customizado em que grupos de desenvolvimento separados estão envolvidos antes e depois da </a:t>
            </a:r>
            <a:r>
              <a:rPr lang="pt-BR" sz="2800" dirty="0" smtClean="0"/>
              <a:t>liberação.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1. Introdução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275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As alterações feitas no software podem ser simples mudanças para </a:t>
            </a:r>
            <a:r>
              <a:rPr lang="pt-BR" sz="2800" dirty="0" smtClean="0"/>
              <a:t>correcção </a:t>
            </a:r>
            <a:r>
              <a:rPr lang="pt-BR" sz="2800" dirty="0"/>
              <a:t>de erros de codificação, até mudanças mais extensas para </a:t>
            </a:r>
            <a:r>
              <a:rPr lang="pt-BR" sz="2800" dirty="0" smtClean="0"/>
              <a:t>correcção </a:t>
            </a:r>
            <a:r>
              <a:rPr lang="pt-BR" sz="2800" dirty="0"/>
              <a:t>de erros de </a:t>
            </a:r>
            <a:r>
              <a:rPr lang="pt-BR" sz="2800" dirty="0" smtClean="0"/>
              <a:t>projecto</a:t>
            </a:r>
            <a:r>
              <a:rPr lang="pt-BR" sz="2800" dirty="0"/>
              <a:t>, ou melhorias significativas para corrigir erros de especificação ou acomodar novos requisitos. </a:t>
            </a:r>
            <a:endParaRPr lang="pt-BR" sz="2800" dirty="0" smtClean="0"/>
          </a:p>
          <a:p>
            <a:r>
              <a:rPr lang="pt-BR" sz="2800" dirty="0" smtClean="0"/>
              <a:t>As </a:t>
            </a:r>
            <a:r>
              <a:rPr lang="pt-BR" sz="2800" dirty="0"/>
              <a:t>mudanças são implementadas por meio da modificação de componentes do sistema existente e, quando necessário, por meio da adição de novos componentes.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sz="4000" dirty="0" smtClean="0"/>
              <a:t>Cont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Grupo 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08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Sommerville menciona dois tipos de manutenção de software: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Correcção </a:t>
            </a:r>
            <a:r>
              <a:rPr lang="pt-BR" dirty="0"/>
              <a:t>de </a:t>
            </a:r>
            <a:r>
              <a:rPr lang="pt-BR" dirty="0" smtClean="0"/>
              <a:t>defeitos</a:t>
            </a:r>
          </a:p>
          <a:p>
            <a:endParaRPr lang="pt-BR" dirty="0" smtClean="0"/>
          </a:p>
          <a:p>
            <a:r>
              <a:rPr lang="pt-BR" dirty="0"/>
              <a:t>Adaptação </a:t>
            </a:r>
            <a:r>
              <a:rPr lang="pt-BR" dirty="0" smtClean="0"/>
              <a:t>ambiental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Adição de </a:t>
            </a:r>
            <a:r>
              <a:rPr lang="pt-BR" dirty="0" smtClean="0"/>
              <a:t>funcionalidade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2. Categorias de Manutenção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6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categoria trata da </a:t>
            </a:r>
            <a:r>
              <a:rPr lang="pt-BR" dirty="0" smtClean="0"/>
              <a:t>correcção </a:t>
            </a:r>
            <a:r>
              <a:rPr lang="pt-BR" dirty="0"/>
              <a:t>de defeitos ou bugs que são descobertos após a entrega do software. 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manutenção </a:t>
            </a:r>
            <a:r>
              <a:rPr lang="pt-BR" dirty="0" smtClean="0"/>
              <a:t>correctiva </a:t>
            </a:r>
            <a:r>
              <a:rPr lang="pt-BR" dirty="0"/>
              <a:t>envolve identificar o problema, diagnosticar a causa e implementar uma solução para corrigi-lo.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2.1. Correcção de defeitos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76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modificações feitas no software para torná-lo compatível com um novo ambiente operacional, como </a:t>
            </a:r>
            <a:r>
              <a:rPr lang="pt-BR" dirty="0" smtClean="0"/>
              <a:t>actualizações </a:t>
            </a:r>
            <a:r>
              <a:rPr lang="pt-BR" dirty="0"/>
              <a:t>de sistemas operacionais, </a:t>
            </a:r>
            <a:r>
              <a:rPr lang="pt-BR" dirty="0" smtClean="0"/>
              <a:t>bases </a:t>
            </a:r>
            <a:r>
              <a:rPr lang="pt-BR" dirty="0"/>
              <a:t>de dados ou hardware.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Isso </a:t>
            </a:r>
            <a:r>
              <a:rPr lang="pt-BR" dirty="0"/>
              <a:t>pode incluir ajustes para garantir que o software continue funcionando sem problemas em novas versões de plataformas ou dispositivos.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2.2. Adaptação ambiental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022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 a implementação de mudanças no software para atender a novos requisitos de negócios ou tecnológicos.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Isso </a:t>
            </a:r>
            <a:r>
              <a:rPr lang="pt-BR" dirty="0"/>
              <a:t>pode incluir a adição de novos recursos, a integração com sistemas externos ou a modificação da </a:t>
            </a:r>
            <a:r>
              <a:rPr lang="pt-BR" dirty="0" smtClean="0"/>
              <a:t>arquitectura </a:t>
            </a:r>
            <a:r>
              <a:rPr lang="pt-BR" dirty="0"/>
              <a:t>do software para suportar novas funcionalidades.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2.3. Adição de funcionalidades</a:t>
            </a:r>
            <a:endParaRPr lang="pt-BR" sz="40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513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Grupo 5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695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">
  <a:themeElements>
    <a:clrScheme name="Cap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37</TotalTime>
  <Words>335</Words>
  <Application>Microsoft Office PowerPoint</Application>
  <PresentationFormat>Apresentação no Ecrã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Capa</vt:lpstr>
      <vt:lpstr>Faculdade Engennharia Departamento de Engenharia Electrotécnica Licenciatura em Engenharia Informática Engenharia de Software 1</vt:lpstr>
      <vt:lpstr>1. Introdução</vt:lpstr>
      <vt:lpstr>Cont</vt:lpstr>
      <vt:lpstr>2. Categorias de Manutenção</vt:lpstr>
      <vt:lpstr>2.1. Correcção de defeitos</vt:lpstr>
      <vt:lpstr>2.2. Adaptação ambiental</vt:lpstr>
      <vt:lpstr>2.3. Adição de funcionalidades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G.A.N.G.S.T.A.R</dc:creator>
  <cp:lastModifiedBy>G.A.N.G.S.T.A.R</cp:lastModifiedBy>
  <cp:revision>5</cp:revision>
  <dcterms:created xsi:type="dcterms:W3CDTF">2024-05-07T21:03:24Z</dcterms:created>
  <dcterms:modified xsi:type="dcterms:W3CDTF">2024-05-07T21:47:39Z</dcterms:modified>
</cp:coreProperties>
</file>