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9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06" r:id="rId32"/>
    <p:sldId id="283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286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303" r:id="rId69"/>
    <p:sldId id="294" r:id="rId70"/>
    <p:sldId id="304" r:id="rId71"/>
    <p:sldId id="295" r:id="rId72"/>
    <p:sldId id="305" r:id="rId73"/>
    <p:sldId id="296" r:id="rId74"/>
    <p:sldId id="300" r:id="rId75"/>
    <p:sldId id="301" r:id="rId76"/>
    <p:sldId id="297" r:id="rId77"/>
    <p:sldId id="298" r:id="rId78"/>
    <p:sldId id="299" r:id="rId79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83"/>
    </p:embeddedFont>
    <p:embeddedFont>
      <p:font typeface="Poppins Black" panose="00000900000000000000"/>
      <p:bold r:id="rId84"/>
    </p:embeddedFont>
    <p:embeddedFont>
      <p:font typeface="Raleway"/>
      <p:regular r:id="rId85"/>
      <p:bold r:id="rId86"/>
      <p:italic r:id="rId87"/>
      <p:boldItalic r:id="rId88"/>
    </p:embeddedFont>
    <p:embeddedFont>
      <p:font typeface="Barlow" panose="00000500000000000000"/>
      <p:regular r:id="rId89"/>
    </p:embeddedFont>
    <p:embeddedFont>
      <p:font typeface="Nunito Light"/>
      <p:regular r:id="rId90"/>
    </p:embeddedFont>
    <p:embeddedFont>
      <p:font typeface="Poppins ExtraBold" panose="00000900000000000000"/>
      <p:bold r:id="rId91"/>
    </p:embeddedFont>
    <p:embeddedFont>
      <p:font typeface="Poppins" panose="00000500000000000000"/>
      <p:regular r:id="rId92"/>
    </p:embeddedFont>
    <p:embeddedFont>
      <p:font typeface="Proxima Nova" panose="02000506030000020004"/>
      <p:regular r:id="rId93"/>
      <p:bold r:id="rId94"/>
    </p:embeddedFont>
    <p:embeddedFont>
      <p:font typeface="Raleway Black"/>
      <p:bold r:id="rId95"/>
    </p:embeddedFont>
    <p:embeddedFont>
      <p:font typeface="Raleway Medium"/>
      <p:regular r:id="rId96"/>
      <p:bold r:id="rId97"/>
      <p:italic r:id="rId98"/>
      <p:boldItalic r:id="rId99"/>
    </p:embeddedFont>
    <p:embeddedFont>
      <p:font typeface="Poppins Black" panose="00000900000000000000" pitchFamily="2" charset="0"/>
      <p:bold r:id="rId100"/>
    </p:embeddedFont>
    <p:embeddedFont>
      <p:font typeface="Calibri" panose="020F0502020204030204" pitchFamily="34" charset="0"/>
      <p:regular r:id="rId101"/>
      <p:bold r:id="rId102"/>
      <p:italic r:id="rId103"/>
      <p:boldItalic r:id="rId104"/>
    </p:embeddedFont>
    <p:embeddedFont>
      <p:font typeface="Poppins" panose="00000500000000000000" pitchFamily="2" charset="0"/>
      <p:regular r:id="rId105"/>
      <p:bold r:id="rId106"/>
      <p:italic r:id="rId107"/>
      <p:boldItalic r:id="rId10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642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font" Target="fonts/font17.fntdata"/><Relationship Id="rId98" Type="http://schemas.openxmlformats.org/officeDocument/2006/relationships/font" Target="fonts/font16.fntdata"/><Relationship Id="rId97" Type="http://schemas.openxmlformats.org/officeDocument/2006/relationships/font" Target="fonts/font15.fntdata"/><Relationship Id="rId96" Type="http://schemas.openxmlformats.org/officeDocument/2006/relationships/font" Target="fonts/font14.fntdata"/><Relationship Id="rId95" Type="http://schemas.openxmlformats.org/officeDocument/2006/relationships/font" Target="fonts/font13.fntdata"/><Relationship Id="rId94" Type="http://schemas.openxmlformats.org/officeDocument/2006/relationships/font" Target="fonts/font12.fntdata"/><Relationship Id="rId93" Type="http://schemas.openxmlformats.org/officeDocument/2006/relationships/font" Target="fonts/font11.fntdata"/><Relationship Id="rId92" Type="http://schemas.openxmlformats.org/officeDocument/2006/relationships/font" Target="fonts/font10.fntdata"/><Relationship Id="rId91" Type="http://schemas.openxmlformats.org/officeDocument/2006/relationships/font" Target="fonts/font9.fntdata"/><Relationship Id="rId90" Type="http://schemas.openxmlformats.org/officeDocument/2006/relationships/font" Target="fonts/font8.fntdata"/><Relationship Id="rId9" Type="http://schemas.openxmlformats.org/officeDocument/2006/relationships/slide" Target="slides/slide5.xml"/><Relationship Id="rId89" Type="http://schemas.openxmlformats.org/officeDocument/2006/relationships/font" Target="fonts/font7.fntdata"/><Relationship Id="rId88" Type="http://schemas.openxmlformats.org/officeDocument/2006/relationships/font" Target="fonts/font6.fntdata"/><Relationship Id="rId87" Type="http://schemas.openxmlformats.org/officeDocument/2006/relationships/font" Target="fonts/font5.fntdata"/><Relationship Id="rId86" Type="http://schemas.openxmlformats.org/officeDocument/2006/relationships/font" Target="fonts/font4.fntdata"/><Relationship Id="rId85" Type="http://schemas.openxmlformats.org/officeDocument/2006/relationships/font" Target="fonts/font3.fntdata"/><Relationship Id="rId84" Type="http://schemas.openxmlformats.org/officeDocument/2006/relationships/font" Target="fonts/font2.fntdata"/><Relationship Id="rId83" Type="http://schemas.openxmlformats.org/officeDocument/2006/relationships/font" Target="fonts/font1.fntdata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8" Type="http://schemas.openxmlformats.org/officeDocument/2006/relationships/font" Target="fonts/font26.fntdata"/><Relationship Id="rId107" Type="http://schemas.openxmlformats.org/officeDocument/2006/relationships/font" Target="fonts/font25.fntdata"/><Relationship Id="rId106" Type="http://schemas.openxmlformats.org/officeDocument/2006/relationships/font" Target="fonts/font24.fntdata"/><Relationship Id="rId105" Type="http://schemas.openxmlformats.org/officeDocument/2006/relationships/font" Target="fonts/font23.fntdata"/><Relationship Id="rId104" Type="http://schemas.openxmlformats.org/officeDocument/2006/relationships/font" Target="fonts/font22.fntdata"/><Relationship Id="rId103" Type="http://schemas.openxmlformats.org/officeDocument/2006/relationships/font" Target="fonts/font21.fntdata"/><Relationship Id="rId102" Type="http://schemas.openxmlformats.org/officeDocument/2006/relationships/font" Target="fonts/font20.fntdata"/><Relationship Id="rId101" Type="http://schemas.openxmlformats.org/officeDocument/2006/relationships/font" Target="fonts/font19.fntdata"/><Relationship Id="rId100" Type="http://schemas.openxmlformats.org/officeDocument/2006/relationships/font" Target="fonts/font18.fntdata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4" name="Google Shape;8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Google Shape;8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8" name="Google Shape;8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4" name="Google Shape;8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6" name="Google Shape;9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3" name="Google Shape;9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7" name="Google Shape;9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6" name="Google Shape;7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9" name="Google Shape;93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6" name="Google Shape;9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3" name="Google Shape;9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9" name="Google Shape;9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8" name="Google Shape;98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5" name="Google Shape;8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9" name="Google Shape;100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2" name="Google Shape;10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4" name="Google Shape;10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1" name="Google Shape;102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8" name="Google Shape;102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5" name="Google Shape;10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7" name="Google Shape;104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4" name="Google Shape;105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4" name="Google Shape;105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1" name="Google Shape;106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1" name="Google Shape;106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8" name="Google Shape;106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8" name="Google Shape;106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3" name="Google Shape;8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5" name="Google Shape;107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f2bd2abc1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f2bd2abc1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f2bd2abc1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f2bd2abc1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2" name="Google Shape;108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9" name="Google Shape;108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6" name="Google Shape;109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7" name="Google Shape;8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 panose="020B0604020202020204"/>
              <a:ea typeface="Anaheim" panose="020B0604020202020204"/>
              <a:cs typeface="Anaheim" panose="020B0604020202020204"/>
              <a:sym typeface="Anaheim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i="1">
              <a:solidFill>
                <a:srgbClr val="595959"/>
              </a:solidFill>
              <a:latin typeface="Anaheim" panose="020B0604020202020204"/>
              <a:ea typeface="Anaheim" panose="020B0604020202020204"/>
              <a:cs typeface="Anaheim" panose="020B0604020202020204"/>
              <a:sym typeface="Anaheim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782" y="-1232671"/>
            <a:ext cx="9807906" cy="7974473"/>
            <a:chOff x="-6782" y="-1232671"/>
            <a:chExt cx="9807906" cy="7974473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885529" y="302485"/>
            <a:ext cx="10998540" cy="4878739"/>
            <a:chOff x="-885529" y="302485"/>
            <a:chExt cx="10998540" cy="4878739"/>
          </a:xfrm>
        </p:grpSpPr>
        <p:sp>
          <p:nvSpPr>
            <p:cNvPr id="15" name="Google Shape;15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689412" y="-2417039"/>
            <a:ext cx="11168659" cy="9105554"/>
            <a:chOff x="-689412" y="-2417039"/>
            <a:chExt cx="11168659" cy="9105554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/>
          <p:nvPr/>
        </p:nvSpPr>
        <p:spPr>
          <a:xfrm rot="10800000" flipH="1">
            <a:off x="-1358733" y="-903765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 rot="10800000">
            <a:off x="-984941" y="165545"/>
            <a:ext cx="3074608" cy="453955"/>
            <a:chOff x="5478797" y="847321"/>
            <a:chExt cx="3074608" cy="453955"/>
          </a:xfrm>
        </p:grpSpPr>
        <p:grpSp>
          <p:nvGrpSpPr>
            <p:cNvPr id="237" name="Google Shape;237;p11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39" name="Google Shape;239;p11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241" name="Google Shape;241;p1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42" name="Google Shape;242;p1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244" name="Google Shape;244;p1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45" name="Google Shape;245;p1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46" name="Google Shape;246;p11"/>
          <p:cNvSpPr/>
          <p:nvPr/>
        </p:nvSpPr>
        <p:spPr>
          <a:xfrm rot="10800000">
            <a:off x="6000549" y="-1553122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713224" y="4972674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48" name="Google Shape;248;p11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249" name="Google Shape;249;p11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1" name="Google Shape;251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2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254" name="Google Shape;254;p12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57" name="Google Shape;257;p12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258" name="Google Shape;258;p12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259" name="Google Shape;259;p12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0" name="Google Shape;260;p12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61" name="Google Shape;261;p12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262" name="Google Shape;262;p12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64" name="Google Shape;264;p12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265" name="Google Shape;265;p12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68" name="Google Shape;268;p12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9" name="Google Shape;269;p12"/>
          <p:cNvGrpSpPr/>
          <p:nvPr/>
        </p:nvGrpSpPr>
        <p:grpSpPr>
          <a:xfrm>
            <a:off x="-1892403" y="831971"/>
            <a:ext cx="12928869" cy="3635054"/>
            <a:chOff x="-1892403" y="831971"/>
            <a:chExt cx="12928869" cy="3635054"/>
          </a:xfrm>
        </p:grpSpPr>
        <p:grpSp>
          <p:nvGrpSpPr>
            <p:cNvPr id="270" name="Google Shape;270;p12"/>
            <p:cNvGrpSpPr/>
            <p:nvPr/>
          </p:nvGrpSpPr>
          <p:grpSpPr>
            <a:xfrm flipH="1">
              <a:off x="7436679" y="831971"/>
              <a:ext cx="3599787" cy="1044103"/>
              <a:chOff x="-1431671" y="656496"/>
              <a:chExt cx="3599787" cy="1044103"/>
            </a:xfrm>
          </p:grpSpPr>
          <p:grpSp>
            <p:nvGrpSpPr>
              <p:cNvPr id="271" name="Google Shape;271;p12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272" name="Google Shape;272;p12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73" name="Google Shape;273;p12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" name="Google Shape;274;p12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275" name="Google Shape;275;p12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276" name="Google Shape;276;p12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7" name="Google Shape;277;p12"/>
              <p:cNvGrpSpPr/>
              <p:nvPr/>
            </p:nvGrpSpPr>
            <p:grpSpPr>
              <a:xfrm>
                <a:off x="-1431671" y="1201087"/>
                <a:ext cx="3070084" cy="102363"/>
                <a:chOff x="1779150" y="2604263"/>
                <a:chExt cx="3811875" cy="127112"/>
              </a:xfrm>
            </p:grpSpPr>
            <p:sp>
              <p:nvSpPr>
                <p:cNvPr id="278" name="Google Shape;278;p12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279" name="Google Shape;279;p12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" name="Google Shape;280;p12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281" name="Google Shape;281;p12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282" name="Google Shape;282;p12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3" name="Google Shape;283;p12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284" name="Google Shape;284;p12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285" name="Google Shape;285;p12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6" name="Google Shape;286;p12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287" name="Google Shape;287;p12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88" name="Google Shape;288;p12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289" name="Google Shape;289;p12"/>
            <p:cNvGrpSpPr/>
            <p:nvPr/>
          </p:nvGrpSpPr>
          <p:grpSpPr>
            <a:xfrm>
              <a:off x="-1892403" y="3926990"/>
              <a:ext cx="3427062" cy="540035"/>
              <a:chOff x="-1366378" y="3596340"/>
              <a:chExt cx="3427062" cy="540035"/>
            </a:xfrm>
          </p:grpSpPr>
          <p:grpSp>
            <p:nvGrpSpPr>
              <p:cNvPr id="290" name="Google Shape;290;p12"/>
              <p:cNvGrpSpPr/>
              <p:nvPr/>
            </p:nvGrpSpPr>
            <p:grpSpPr>
              <a:xfrm>
                <a:off x="-1366378" y="4034012"/>
                <a:ext cx="3070084" cy="102363"/>
                <a:chOff x="1779150" y="2604263"/>
                <a:chExt cx="3811875" cy="127112"/>
              </a:xfrm>
            </p:grpSpPr>
            <p:sp>
              <p:nvSpPr>
                <p:cNvPr id="291" name="Google Shape;291;p12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292" name="Google Shape;292;p12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93" name="Google Shape;293;p12"/>
              <p:cNvGrpSpPr/>
              <p:nvPr/>
            </p:nvGrpSpPr>
            <p:grpSpPr>
              <a:xfrm flipH="1">
                <a:off x="-949619" y="3596340"/>
                <a:ext cx="3010303" cy="380634"/>
                <a:chOff x="5446772" y="1743190"/>
                <a:chExt cx="3010303" cy="380634"/>
              </a:xfrm>
            </p:grpSpPr>
            <p:grpSp>
              <p:nvGrpSpPr>
                <p:cNvPr id="294" name="Google Shape;294;p12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295" name="Google Shape;295;p12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296" name="Google Shape;296;p12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 panose="020B0604020202020204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</p:grpSp>
            <p:grpSp>
              <p:nvGrpSpPr>
                <p:cNvPr id="297" name="Google Shape;297;p12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298" name="Google Shape;298;p12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299" name="Google Shape;299;p12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 panose="020B0604020202020204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</p:grpSp>
            <p:grpSp>
              <p:nvGrpSpPr>
                <p:cNvPr id="300" name="Google Shape;300;p12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301" name="Google Shape;301;p12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302" name="Google Shape;302;p12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 panose="020B0604020202020204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3"/>
          <p:cNvGrpSpPr/>
          <p:nvPr/>
        </p:nvGrpSpPr>
        <p:grpSpPr>
          <a:xfrm>
            <a:off x="-427508" y="-1247071"/>
            <a:ext cx="9750025" cy="7678775"/>
            <a:chOff x="-427509" y="-1247071"/>
            <a:chExt cx="9750025" cy="7678775"/>
          </a:xfrm>
        </p:grpSpPr>
        <p:sp>
          <p:nvSpPr>
            <p:cNvPr id="305" name="Google Shape;305;p13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8" name="Google Shape;308;p13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9" name="Google Shape;309;p13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10" name="Google Shape;310;p13"/>
          <p:cNvGrpSpPr/>
          <p:nvPr/>
        </p:nvGrpSpPr>
        <p:grpSpPr>
          <a:xfrm>
            <a:off x="-427494" y="7"/>
            <a:ext cx="9851066" cy="5168274"/>
            <a:chOff x="-427494" y="7"/>
            <a:chExt cx="9851066" cy="5168274"/>
          </a:xfrm>
        </p:grpSpPr>
        <p:sp>
          <p:nvSpPr>
            <p:cNvPr id="311" name="Google Shape;311;p13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15" name="Google Shape;315;p13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316" name="Google Shape;316;p13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319" name="Google Shape;319;p13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321" name="Google Shape;321;p13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322" name="Google Shape;322;p13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14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 panose="00000900000000000000"/>
              <a:buNone/>
              <a:defRPr b="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 panose="00000900000000000000"/>
              <a:buNone/>
              <a:defRPr b="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 panose="00000900000000000000"/>
              <a:buNone/>
              <a:defRPr b="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 panose="00000900000000000000"/>
              <a:buNone/>
              <a:defRPr b="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 panose="00000900000000000000"/>
              <a:buNone/>
              <a:defRPr b="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 panose="00000900000000000000"/>
              <a:buNone/>
              <a:defRPr b="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 panose="00000900000000000000"/>
              <a:buNone/>
              <a:defRPr b="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 ExtraBold" panose="00000900000000000000"/>
              <a:buNone/>
              <a:defRPr b="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5"/>
          <p:cNvGrpSpPr/>
          <p:nvPr/>
        </p:nvGrpSpPr>
        <p:grpSpPr>
          <a:xfrm rot="10800000" flipH="1">
            <a:off x="-3394" y="-2273838"/>
            <a:ext cx="9804518" cy="8448223"/>
            <a:chOff x="-3394" y="-1706421"/>
            <a:chExt cx="9804518" cy="8448223"/>
          </a:xfrm>
        </p:grpSpPr>
        <p:sp>
          <p:nvSpPr>
            <p:cNvPr id="329" name="Google Shape;329;p15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32" name="Google Shape;332;p15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5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4" name="Google Shape;334;p15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335" name="Google Shape;335;p15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37" name="Google Shape;337;p15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338" name="Google Shape;338;p15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339" name="Google Shape;339;p15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41" name="Google Shape;341;p15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342" name="Google Shape;342;p15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344" name="Google Shape;344;p15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2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7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349" name="Google Shape;349;p17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 flipH="1">
              <a:off x="-10" y="42534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353" name="Google Shape;353;p17"/>
            <p:cNvSpPr/>
            <p:nvPr/>
          </p:nvSpPr>
          <p:spPr>
            <a:xfrm flipH="1">
              <a:off x="385056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 flipH="1">
              <a:off x="9714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5" name="Google Shape;355;p17"/>
          <p:cNvGrpSpPr/>
          <p:nvPr/>
        </p:nvGrpSpPr>
        <p:grpSpPr>
          <a:xfrm>
            <a:off x="-641180" y="447742"/>
            <a:ext cx="10174670" cy="4695754"/>
            <a:chOff x="-641180" y="447742"/>
            <a:chExt cx="10174670" cy="4695754"/>
          </a:xfrm>
        </p:grpSpPr>
        <p:sp>
          <p:nvSpPr>
            <p:cNvPr id="356" name="Google Shape;356;p17"/>
            <p:cNvSpPr/>
            <p:nvPr/>
          </p:nvSpPr>
          <p:spPr>
            <a:xfrm>
              <a:off x="8526706" y="4477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-641180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9" name="Google Shape;359;p17"/>
          <p:cNvSpPr txBox="1">
            <a:spLocks noGrp="1"/>
          </p:cNvSpPr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0" name="Google Shape;360;p17"/>
          <p:cNvSpPr txBox="1">
            <a:spLocks noGrp="1"/>
          </p:cNvSpPr>
          <p:nvPr>
            <p:ph type="subTitle" idx="1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61" name="Google Shape;361;p17"/>
          <p:cNvGrpSpPr/>
          <p:nvPr/>
        </p:nvGrpSpPr>
        <p:grpSpPr>
          <a:xfrm>
            <a:off x="-689412" y="-1311142"/>
            <a:ext cx="10419597" cy="8141307"/>
            <a:chOff x="-689412" y="-1311142"/>
            <a:chExt cx="10419597" cy="8141307"/>
          </a:xfrm>
        </p:grpSpPr>
        <p:sp>
          <p:nvSpPr>
            <p:cNvPr id="362" name="Google Shape;362;p17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-3" y="47535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6924913" y="4604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8" name="Google Shape;368;p18"/>
          <p:cNvSpPr txBox="1">
            <a:spLocks noGrp="1"/>
          </p:cNvSpPr>
          <p:nvPr>
            <p:ph type="subTitle" idx="1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18"/>
          <p:cNvSpPr>
            <a:spLocks noGrp="1"/>
          </p:cNvSpPr>
          <p:nvPr>
            <p:ph type="pic" idx="2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70" name="Google Shape;370;p18"/>
          <p:cNvGrpSpPr/>
          <p:nvPr/>
        </p:nvGrpSpPr>
        <p:grpSpPr>
          <a:xfrm rot="10800000" flipH="1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371" name="Google Shape;371;p18"/>
            <p:cNvSpPr/>
            <p:nvPr/>
          </p:nvSpPr>
          <p:spPr>
            <a:xfrm rot="10800000" flipH="1">
              <a:off x="-79353" y="-11944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-1589201" y="48181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73" name="Google Shape;373;p18"/>
          <p:cNvSpPr/>
          <p:nvPr/>
        </p:nvSpPr>
        <p:spPr>
          <a:xfrm rot="10800000" flipH="1">
            <a:off x="6778074" y="487648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7378450" y="429690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75" name="Google Shape;375;p18"/>
          <p:cNvGrpSpPr/>
          <p:nvPr/>
        </p:nvGrpSpPr>
        <p:grpSpPr>
          <a:xfrm flipH="1">
            <a:off x="-1397466" y="738820"/>
            <a:ext cx="3010303" cy="380634"/>
            <a:chOff x="5446772" y="1743190"/>
            <a:chExt cx="3010303" cy="380634"/>
          </a:xfrm>
        </p:grpSpPr>
        <p:grpSp>
          <p:nvGrpSpPr>
            <p:cNvPr id="376" name="Google Shape;376;p18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77" name="Google Shape;377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78" name="Google Shape;378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79" name="Google Shape;379;p18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80" name="Google Shape;380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81" name="Google Shape;381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82" name="Google Shape;382;p18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83" name="Google Shape;38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84" name="Google Shape;38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>
            <a:spLocks noGrp="1"/>
          </p:cNvSpPr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19"/>
          <p:cNvSpPr txBox="1">
            <a:spLocks noGrp="1"/>
          </p:cNvSpPr>
          <p:nvPr>
            <p:ph type="subTitle" idx="1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88" name="Google Shape;388;p19"/>
          <p:cNvGrpSpPr/>
          <p:nvPr/>
        </p:nvGrpSpPr>
        <p:grpSpPr>
          <a:xfrm>
            <a:off x="-213475" y="-435968"/>
            <a:ext cx="10430912" cy="6926994"/>
            <a:chOff x="-213475" y="-435968"/>
            <a:chExt cx="10430912" cy="6926994"/>
          </a:xfrm>
        </p:grpSpPr>
        <p:sp>
          <p:nvSpPr>
            <p:cNvPr id="389" name="Google Shape;389;p19"/>
            <p:cNvSpPr/>
            <p:nvPr/>
          </p:nvSpPr>
          <p:spPr>
            <a:xfrm rot="10800000" flipH="1">
              <a:off x="7412165" y="-4359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91" name="Google Shape;391;p19"/>
          <p:cNvGrpSpPr/>
          <p:nvPr/>
        </p:nvGrpSpPr>
        <p:grpSpPr>
          <a:xfrm flipH="1">
            <a:off x="-1986736" y="257018"/>
            <a:ext cx="3567725" cy="692435"/>
            <a:chOff x="5803750" y="1590790"/>
            <a:chExt cx="3567725" cy="692435"/>
          </a:xfrm>
        </p:grpSpPr>
        <p:grpSp>
          <p:nvGrpSpPr>
            <p:cNvPr id="392" name="Google Shape;392;p19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393" name="Google Shape;393;p1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94" name="Google Shape;394;p1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95" name="Google Shape;395;p19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96" name="Google Shape;396;p19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97" name="Google Shape;397;p19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98" name="Google Shape;398;p19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6" cy="412439"/>
            </a:xfrm>
          </p:grpSpPr>
          <p:sp>
            <p:nvSpPr>
              <p:cNvPr id="399" name="Google Shape;399;p19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400" name="Google Shape;400;p19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02" name="Google Shape;402;p19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03" name="Google Shape;403;p19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04" name="Google Shape;404;p19"/>
          <p:cNvSpPr/>
          <p:nvPr/>
        </p:nvSpPr>
        <p:spPr>
          <a:xfrm rot="10800000">
            <a:off x="-284501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05" name="Google Shape;405;p19"/>
          <p:cNvGrpSpPr/>
          <p:nvPr/>
        </p:nvGrpSpPr>
        <p:grpSpPr>
          <a:xfrm>
            <a:off x="-1754525" y="-2478031"/>
            <a:ext cx="12821147" cy="8256734"/>
            <a:chOff x="-1754525" y="-2478031"/>
            <a:chExt cx="12821147" cy="8256734"/>
          </a:xfrm>
        </p:grpSpPr>
        <p:sp>
          <p:nvSpPr>
            <p:cNvPr id="406" name="Google Shape;406;p19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"/>
          <p:cNvSpPr/>
          <p:nvPr/>
        </p:nvSpPr>
        <p:spPr>
          <a:xfrm rot="10800000">
            <a:off x="666600" y="478394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20"/>
          <p:cNvSpPr/>
          <p:nvPr/>
        </p:nvSpPr>
        <p:spPr>
          <a:xfrm flipH="1">
            <a:off x="-1754525" y="4241295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-1259172" y="463498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12" name="Google Shape;412;p20"/>
          <p:cNvGrpSpPr/>
          <p:nvPr/>
        </p:nvGrpSpPr>
        <p:grpSpPr>
          <a:xfrm>
            <a:off x="6644522" y="4451415"/>
            <a:ext cx="3427062" cy="540035"/>
            <a:chOff x="5446772" y="1743190"/>
            <a:chExt cx="3427062" cy="540035"/>
          </a:xfrm>
        </p:grpSpPr>
        <p:grpSp>
          <p:nvGrpSpPr>
            <p:cNvPr id="413" name="Google Shape;413;p20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414" name="Google Shape;414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415" name="Google Shape;415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16" name="Google Shape;416;p20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417" name="Google Shape;417;p2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18" name="Google Shape;418;p2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19" name="Google Shape;419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0" name="Google Shape;420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421" name="Google Shape;421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22" name="Google Shape;422;p20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423" name="Google Shape;423;p2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4" name="Google Shape;424;p2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425" name="Google Shape;425;p20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426" name="Google Shape;426;p20"/>
            <p:cNvSpPr/>
            <p:nvPr/>
          </p:nvSpPr>
          <p:spPr>
            <a:xfrm rot="10800000" flipH="1">
              <a:off x="-694176" y="-92023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9" name="Google Shape;429;p20"/>
          <p:cNvSpPr txBox="1">
            <a:spLocks noGrp="1"/>
          </p:cNvSpPr>
          <p:nvPr>
            <p:ph type="subTitle" idx="1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7852085" y="4186321"/>
            <a:ext cx="3074608" cy="453955"/>
            <a:chOff x="5478797" y="847321"/>
            <a:chExt cx="3074608" cy="453955"/>
          </a:xfrm>
        </p:grpSpPr>
        <p:grpSp>
          <p:nvGrpSpPr>
            <p:cNvPr id="34" name="Google Shape;3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6" name="Google Shape;3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9" name="Google Shape;39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1" name="Google Shape;41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" name="Google Shape;42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43" name="Google Shape;43;p3"/>
          <p:cNvGrpSpPr/>
          <p:nvPr/>
        </p:nvGrpSpPr>
        <p:grpSpPr>
          <a:xfrm>
            <a:off x="-522276" y="-1302097"/>
            <a:ext cx="7191392" cy="7853482"/>
            <a:chOff x="-522276" y="-1302097"/>
            <a:chExt cx="7191392" cy="7853482"/>
          </a:xfrm>
        </p:grpSpPr>
        <p:sp>
          <p:nvSpPr>
            <p:cNvPr id="44" name="Google Shape;44;p3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 rot="10800000" flipH="1">
              <a:off x="-522276" y="-13020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" name="Google Shape;48;p3"/>
          <p:cNvSpPr/>
          <p:nvPr/>
        </p:nvSpPr>
        <p:spPr>
          <a:xfrm flipH="1">
            <a:off x="6000549" y="4603999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9" name="Google Shape;49;p3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50" name="Google Shape;50;p3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hlink"/>
                </a:solidFill>
              </a:defRPr>
            </a:lvl1pPr>
            <a:lvl2pPr lvl="1">
              <a:buNone/>
              <a:defRPr>
                <a:solidFill>
                  <a:schemeClr val="hlink"/>
                </a:solidFill>
              </a:defRPr>
            </a:lvl2pPr>
            <a:lvl3pPr lvl="2">
              <a:buNone/>
              <a:defRPr>
                <a:solidFill>
                  <a:schemeClr val="hlink"/>
                </a:solidFill>
              </a:defRPr>
            </a:lvl3pPr>
            <a:lvl4pPr lvl="3">
              <a:buNone/>
              <a:defRPr>
                <a:solidFill>
                  <a:schemeClr val="hlink"/>
                </a:solidFill>
              </a:defRPr>
            </a:lvl4pPr>
            <a:lvl5pPr lvl="4">
              <a:buNone/>
              <a:defRPr>
                <a:solidFill>
                  <a:schemeClr val="hlink"/>
                </a:solidFill>
              </a:defRPr>
            </a:lvl5pPr>
            <a:lvl6pPr lvl="5">
              <a:buNone/>
              <a:defRPr>
                <a:solidFill>
                  <a:schemeClr val="hlink"/>
                </a:solidFill>
              </a:defRPr>
            </a:lvl6pPr>
            <a:lvl7pPr lvl="6">
              <a:buNone/>
              <a:defRPr>
                <a:solidFill>
                  <a:schemeClr val="hlink"/>
                </a:solidFill>
              </a:defRPr>
            </a:lvl7pPr>
            <a:lvl8pPr lvl="7">
              <a:buNone/>
              <a:defRPr>
                <a:solidFill>
                  <a:schemeClr val="hlink"/>
                </a:solidFill>
              </a:defRPr>
            </a:lvl8pPr>
            <a:lvl9pPr lvl="8">
              <a:buNone/>
              <a:defRPr>
                <a:solidFill>
                  <a:schemeClr val="hlink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1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432" name="Google Shape;432;p21"/>
            <p:cNvSpPr/>
            <p:nvPr/>
          </p:nvSpPr>
          <p:spPr>
            <a:xfrm rot="10800000" flipH="1">
              <a:off x="-305811" y="-464980"/>
              <a:ext cx="1920158" cy="1004478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-1289846" y="46040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34" name="Google Shape;43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5" name="Google Shape;435;p21"/>
          <p:cNvSpPr txBox="1">
            <a:spLocks noGrp="1"/>
          </p:cNvSpPr>
          <p:nvPr>
            <p:ph type="subTitle" idx="1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21"/>
          <p:cNvSpPr/>
          <p:nvPr/>
        </p:nvSpPr>
        <p:spPr>
          <a:xfrm flipH="1">
            <a:off x="-871159" y="5394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7" name="Google Shape;437;p21"/>
          <p:cNvSpPr/>
          <p:nvPr/>
        </p:nvSpPr>
        <p:spPr>
          <a:xfrm rot="10800000" flipH="1">
            <a:off x="-2006799" y="-1824231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38" name="Google Shape;438;p21"/>
          <p:cNvGrpSpPr/>
          <p:nvPr/>
        </p:nvGrpSpPr>
        <p:grpSpPr>
          <a:xfrm flipH="1">
            <a:off x="7324525" y="151290"/>
            <a:ext cx="3296400" cy="703084"/>
            <a:chOff x="-12" y="3628590"/>
            <a:chExt cx="3296400" cy="703084"/>
          </a:xfrm>
        </p:grpSpPr>
        <p:grpSp>
          <p:nvGrpSpPr>
            <p:cNvPr id="439" name="Google Shape;439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0" name="Google Shape;440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1" name="Google Shape;441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2" name="Google Shape;442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43" name="Google Shape;443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444" name="Google Shape;444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447" name="Google Shape;447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8" name="Google Shape;448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49" name="Google Shape;449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50" name="Google Shape;450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2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453" name="Google Shape;453;p22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-1296841" y="259345"/>
            <a:ext cx="11980095" cy="4549229"/>
            <a:chOff x="-1296841" y="259345"/>
            <a:chExt cx="11980095" cy="4549229"/>
          </a:xfrm>
        </p:grpSpPr>
        <p:grpSp>
          <p:nvGrpSpPr>
            <p:cNvPr id="456" name="Google Shape;456;p22"/>
            <p:cNvGrpSpPr/>
            <p:nvPr/>
          </p:nvGrpSpPr>
          <p:grpSpPr>
            <a:xfrm rot="10800000">
              <a:off x="-1296841" y="259345"/>
              <a:ext cx="3074608" cy="453955"/>
              <a:chOff x="5478797" y="847321"/>
              <a:chExt cx="3074608" cy="453955"/>
            </a:xfrm>
          </p:grpSpPr>
          <p:grpSp>
            <p:nvGrpSpPr>
              <p:cNvPr id="457" name="Google Shape;457;p22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458" name="Google Shape;458;p22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459" name="Google Shape;459;p22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60" name="Google Shape;460;p22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461" name="Google Shape;461;p22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462" name="Google Shape;462;p22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63" name="Google Shape;463;p22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464" name="Google Shape;464;p22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65" name="Google Shape;465;p22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466" name="Google Shape;466;p22"/>
            <p:cNvGrpSpPr/>
            <p:nvPr/>
          </p:nvGrpSpPr>
          <p:grpSpPr>
            <a:xfrm flipH="1">
              <a:off x="7083467" y="3764471"/>
              <a:ext cx="3599787" cy="1044103"/>
              <a:chOff x="-1431671" y="656496"/>
              <a:chExt cx="3599787" cy="1044103"/>
            </a:xfrm>
          </p:grpSpPr>
          <p:grpSp>
            <p:nvGrpSpPr>
              <p:cNvPr id="467" name="Google Shape;467;p22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468" name="Google Shape;468;p22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69" name="Google Shape;469;p22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70" name="Google Shape;470;p22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471" name="Google Shape;471;p22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472" name="Google Shape;472;p22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73" name="Google Shape;473;p22"/>
              <p:cNvGrpSpPr/>
              <p:nvPr/>
            </p:nvGrpSpPr>
            <p:grpSpPr>
              <a:xfrm>
                <a:off x="-1431671" y="1201087"/>
                <a:ext cx="3070084" cy="102363"/>
                <a:chOff x="1779150" y="2604263"/>
                <a:chExt cx="3811875" cy="127112"/>
              </a:xfrm>
            </p:grpSpPr>
            <p:sp>
              <p:nvSpPr>
                <p:cNvPr id="474" name="Google Shape;474;p22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475" name="Google Shape;475;p22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76" name="Google Shape;476;p22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477" name="Google Shape;477;p22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478" name="Google Shape;478;p22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79" name="Google Shape;479;p22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480" name="Google Shape;480;p22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481" name="Google Shape;481;p22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82" name="Google Shape;482;p22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483" name="Google Shape;483;p22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84" name="Google Shape;484;p22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grpSp>
        <p:nvGrpSpPr>
          <p:cNvPr id="485" name="Google Shape;485;p22"/>
          <p:cNvGrpSpPr/>
          <p:nvPr/>
        </p:nvGrpSpPr>
        <p:grpSpPr>
          <a:xfrm>
            <a:off x="-2546154" y="-635197"/>
            <a:ext cx="12379563" cy="6575224"/>
            <a:chOff x="-2546154" y="-635197"/>
            <a:chExt cx="12379563" cy="6575224"/>
          </a:xfrm>
        </p:grpSpPr>
        <p:sp>
          <p:nvSpPr>
            <p:cNvPr id="486" name="Google Shape;486;p22"/>
            <p:cNvSpPr/>
            <p:nvPr/>
          </p:nvSpPr>
          <p:spPr>
            <a:xfrm rot="10800000" flipH="1">
              <a:off x="7028137" y="-635197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487" name="Google Shape;487;p22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88" name="Google Shape;488;p22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490" name="Google Shape;490;p22"/>
          <p:cNvGrpSpPr/>
          <p:nvPr/>
        </p:nvGrpSpPr>
        <p:grpSpPr>
          <a:xfrm>
            <a:off x="-281888" y="-10703"/>
            <a:ext cx="10398364" cy="4440281"/>
            <a:chOff x="-281888" y="-10703"/>
            <a:chExt cx="10398364" cy="4440281"/>
          </a:xfrm>
        </p:grpSpPr>
        <p:sp>
          <p:nvSpPr>
            <p:cNvPr id="491" name="Google Shape;491;p22"/>
            <p:cNvSpPr/>
            <p:nvPr/>
          </p:nvSpPr>
          <p:spPr>
            <a:xfrm>
              <a:off x="8698225" y="90219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6098975" y="-10703"/>
              <a:ext cx="1044698" cy="196679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-281888" y="4232899"/>
              <a:ext cx="1044698" cy="196679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94" name="Google Shape;49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5" name="Google Shape;495;p22"/>
          <p:cNvSpPr txBox="1">
            <a:spLocks noGrp="1"/>
          </p:cNvSpPr>
          <p:nvPr>
            <p:ph type="subTitle" idx="1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8" name="Google Shape;498;p23"/>
          <p:cNvSpPr txBox="1">
            <a:spLocks noGrp="1"/>
          </p:cNvSpPr>
          <p:nvPr>
            <p:ph type="subTitle" idx="1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9" name="Google Shape;499;p23"/>
          <p:cNvSpPr txBox="1">
            <a:spLocks noGrp="1"/>
          </p:cNvSpPr>
          <p:nvPr>
            <p:ph type="subTitle" idx="2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0" name="Google Shape;500;p23"/>
          <p:cNvSpPr txBox="1">
            <a:spLocks noGrp="1"/>
          </p:cNvSpPr>
          <p:nvPr>
            <p:ph type="subTitle" idx="3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1" name="Google Shape;501;p23"/>
          <p:cNvSpPr txBox="1">
            <a:spLocks noGrp="1"/>
          </p:cNvSpPr>
          <p:nvPr>
            <p:ph type="subTitle" idx="4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2" name="Google Shape;502;p23"/>
          <p:cNvSpPr txBox="1">
            <a:spLocks noGrp="1"/>
          </p:cNvSpPr>
          <p:nvPr>
            <p:ph type="subTitle" idx="5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03" name="Google Shape;503;p23"/>
          <p:cNvSpPr txBox="1">
            <a:spLocks noGrp="1"/>
          </p:cNvSpPr>
          <p:nvPr>
            <p:ph type="subTitle" idx="6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04" name="Google Shape;504;p23"/>
          <p:cNvSpPr txBox="1">
            <a:spLocks noGrp="1"/>
          </p:cNvSpPr>
          <p:nvPr>
            <p:ph type="subTitle" idx="7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05" name="Google Shape;505;p23"/>
          <p:cNvSpPr txBox="1">
            <a:spLocks noGrp="1"/>
          </p:cNvSpPr>
          <p:nvPr>
            <p:ph type="subTitle" idx="8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grpSp>
        <p:nvGrpSpPr>
          <p:cNvPr id="506" name="Google Shape;506;p23"/>
          <p:cNvGrpSpPr/>
          <p:nvPr/>
        </p:nvGrpSpPr>
        <p:grpSpPr>
          <a:xfrm>
            <a:off x="-1014025" y="-964868"/>
            <a:ext cx="10158024" cy="7826894"/>
            <a:chOff x="-1014025" y="-964868"/>
            <a:chExt cx="10158024" cy="7826894"/>
          </a:xfrm>
        </p:grpSpPr>
        <p:sp>
          <p:nvSpPr>
            <p:cNvPr id="507" name="Google Shape;507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09" name="Google Shape;509;p23"/>
          <p:cNvGrpSpPr/>
          <p:nvPr/>
        </p:nvGrpSpPr>
        <p:grpSpPr>
          <a:xfrm flipH="1">
            <a:off x="-2799911" y="4184068"/>
            <a:ext cx="3894036" cy="692435"/>
            <a:chOff x="5477439" y="1590790"/>
            <a:chExt cx="3894036" cy="692435"/>
          </a:xfrm>
        </p:grpSpPr>
        <p:grpSp>
          <p:nvGrpSpPr>
            <p:cNvPr id="510" name="Google Shape;510;p23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511" name="Google Shape;511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12" name="Google Shape;512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14" name="Google Shape;514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15" name="Google Shape;515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16" name="Google Shape;516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18" name="Google Shape;518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19" name="Google Shape;519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20" name="Google Shape;520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1" name="Google Shape;521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22" name="Google Shape;522;p23"/>
          <p:cNvSpPr/>
          <p:nvPr/>
        </p:nvSpPr>
        <p:spPr>
          <a:xfrm rot="10800000" flipH="1">
            <a:off x="7721650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23" name="Google Shape;523;p23"/>
          <p:cNvGrpSpPr/>
          <p:nvPr/>
        </p:nvGrpSpPr>
        <p:grpSpPr>
          <a:xfrm>
            <a:off x="-2689610" y="-2478031"/>
            <a:ext cx="13399307" cy="8256734"/>
            <a:chOff x="-2689610" y="-2478031"/>
            <a:chExt cx="13399307" cy="8256734"/>
          </a:xfrm>
        </p:grpSpPr>
        <p:sp>
          <p:nvSpPr>
            <p:cNvPr id="524" name="Google Shape;524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8" name="Google Shape;528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9" name="Google Shape;529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0" name="Google Shape;530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1" name="Google Shape;531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2" name="Google Shape;532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3" name="Google Shape;533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4" name="Google Shape;534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35" name="Google Shape;535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36" name="Google Shape;536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37" name="Google Shape;537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38" name="Google Shape;538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39" name="Google Shape;539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 panose="00000900000000000000"/>
              <a:buNone/>
              <a:defRPr sz="20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grpSp>
        <p:nvGrpSpPr>
          <p:cNvPr id="540" name="Google Shape;540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41" name="Google Shape;541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43" name="Google Shape;543;p24"/>
          <p:cNvGrpSpPr/>
          <p:nvPr/>
        </p:nvGrpSpPr>
        <p:grpSpPr>
          <a:xfrm rot="10800000" flipH="1">
            <a:off x="8041939" y="144569"/>
            <a:ext cx="3894036" cy="692435"/>
            <a:chOff x="5477439" y="1590790"/>
            <a:chExt cx="3894036" cy="692435"/>
          </a:xfrm>
        </p:grpSpPr>
        <p:grpSp>
          <p:nvGrpSpPr>
            <p:cNvPr id="544" name="Google Shape;544;p24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46" name="Google Shape;546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47" name="Google Shape;547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8" name="Google Shape;548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49" name="Google Shape;549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50" name="Google Shape;550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51" name="Google Shape;551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2" name="Google Shape;552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53" name="Google Shape;553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54" name="Google Shape;554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55" name="Google Shape;555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56" name="Google Shape;556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57" name="Google Shape;557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8" name="Google Shape;558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62" name="Google Shape;562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-810334" y="4506921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4" name="Google Shape;564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65" name="Google Shape;565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66" name="Google Shape;566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490516" y="4911500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8" name="Google Shape;568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69" name="Google Shape;569;p25"/>
          <p:cNvSpPr/>
          <p:nvPr/>
        </p:nvSpPr>
        <p:spPr>
          <a:xfrm>
            <a:off x="7423987" y="-8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0" name="Google Shape;570;p25"/>
          <p:cNvSpPr txBox="1">
            <a:spLocks noGrp="1"/>
          </p:cNvSpPr>
          <p:nvPr>
            <p:ph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3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571" name="Google Shape;571;p25"/>
          <p:cNvSpPr txBox="1">
            <a:spLocks noGrp="1"/>
          </p:cNvSpPr>
          <p:nvPr>
            <p:ph type="subTitle" idx="1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2" name="Google Shape;572;p25"/>
          <p:cNvSpPr txBox="1">
            <a:spLocks noGrp="1"/>
          </p:cNvSpPr>
          <p:nvPr>
            <p:ph type="title" idx="2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3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573" name="Google Shape;573;p25"/>
          <p:cNvSpPr txBox="1">
            <a:spLocks noGrp="1"/>
          </p:cNvSpPr>
          <p:nvPr>
            <p:ph type="subTitle" idx="3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25"/>
          <p:cNvSpPr txBox="1">
            <a:spLocks noGrp="1"/>
          </p:cNvSpPr>
          <p:nvPr>
            <p:ph type="title" idx="4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3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575" name="Google Shape;575;p25"/>
          <p:cNvSpPr txBox="1">
            <a:spLocks noGrp="1"/>
          </p:cNvSpPr>
          <p:nvPr>
            <p:ph type="subTitle" idx="5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76" name="Google Shape;576;p25"/>
          <p:cNvGrpSpPr/>
          <p:nvPr/>
        </p:nvGrpSpPr>
        <p:grpSpPr>
          <a:xfrm>
            <a:off x="-955172" y="-1359417"/>
            <a:ext cx="11011936" cy="8170457"/>
            <a:chOff x="-955172" y="-1359417"/>
            <a:chExt cx="11011936" cy="8170457"/>
          </a:xfrm>
        </p:grpSpPr>
        <p:sp>
          <p:nvSpPr>
            <p:cNvPr id="577" name="Google Shape;577;p25"/>
            <p:cNvSpPr/>
            <p:nvPr/>
          </p:nvSpPr>
          <p:spPr>
            <a:xfrm rot="10800000" flipH="1">
              <a:off x="-955172" y="-1359417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 rot="10800000" flipH="1">
              <a:off x="7251492" y="-83652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81" name="Google Shape;581;p25"/>
          <p:cNvGrpSpPr/>
          <p:nvPr/>
        </p:nvGrpSpPr>
        <p:grpSpPr>
          <a:xfrm>
            <a:off x="-3334298" y="835002"/>
            <a:ext cx="14148598" cy="3523278"/>
            <a:chOff x="-3334298" y="835002"/>
            <a:chExt cx="14148598" cy="3523278"/>
          </a:xfrm>
        </p:grpSpPr>
        <p:grpSp>
          <p:nvGrpSpPr>
            <p:cNvPr id="582" name="Google Shape;582;p25"/>
            <p:cNvGrpSpPr/>
            <p:nvPr/>
          </p:nvGrpSpPr>
          <p:grpSpPr>
            <a:xfrm flipH="1">
              <a:off x="7517900" y="835002"/>
              <a:ext cx="3296400" cy="703084"/>
              <a:chOff x="-12" y="3628590"/>
              <a:chExt cx="3296400" cy="703084"/>
            </a:xfrm>
          </p:grpSpPr>
          <p:grpSp>
            <p:nvGrpSpPr>
              <p:cNvPr id="583" name="Google Shape;583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84" name="Google Shape;584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85" name="Google Shape;585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586" name="Google Shape;586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87" name="Google Shape;587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588" name="Google Shape;588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589" name="Google Shape;589;p25"/>
              <p:cNvGrpSpPr/>
              <p:nvPr/>
            </p:nvGrpSpPr>
            <p:grpSpPr>
              <a:xfrm>
                <a:off x="226304" y="3764887"/>
                <a:ext cx="3070084" cy="102363"/>
                <a:chOff x="1779150" y="2604263"/>
                <a:chExt cx="3811875" cy="127112"/>
              </a:xfrm>
            </p:grpSpPr>
            <p:sp>
              <p:nvSpPr>
                <p:cNvPr id="590" name="Google Shape;590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591" name="Google Shape;591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592" name="Google Shape;592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3" name="Google Shape;593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94" name="Google Shape;594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  <p:grpSp>
          <p:nvGrpSpPr>
            <p:cNvPr id="595" name="Google Shape;595;p25"/>
            <p:cNvGrpSpPr/>
            <p:nvPr/>
          </p:nvGrpSpPr>
          <p:grpSpPr>
            <a:xfrm flipH="1">
              <a:off x="-3334298" y="3816365"/>
              <a:ext cx="4555891" cy="541915"/>
              <a:chOff x="5950034" y="3380465"/>
              <a:chExt cx="4555891" cy="541915"/>
            </a:xfrm>
          </p:grpSpPr>
          <p:grpSp>
            <p:nvGrpSpPr>
              <p:cNvPr id="596" name="Google Shape;596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97" name="Google Shape;597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598" name="Google Shape;598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599" name="Google Shape;599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600" name="Google Shape;600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sp>
            <p:sp>
              <p:nvSpPr>
                <p:cNvPr id="601" name="Google Shape;601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602" name="Google Shape;602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603" name="Google Shape;603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04" name="Google Shape;604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605" name="Google Shape;605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606" name="Google Shape;606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607" name="Google Shape;607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6"/>
          <p:cNvGrpSpPr/>
          <p:nvPr/>
        </p:nvGrpSpPr>
        <p:grpSpPr>
          <a:xfrm flipH="1">
            <a:off x="-254387" y="-883043"/>
            <a:ext cx="10284849" cy="7556894"/>
            <a:chOff x="-1900475" y="-883043"/>
            <a:chExt cx="10284849" cy="7556894"/>
          </a:xfrm>
        </p:grpSpPr>
        <p:sp>
          <p:nvSpPr>
            <p:cNvPr id="610" name="Google Shape;610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612" name="Google Shape;612;p26"/>
          <p:cNvSpPr/>
          <p:nvPr/>
        </p:nvSpPr>
        <p:spPr>
          <a:xfrm rot="10800000">
            <a:off x="-308364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613" name="Google Shape;613;p26"/>
          <p:cNvGrpSpPr/>
          <p:nvPr/>
        </p:nvGrpSpPr>
        <p:grpSpPr>
          <a:xfrm>
            <a:off x="-1129385" y="-2478031"/>
            <a:ext cx="12010982" cy="8673259"/>
            <a:chOff x="-1129385" y="-2478031"/>
            <a:chExt cx="12010982" cy="8673259"/>
          </a:xfrm>
        </p:grpSpPr>
        <p:sp>
          <p:nvSpPr>
            <p:cNvPr id="614" name="Google Shape;614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grpSp>
        <p:nvGrpSpPr>
          <p:cNvPr id="616" name="Google Shape;616;p26"/>
          <p:cNvGrpSpPr/>
          <p:nvPr/>
        </p:nvGrpSpPr>
        <p:grpSpPr>
          <a:xfrm>
            <a:off x="-1765037" y="118040"/>
            <a:ext cx="3296400" cy="703084"/>
            <a:chOff x="-12" y="3628590"/>
            <a:chExt cx="3296400" cy="703084"/>
          </a:xfrm>
        </p:grpSpPr>
        <p:grpSp>
          <p:nvGrpSpPr>
            <p:cNvPr id="617" name="Google Shape;617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8" name="Google Shape;618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19" name="Google Shape;619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22" name="Google Shape;622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23" name="Google Shape;623;p26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624" name="Google Shape;624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25" name="Google Shape;625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26" name="Google Shape;626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27" name="Google Shape;627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28" name="Google Shape;628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629" name="Google Shape;629;p26"/>
          <p:cNvSpPr txBox="1">
            <a:spLocks noGrp="1"/>
          </p:cNvSpPr>
          <p:nvPr>
            <p:ph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2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1" name="Google Shape;631;p26"/>
          <p:cNvSpPr txBox="1">
            <a:spLocks noGrp="1"/>
          </p:cNvSpPr>
          <p:nvPr>
            <p:ph type="subTitle" idx="2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632" name="Google Shape;632;p26"/>
          <p:cNvSpPr txBox="1">
            <a:spLocks noGrp="1"/>
          </p:cNvSpPr>
          <p:nvPr>
            <p:ph type="title" idx="3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2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633" name="Google Shape;633;p26"/>
          <p:cNvSpPr txBox="1">
            <a:spLocks noGrp="1"/>
          </p:cNvSpPr>
          <p:nvPr>
            <p:ph type="subTitle" idx="4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4" name="Google Shape;634;p26"/>
          <p:cNvSpPr txBox="1">
            <a:spLocks noGrp="1"/>
          </p:cNvSpPr>
          <p:nvPr>
            <p:ph type="subTitle" idx="5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635" name="Google Shape;635;p26"/>
          <p:cNvSpPr txBox="1">
            <a:spLocks noGrp="1"/>
          </p:cNvSpPr>
          <p:nvPr>
            <p:ph type="title" idx="6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2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636" name="Google Shape;636;p26"/>
          <p:cNvSpPr txBox="1">
            <a:spLocks noGrp="1"/>
          </p:cNvSpPr>
          <p:nvPr>
            <p:ph type="subTitle" idx="7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7" name="Google Shape;637;p26"/>
          <p:cNvSpPr txBox="1">
            <a:spLocks noGrp="1"/>
          </p:cNvSpPr>
          <p:nvPr>
            <p:ph type="subTitle" idx="8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 panose="00000900000000000000"/>
              <a:buNone/>
              <a:defRPr sz="24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638" name="Google Shape;638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7632084" y="158866"/>
            <a:ext cx="3010303" cy="380634"/>
            <a:chOff x="5446772" y="1743190"/>
            <a:chExt cx="3010303" cy="380634"/>
          </a:xfrm>
        </p:grpSpPr>
        <p:grpSp>
          <p:nvGrpSpPr>
            <p:cNvPr id="642" name="Google Shape;642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43" name="Google Shape;643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44" name="Google Shape;644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45" name="Google Shape;645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46" name="Google Shape;646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47" name="Google Shape;647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48" name="Google Shape;648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9" name="Google Shape;649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50" name="Google Shape;650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651" name="Google Shape;651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52" name="Google Shape;652;p27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 rot="10800000" flipH="1">
              <a:off x="-163643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54" name="Google Shape;654;p27"/>
          <p:cNvSpPr/>
          <p:nvPr/>
        </p:nvSpPr>
        <p:spPr>
          <a:xfrm rot="10800000" flipH="1">
            <a:off x="8818850" y="4058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7371025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8" name="Google Shape;658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9" name="Google Shape;659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avLst/>
                <a:gdLst/>
                <a:ahLst/>
                <a:cxnLst/>
                <a:rect l="l" t="t" r="r" b="b"/>
                <a:pathLst>
                  <a:path w="64958" h="33981" extrusionOk="0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 rot="10800000" flipH="1">
                <a:off x="-955172" y="-1359417"/>
                <a:ext cx="2979895" cy="1757817"/>
              </a:xfrm>
              <a:custGeom>
                <a:avLst/>
                <a:gdLst/>
                <a:ahLst/>
                <a:cxnLst/>
                <a:rect l="l" t="t" r="r" b="b"/>
                <a:pathLst>
                  <a:path w="111617" h="65842" extrusionOk="0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661" name="Google Shape;661;p28"/>
            <p:cNvSpPr/>
            <p:nvPr/>
          </p:nvSpPr>
          <p:spPr>
            <a:xfrm>
              <a:off x="-1199871" y="466865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62" name="Google Shape;662;p28"/>
          <p:cNvSpPr/>
          <p:nvPr/>
        </p:nvSpPr>
        <p:spPr>
          <a:xfrm flipH="1">
            <a:off x="8647766" y="4521501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63" name="Google Shape;663;p28"/>
          <p:cNvGrpSpPr/>
          <p:nvPr/>
        </p:nvGrpSpPr>
        <p:grpSpPr>
          <a:xfrm rot="10800000" flipH="1">
            <a:off x="-1576500" y="4252466"/>
            <a:ext cx="3296400" cy="703084"/>
            <a:chOff x="-12" y="3628590"/>
            <a:chExt cx="3296400" cy="703084"/>
          </a:xfrm>
        </p:grpSpPr>
        <p:grpSp>
          <p:nvGrpSpPr>
            <p:cNvPr id="664" name="Google Shape;664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65" name="Google Shape;665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66" name="Google Shape;666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67" name="Google Shape;667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8" name="Google Shape;668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69" name="Google Shape;669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70" name="Google Shape;670;p28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671" name="Google Shape;671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72" name="Google Shape;672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73" name="Google Shape;673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74" name="Google Shape;674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75" name="Google Shape;675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676" name="Google Shape;67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7" name="Google Shape;677;p28"/>
          <p:cNvSpPr/>
          <p:nvPr/>
        </p:nvSpPr>
        <p:spPr>
          <a:xfrm flipH="1">
            <a:off x="5718529" y="4734383"/>
            <a:ext cx="3520400" cy="2076657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9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80" name="Google Shape;680;p29"/>
            <p:cNvSpPr/>
            <p:nvPr/>
          </p:nvSpPr>
          <p:spPr>
            <a:xfrm rot="10800000" flipH="1">
              <a:off x="-1206796" y="-72844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-150967" y="475350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83" name="Google Shape;683;p29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84" name="Google Shape;684;p29"/>
            <p:cNvSpPr/>
            <p:nvPr/>
          </p:nvSpPr>
          <p:spPr>
            <a:xfrm>
              <a:off x="6712387" y="5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85" name="Google Shape;685;p29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86" name="Google Shape;686;p29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687" name="Google Shape;687;p29"/>
              <p:cNvGrpSpPr/>
              <p:nvPr/>
            </p:nvGrpSpPr>
            <p:grpSpPr>
              <a:xfrm>
                <a:off x="117004" y="4911501"/>
                <a:ext cx="7144002" cy="231995"/>
                <a:chOff x="117004" y="4911501"/>
                <a:chExt cx="7144002" cy="231995"/>
              </a:xfrm>
            </p:grpSpPr>
            <p:sp>
              <p:nvSpPr>
                <p:cNvPr id="688" name="Google Shape;688;p29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5" h="4203" extrusionOk="0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689" name="Google Shape;689;p29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5" h="4203" extrusionOk="0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grpSp>
        <p:nvGrpSpPr>
          <p:cNvPr id="690" name="Google Shape;690;p29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691" name="Google Shape;691;p29"/>
            <p:cNvSpPr/>
            <p:nvPr/>
          </p:nvSpPr>
          <p:spPr>
            <a:xfrm rot="10800000" flipH="1">
              <a:off x="-563672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3" name="Google Shape;693;p29"/>
            <p:cNvSpPr/>
            <p:nvPr/>
          </p:nvSpPr>
          <p:spPr>
            <a:xfrm rot="10800000" flipH="1">
              <a:off x="6338717" y="-9979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95" name="Google Shape;695;p29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6" name="Google Shape;696;p29"/>
          <p:cNvSpPr txBox="1">
            <a:spLocks noGrp="1"/>
          </p:cNvSpPr>
          <p:nvPr>
            <p:ph type="subTitle" idx="1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7" name="Google Shape;697;p2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CREDITS:</a:t>
            </a:r>
            <a:r>
              <a:rPr lang="en-U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This presentation template was created by </a:t>
            </a:r>
            <a:r>
              <a:rPr lang="en-US" sz="1000" b="1" i="0" u="sng" strike="noStrike" cap="none"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2"/>
              </a:rPr>
              <a:t>Slidesgo</a:t>
            </a:r>
            <a:r>
              <a:rPr lang="en-U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includes icons by </a:t>
            </a:r>
            <a:r>
              <a:rPr lang="en-US" sz="1000" b="1" i="0" u="sng" strike="noStrike" cap="none"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3"/>
              </a:rPr>
              <a:t>Flaticon</a:t>
            </a:r>
            <a:r>
              <a:rPr lang="en-US" sz="10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infographics &amp; images by </a:t>
            </a:r>
            <a:r>
              <a:rPr lang="en-US" sz="1000" b="1" i="0" u="sng" strike="noStrike" cap="none">
                <a:solidFill>
                  <a:schemeClr val="hlink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4"/>
              </a:rPr>
              <a:t>Freepik</a:t>
            </a:r>
            <a:r>
              <a:rPr lang="en-US" sz="1000" b="0" i="0" u="sng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30"/>
          <p:cNvGrpSpPr/>
          <p:nvPr/>
        </p:nvGrpSpPr>
        <p:grpSpPr>
          <a:xfrm rot="10800000">
            <a:off x="-1889528" y="158866"/>
            <a:ext cx="3010303" cy="380634"/>
            <a:chOff x="5446772" y="1743190"/>
            <a:chExt cx="3010303" cy="380634"/>
          </a:xfrm>
        </p:grpSpPr>
        <p:grpSp>
          <p:nvGrpSpPr>
            <p:cNvPr id="700" name="Google Shape;700;p30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01" name="Google Shape;701;p3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02" name="Google Shape;702;p3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03" name="Google Shape;703;p3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04" name="Google Shape;704;p3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05" name="Google Shape;705;p3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06" name="Google Shape;706;p30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07" name="Google Shape;707;p3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08" name="Google Shape;708;p3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709" name="Google Shape;709;p30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10" name="Google Shape;710;p30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12" name="Google Shape;712;p30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30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55" name="Google Shape;55;p4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7" name="Google Shape;57;p4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8" name="Google Shape;58;p4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59" name="Google Shape;59;p4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60" name="Google Shape;60;p4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61" name="Google Shape;61;p4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62" name="Google Shape;62;p4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grpSp>
        <p:nvGrpSpPr>
          <p:cNvPr id="63" name="Google Shape;63;p4"/>
          <p:cNvGrpSpPr/>
          <p:nvPr/>
        </p:nvGrpSpPr>
        <p:grpSpPr>
          <a:xfrm rot="10800000">
            <a:off x="-2096303" y="3730191"/>
            <a:ext cx="3010303" cy="380634"/>
            <a:chOff x="5446772" y="1743190"/>
            <a:chExt cx="3010303" cy="380634"/>
          </a:xfrm>
        </p:grpSpPr>
        <p:grpSp>
          <p:nvGrpSpPr>
            <p:cNvPr id="64" name="Google Shape;64;p4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5" name="Google Shape;65;p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6" name="Google Shape;66;p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9" name="Google Shape;69;p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" name="Google Shape;71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2" name="Google Shape;72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4"/>
          <p:cNvSpPr txBox="1">
            <a:spLocks noGrp="1"/>
          </p:cNvSpPr>
          <p:nvPr>
            <p:ph type="title" idx="7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2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5" name="Google Shape;75;p4"/>
          <p:cNvSpPr txBox="1">
            <a:spLocks noGrp="1"/>
          </p:cNvSpPr>
          <p:nvPr>
            <p:ph type="title" idx="8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2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6" name="Google Shape;76;p4"/>
          <p:cNvSpPr txBox="1">
            <a:spLocks noGrp="1"/>
          </p:cNvSpPr>
          <p:nvPr>
            <p:ph type="title" idx="9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2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7" name="Google Shape;77;p4"/>
          <p:cNvSpPr txBox="1">
            <a:spLocks noGrp="1"/>
          </p:cNvSpPr>
          <p:nvPr>
            <p:ph type="title" idx="13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2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8" name="Google Shape;78;p4"/>
          <p:cNvSpPr txBox="1">
            <a:spLocks noGrp="1"/>
          </p:cNvSpPr>
          <p:nvPr>
            <p:ph type="title" idx="14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2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9" name="Google Shape;79;p4"/>
          <p:cNvSpPr txBox="1">
            <a:spLocks noGrp="1"/>
          </p:cNvSpPr>
          <p:nvPr>
            <p:ph type="title" idx="15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23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 panose="00000500000000000000"/>
              <a:buNone/>
              <a:defRPr sz="3000" b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4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31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16" name="Google Shape;716;p31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18" name="Google Shape;718;p31"/>
          <p:cNvGrpSpPr/>
          <p:nvPr/>
        </p:nvGrpSpPr>
        <p:grpSpPr>
          <a:xfrm flipH="1">
            <a:off x="7391104" y="241540"/>
            <a:ext cx="3296400" cy="703084"/>
            <a:chOff x="-12" y="3628590"/>
            <a:chExt cx="3296400" cy="703084"/>
          </a:xfrm>
        </p:grpSpPr>
        <p:grpSp>
          <p:nvGrpSpPr>
            <p:cNvPr id="719" name="Google Shape;719;p3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20" name="Google Shape;720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21" name="Google Shape;721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22" name="Google Shape;722;p3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23" name="Google Shape;723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4" name="Google Shape;724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25" name="Google Shape;725;p31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726" name="Google Shape;726;p3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7" name="Google Shape;727;p3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28" name="Google Shape;728;p3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29" name="Google Shape;72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30" name="Google Shape;73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731" name="Google Shape;731;p31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32" name="Google Shape;732;p31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34" name="Google Shape;734;p31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5" name="Google Shape;735;p31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4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 rot="10800000">
            <a:off x="-106737" y="-1645007"/>
            <a:ext cx="9548249" cy="7357519"/>
            <a:chOff x="-1311525" y="-1414418"/>
            <a:chExt cx="9548249" cy="7357519"/>
          </a:xfrm>
        </p:grpSpPr>
        <p:sp>
          <p:nvSpPr>
            <p:cNvPr id="88" name="Google Shape;88;p5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0" name="Google Shape;90;p5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1" name="Google Shape;91;p5"/>
          <p:cNvGrpSpPr/>
          <p:nvPr/>
        </p:nvGrpSpPr>
        <p:grpSpPr>
          <a:xfrm rot="10800000">
            <a:off x="-1228535" y="-1130233"/>
            <a:ext cx="11726682" cy="8568909"/>
            <a:chOff x="-2306160" y="-3140581"/>
            <a:chExt cx="11726682" cy="8568909"/>
          </a:xfrm>
        </p:grpSpPr>
        <p:sp>
          <p:nvSpPr>
            <p:cNvPr id="92" name="Google Shape;92;p5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95" name="Google Shape;95;p5"/>
          <p:cNvGrpSpPr/>
          <p:nvPr/>
        </p:nvGrpSpPr>
        <p:grpSpPr>
          <a:xfrm rot="10800000" flipH="1">
            <a:off x="-1315487" y="4349470"/>
            <a:ext cx="3296400" cy="703084"/>
            <a:chOff x="-12" y="3628590"/>
            <a:chExt cx="3296400" cy="703084"/>
          </a:xfrm>
        </p:grpSpPr>
        <p:grpSp>
          <p:nvGrpSpPr>
            <p:cNvPr id="96" name="Google Shape;96;p5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97" name="Google Shape;97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8" name="Google Shape;98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99" name="Google Shape;99;p5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00" name="Google Shape;100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1" name="Google Shape;101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02" name="Google Shape;102;p5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" name="Google Shape;104;p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05" name="Google Shape;105;p5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06" name="Google Shape;106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7" name="Google Shape;107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6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2" name="Google Shape;112;p6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6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6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5" name="Google Shape;115;p6"/>
          <p:cNvGrpSpPr/>
          <p:nvPr/>
        </p:nvGrpSpPr>
        <p:grpSpPr>
          <a:xfrm>
            <a:off x="645846" y="7"/>
            <a:ext cx="7230372" cy="5143500"/>
            <a:chOff x="645846" y="7"/>
            <a:chExt cx="7230372" cy="5143500"/>
          </a:xfrm>
        </p:grpSpPr>
        <p:sp>
          <p:nvSpPr>
            <p:cNvPr id="116" name="Google Shape;116;p6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8" name="Google Shape;118;p6"/>
          <p:cNvGrpSpPr/>
          <p:nvPr/>
        </p:nvGrpSpPr>
        <p:grpSpPr>
          <a:xfrm>
            <a:off x="-1510053" y="314652"/>
            <a:ext cx="3296400" cy="703084"/>
            <a:chOff x="-12" y="3628590"/>
            <a:chExt cx="3296400" cy="703084"/>
          </a:xfrm>
        </p:grpSpPr>
        <p:grpSp>
          <p:nvGrpSpPr>
            <p:cNvPr id="119" name="Google Shape;119;p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1" name="Google Shape;121;p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22" name="Google Shape;122;p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3" name="Google Shape;123;p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24" name="Google Shape;124;p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25" name="Google Shape;125;p6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26" name="Google Shape;126;p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27" name="Google Shape;127;p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28" name="Google Shape;128;p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29" name="Google Shape;129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0" name="Google Shape;130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131" name="Google Shape;131;p6"/>
          <p:cNvGrpSpPr/>
          <p:nvPr/>
        </p:nvGrpSpPr>
        <p:grpSpPr>
          <a:xfrm>
            <a:off x="-1510039" y="-1589006"/>
            <a:ext cx="11920666" cy="7774731"/>
            <a:chOff x="-1510039" y="-1589006"/>
            <a:chExt cx="11920666" cy="7774731"/>
          </a:xfrm>
        </p:grpSpPr>
        <p:sp>
          <p:nvSpPr>
            <p:cNvPr id="132" name="Google Shape;132;p6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7"/>
          <p:cNvGrpSpPr/>
          <p:nvPr/>
        </p:nvGrpSpPr>
        <p:grpSpPr>
          <a:xfrm>
            <a:off x="-706235" y="-1528931"/>
            <a:ext cx="9861884" cy="9150481"/>
            <a:chOff x="-706235" y="-1528931"/>
            <a:chExt cx="9861884" cy="9150481"/>
          </a:xfrm>
        </p:grpSpPr>
        <p:sp>
          <p:nvSpPr>
            <p:cNvPr id="137" name="Google Shape;137;p7"/>
            <p:cNvSpPr/>
            <p:nvPr/>
          </p:nvSpPr>
          <p:spPr>
            <a:xfrm>
              <a:off x="-706235" y="46040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10800000" flipH="1">
              <a:off x="-201825" y="-1528931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9" name="Google Shape;139;p7"/>
          <p:cNvSpPr/>
          <p:nvPr/>
        </p:nvSpPr>
        <p:spPr>
          <a:xfrm>
            <a:off x="-1021725" y="3983847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7"/>
          <p:cNvSpPr/>
          <p:nvPr/>
        </p:nvSpPr>
        <p:spPr>
          <a:xfrm flipH="1">
            <a:off x="-828950" y="4250853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7632064" y="4367465"/>
            <a:ext cx="3894036" cy="692435"/>
            <a:chOff x="5477439" y="1590790"/>
            <a:chExt cx="3894036" cy="692435"/>
          </a:xfrm>
        </p:grpSpPr>
        <p:grpSp>
          <p:nvGrpSpPr>
            <p:cNvPr id="142" name="Google Shape;142;p7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44" name="Google Shape;144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146" name="Google Shape;146;p7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7" name="Google Shape;147;p7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50" name="Google Shape;150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152" name="Google Shape;152;p7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3" name="Google Shape;153;p7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7"/>
          <p:cNvSpPr txBox="1">
            <a:spLocks noGrp="1"/>
          </p:cNvSpPr>
          <p:nvPr>
            <p:ph type="subTitle" idx="1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7"/>
          <p:cNvSpPr txBox="1">
            <a:spLocks noGrp="1"/>
          </p:cNvSpPr>
          <p:nvPr>
            <p:ph type="subTitle" idx="2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7"/>
          <p:cNvSpPr txBox="1">
            <a:spLocks noGrp="1"/>
          </p:cNvSpPr>
          <p:nvPr>
            <p:ph type="subTitle" idx="3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158" name="Google Shape;158;p7"/>
          <p:cNvSpPr txBox="1">
            <a:spLocks noGrp="1"/>
          </p:cNvSpPr>
          <p:nvPr>
            <p:ph type="subTitle" idx="4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8"/>
          <p:cNvGrpSpPr/>
          <p:nvPr/>
        </p:nvGrpSpPr>
        <p:grpSpPr>
          <a:xfrm>
            <a:off x="-1123779" y="-1437185"/>
            <a:ext cx="12025151" cy="8843535"/>
            <a:chOff x="-1123779" y="-1437185"/>
            <a:chExt cx="12025151" cy="8843535"/>
          </a:xfrm>
        </p:grpSpPr>
        <p:sp>
          <p:nvSpPr>
            <p:cNvPr id="162" name="Google Shape;162;p8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8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8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8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8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170" name="Google Shape;170;p8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171" name="Google Shape;171;p8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grpSp>
        <p:nvGrpSpPr>
          <p:cNvPr id="172" name="Google Shape;172;p8"/>
          <p:cNvGrpSpPr/>
          <p:nvPr/>
        </p:nvGrpSpPr>
        <p:grpSpPr>
          <a:xfrm rot="10800000" flipH="1">
            <a:off x="-1469087" y="4289941"/>
            <a:ext cx="3296400" cy="703084"/>
            <a:chOff x="-12" y="3628590"/>
            <a:chExt cx="3296400" cy="703084"/>
          </a:xfrm>
        </p:grpSpPr>
        <p:grpSp>
          <p:nvGrpSpPr>
            <p:cNvPr id="173" name="Google Shape;173;p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74" name="Google Shape;174;p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5" name="Google Shape;175;p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78" name="Google Shape;178;p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80" name="Google Shape;180;p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81" name="Google Shape;181;p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82" name="Google Shape;182;p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83" name="Google Shape;183;p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" name="Google Shape;184;p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185" name="Google Shape;185;p8"/>
          <p:cNvGrpSpPr/>
          <p:nvPr/>
        </p:nvGrpSpPr>
        <p:grpSpPr>
          <a:xfrm>
            <a:off x="-592558" y="-10342"/>
            <a:ext cx="7481573" cy="5159024"/>
            <a:chOff x="-592558" y="-10342"/>
            <a:chExt cx="7481573" cy="5159024"/>
          </a:xfrm>
        </p:grpSpPr>
        <p:sp>
          <p:nvSpPr>
            <p:cNvPr id="186" name="Google Shape;186;p8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8" name="Google Shape;188;p8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9"/>
          <p:cNvGrpSpPr/>
          <p:nvPr/>
        </p:nvGrpSpPr>
        <p:grpSpPr>
          <a:xfrm>
            <a:off x="-642935" y="-1483293"/>
            <a:ext cx="10417533" cy="7928896"/>
            <a:chOff x="-642935" y="-1483293"/>
            <a:chExt cx="10417533" cy="7928896"/>
          </a:xfrm>
        </p:grpSpPr>
        <p:sp>
          <p:nvSpPr>
            <p:cNvPr id="192" name="Google Shape;192;p9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-732996" y="7"/>
            <a:ext cx="7266639" cy="5159850"/>
            <a:chOff x="-732996" y="7"/>
            <a:chExt cx="7266639" cy="5159850"/>
          </a:xfrm>
        </p:grpSpPr>
        <p:sp>
          <p:nvSpPr>
            <p:cNvPr id="195" name="Google Shape;195;p9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9" name="Google Shape;199;p9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4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 panose="00000500000000000000"/>
              <a:buNone/>
              <a:defRPr sz="6000" b="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grpSp>
        <p:nvGrpSpPr>
          <p:cNvPr id="200" name="Google Shape;200;p9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201" name="Google Shape;201;p9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03" name="Google Shape;203;p9"/>
          <p:cNvGrpSpPr/>
          <p:nvPr/>
        </p:nvGrpSpPr>
        <p:grpSpPr>
          <a:xfrm flipH="1">
            <a:off x="-1344316" y="539496"/>
            <a:ext cx="3074608" cy="453955"/>
            <a:chOff x="5478797" y="847321"/>
            <a:chExt cx="3074608" cy="453955"/>
          </a:xfrm>
        </p:grpSpPr>
        <p:grpSp>
          <p:nvGrpSpPr>
            <p:cNvPr id="204" name="Google Shape;204;p9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06" name="Google Shape;206;p9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208" name="Google Shape;208;p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09" name="Google Shape;209;p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10" name="Google Shape;210;p9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211" name="Google Shape;211;p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0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215" name="Google Shape;215;p10"/>
            <p:cNvSpPr/>
            <p:nvPr/>
          </p:nvSpPr>
          <p:spPr>
            <a:xfrm rot="10800000" flipH="1">
              <a:off x="-3" y="-1466368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-1093351" y="45672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 panose="00000500000000000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 panose="00000500000000000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 panose="00000500000000000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 panose="00000500000000000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 panose="00000500000000000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 panose="00000500000000000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 panose="00000500000000000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 panose="00000500000000000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218" name="Google Shape;218;p10"/>
          <p:cNvSpPr txBox="1">
            <a:spLocks noGrp="1"/>
          </p:cNvSpPr>
          <p:nvPr>
            <p:ph type="subTitle" idx="1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10"/>
          <p:cNvSpPr txBox="1">
            <a:spLocks noGrp="1"/>
          </p:cNvSpPr>
          <p:nvPr>
            <p:ph type="subTitle" idx="2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10"/>
          <p:cNvSpPr txBox="1">
            <a:spLocks noGrp="1"/>
          </p:cNvSpPr>
          <p:nvPr>
            <p:ph type="subTitle" idx="3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sp>
        <p:nvSpPr>
          <p:cNvPr id="221" name="Google Shape;221;p10"/>
          <p:cNvSpPr txBox="1">
            <a:spLocks noGrp="1"/>
          </p:cNvSpPr>
          <p:nvPr>
            <p:ph type="subTitle" idx="4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000">
                <a:solidFill>
                  <a:schemeClr val="dk1"/>
                </a:solidFill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 panose="00000900000000000000"/>
              <a:buNone/>
              <a:defRPr sz="240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9pPr>
          </a:lstStyle>
          <a:p/>
        </p:txBody>
      </p:sp>
      <p:grpSp>
        <p:nvGrpSpPr>
          <p:cNvPr id="222" name="Google Shape;222;p10"/>
          <p:cNvGrpSpPr/>
          <p:nvPr/>
        </p:nvGrpSpPr>
        <p:grpSpPr>
          <a:xfrm>
            <a:off x="7568059" y="4604012"/>
            <a:ext cx="3010303" cy="380634"/>
            <a:chOff x="5446772" y="1743190"/>
            <a:chExt cx="3010303" cy="380634"/>
          </a:xfrm>
        </p:grpSpPr>
        <p:grpSp>
          <p:nvGrpSpPr>
            <p:cNvPr id="223" name="Google Shape;223;p10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24" name="Google Shape;224;p1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" name="Google Shape;225;p1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6" name="Google Shape;226;p1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27" name="Google Shape;227;p1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8" name="Google Shape;228;p1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30" name="Google Shape;230;p1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" name="Google Shape;231;p1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2" name="Google Shape;232;p10"/>
          <p:cNvSpPr/>
          <p:nvPr/>
        </p:nvSpPr>
        <p:spPr>
          <a:xfrm flipH="1">
            <a:off x="-831826" y="-3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10"/>
          <p:cNvSpPr/>
          <p:nvPr/>
        </p:nvSpPr>
        <p:spPr>
          <a:xfrm rot="10800000" flipH="1">
            <a:off x="7378450" y="-807272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 panose="00000900000000000000"/>
              <a:buNone/>
              <a:defRPr sz="2600" b="0" i="0" u="none" strike="noStrike" cap="none">
                <a:solidFill>
                  <a:schemeClr val="dk1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 panose="00000500000000000000"/>
              <a:buChar char="●"/>
              <a:defRPr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 panose="00000500000000000000"/>
              <a:buChar char="○"/>
              <a:defRPr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 panose="00000500000000000000"/>
              <a:buChar char="■"/>
              <a:defRPr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 panose="00000500000000000000"/>
              <a:buChar char="●"/>
              <a:defRPr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 panose="00000500000000000000"/>
              <a:buChar char="○"/>
              <a:defRPr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 panose="00000500000000000000"/>
              <a:buChar char="■"/>
              <a:defRPr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 panose="00000500000000000000"/>
              <a:buChar char="●"/>
              <a:defRPr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 panose="00000500000000000000"/>
              <a:buChar char="○"/>
              <a:defRPr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 panose="00000500000000000000"/>
              <a:buChar char="■"/>
              <a:defRPr sz="1200" b="0" i="0" u="none" strike="noStrike" cap="none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 b="0" i="0" u="none" strike="noStrike" cap="none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 b="0" i="0" u="none" strike="noStrike" cap="none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 b="0" i="0" u="none" strike="noStrike" cap="none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 b="0" i="0" u="none" strike="noStrike" cap="none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 b="0" i="0" u="none" strike="noStrike" cap="none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 b="0" i="0" u="none" strike="noStrike" cap="none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 b="0" i="0" u="none" strike="noStrike" cap="none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 b="0" i="0" u="none" strike="noStrike" cap="none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 b="0" i="0" u="none" strike="noStrike" cap="none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39" name="Google Shape;73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3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3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3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3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3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3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3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3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querobolsa.com.br/revista/requisitos-funcionais-e-nao-funcionais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5"/>
          <p:cNvSpPr txBox="1">
            <a:spLocks noGrp="1"/>
          </p:cNvSpPr>
          <p:nvPr>
            <p:ph type="ctrTitle"/>
          </p:nvPr>
        </p:nvSpPr>
        <p:spPr>
          <a:xfrm>
            <a:off x="1394249" y="2339224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solidFill>
                  <a:schemeClr val="accent1"/>
                </a:solidFill>
              </a:rPr>
              <a:t>ENGENHARIA DE </a:t>
            </a:r>
            <a:r>
              <a:rPr lang="en-US">
                <a:solidFill>
                  <a:schemeClr val="dk2"/>
                </a:solidFill>
              </a:rPr>
              <a:t>SOFTWARE I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49" name="Google Shape;749;p35"/>
          <p:cNvGrpSpPr/>
          <p:nvPr/>
        </p:nvGrpSpPr>
        <p:grpSpPr>
          <a:xfrm rot="10800000">
            <a:off x="6662200" y="3637324"/>
            <a:ext cx="3537150" cy="626796"/>
            <a:chOff x="1199232" y="2120038"/>
            <a:chExt cx="4391793" cy="778339"/>
          </a:xfrm>
        </p:grpSpPr>
        <p:grpSp>
          <p:nvGrpSpPr>
            <p:cNvPr id="750" name="Google Shape;750;p35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1" name="Google Shape;751;p35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52" name="Google Shape;752;p35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53" name="Google Shape;753;p35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4" name="Google Shape;754;p35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55" name="Google Shape;755;p35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56" name="Google Shape;756;p35"/>
            <p:cNvGrpSpPr/>
            <p:nvPr/>
          </p:nvGrpSpPr>
          <p:grpSpPr>
            <a:xfrm>
              <a:off x="1779150" y="2289288"/>
              <a:ext cx="3811875" cy="127112"/>
              <a:chOff x="1779150" y="2604263"/>
              <a:chExt cx="3811875" cy="127112"/>
            </a:xfrm>
          </p:grpSpPr>
          <p:sp>
            <p:nvSpPr>
              <p:cNvPr id="757" name="Google Shape;757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58" name="Google Shape;758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59" name="Google Shape;759;p35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0" name="Google Shape;760;p35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61" name="Google Shape;761;p35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762" name="Google Shape;762;p35"/>
          <p:cNvGrpSpPr/>
          <p:nvPr/>
        </p:nvGrpSpPr>
        <p:grpSpPr>
          <a:xfrm>
            <a:off x="-1696246" y="967904"/>
            <a:ext cx="3599787" cy="1044095"/>
            <a:chOff x="-1431671" y="656504"/>
            <a:chExt cx="3599787" cy="1044095"/>
          </a:xfrm>
        </p:grpSpPr>
        <p:grpSp>
          <p:nvGrpSpPr>
            <p:cNvPr id="763" name="Google Shape;763;p3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4" name="Google Shape;764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65" name="Google Shape;765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66" name="Google Shape;766;p3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67" name="Google Shape;767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68" name="Google Shape;768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69" name="Google Shape;769;p35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770" name="Google Shape;770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71" name="Google Shape;771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72" name="Google Shape;772;p3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3" name="Google Shape;773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74" name="Google Shape;774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75" name="Google Shape;775;p35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76" name="Google Shape;776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77" name="Google Shape;777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78" name="Google Shape;778;p3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79" name="Google Shape;779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80" name="Google Shape;780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781" name="Google Shape;781;p35"/>
          <p:cNvSpPr txBox="1">
            <a:spLocks noGrp="1"/>
          </p:cNvSpPr>
          <p:nvPr>
            <p:ph type="subTitle" idx="1"/>
          </p:nvPr>
        </p:nvSpPr>
        <p:spPr>
          <a:xfrm>
            <a:off x="3052646" y="4061795"/>
            <a:ext cx="3038707" cy="38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ENGENHARIA DE REQUISITOS</a:t>
            </a:r>
            <a:endParaRPr lang="en-US" b="1">
              <a:solidFill>
                <a:schemeClr val="accent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782" name="Google Shape;782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11835" y="0"/>
            <a:ext cx="861970" cy="1220488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5"/>
          <p:cNvSpPr txBox="1"/>
          <p:nvPr/>
        </p:nvSpPr>
        <p:spPr>
          <a:xfrm>
            <a:off x="2551647" y="1351650"/>
            <a:ext cx="4040704" cy="875103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DEPARTAMENTO DE ELECTROTECNIA</a:t>
            </a:r>
            <a:endParaRPr sz="1600" b="1" i="0" u="none" strike="noStrike" cap="none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ENGENHARIA INFORMÁTICA</a:t>
            </a:r>
            <a:endParaRPr sz="1600" b="1" i="0" u="none" strike="noStrike" cap="none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720000" y="4375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800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REGRAS DE NEGÓCIO</a:t>
            </a:r>
            <a:br>
              <a:rPr lang="en-US" sz="2800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877" name="Google Shape;877;p44"/>
          <p:cNvSpPr txBox="1">
            <a:spLocks noGrp="1"/>
          </p:cNvSpPr>
          <p:nvPr>
            <p:ph type="body" idx="1"/>
          </p:nvPr>
        </p:nvSpPr>
        <p:spPr>
          <a:xfrm>
            <a:off x="720000" y="1007353"/>
            <a:ext cx="77040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Em Engenharia de Requisitos, as regras de negócio referem-se a especificações ou restrições que são impostas ao sistema de software devido às políticas, procedimentos ou práticas de negócio da organização. Essas regras capturam aspectos essenciais do domínio do problema e definem como o sistema deve se comportar em determinadas situações. </a:t>
            </a:r>
            <a:endParaRPr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78" name="Google Shape;878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NECESSIDADES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4" name="Google Shape;884;p45"/>
          <p:cNvSpPr txBox="1">
            <a:spLocks noGrp="1"/>
          </p:cNvSpPr>
          <p:nvPr>
            <p:ph type="body" idx="1"/>
          </p:nvPr>
        </p:nvSpPr>
        <p:spPr>
          <a:xfrm>
            <a:off x="720000" y="1066096"/>
            <a:ext cx="77040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Em Engenharia de Requisitos, as necessidades referem-se às demandas, expectativas ou problemas que um sistema de software deve resolver para satisfazer os usuários finais ou outras partes interessadas. Identificar e compreender essas necessidades é crucial para o sucesso do projeto de software, pois elas servem como base para o desenvolvimento de requisitos que orientam o design, implementação e teste do sistema. </a:t>
            </a:r>
            <a:endParaRPr sz="20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85" name="Google Shape;885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6"/>
          <p:cNvSpPr txBox="1">
            <a:spLocks noGrp="1"/>
          </p:cNvSpPr>
          <p:nvPr>
            <p:ph type="title"/>
          </p:nvPr>
        </p:nvSpPr>
        <p:spPr>
          <a:xfrm>
            <a:off x="865609" y="1999050"/>
            <a:ext cx="74127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600" b="0" i="0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POR QUE É DIFÍCIL ENTENDER OS REQUISITOS DE UM SOFTWARE?</a:t>
            </a:r>
            <a:r>
              <a:rPr lang="en-US" sz="3600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 </a:t>
            </a:r>
            <a:br>
              <a:rPr lang="en-US" sz="3600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 sz="3600"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891" name="Google Shape;891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REQUISITOS FUNCIONAIS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2" name="Google Shape;902;p48"/>
          <p:cNvSpPr txBox="1">
            <a:spLocks noGrp="1"/>
          </p:cNvSpPr>
          <p:nvPr>
            <p:ph type="body" idx="4294967295"/>
          </p:nvPr>
        </p:nvSpPr>
        <p:spPr>
          <a:xfrm>
            <a:off x="721450" y="1017725"/>
            <a:ext cx="7702550" cy="85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Descrevem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explicitamente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as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funcionalidades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serviços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do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sistema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</a:pPr>
            <a:r>
              <a:rPr lang="en-US" sz="1800" b="1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Documenta</a:t>
            </a:r>
            <a:endParaRPr lang="en-US" sz="1800" b="1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Como o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sistema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deve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reagir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entradas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específicas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Como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deve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comportar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em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determinadas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situações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que o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sistema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não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deve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fazer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SzPts val="1200"/>
              <a:buNone/>
            </a:pPr>
            <a:endParaRPr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03" name="Google Shape;903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9"/>
          <p:cNvSpPr txBox="1">
            <a:spLocks noGrp="1"/>
          </p:cNvSpPr>
          <p:nvPr>
            <p:ph type="title"/>
          </p:nvPr>
        </p:nvSpPr>
        <p:spPr>
          <a:xfrm>
            <a:off x="567600" y="445025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ATRIBUTOS DOS REQUISITOS FUNCIONAIS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909" name="Google Shape;909;p49"/>
          <p:cNvSpPr txBox="1">
            <a:spLocks noGrp="1"/>
          </p:cNvSpPr>
          <p:nvPr>
            <p:ph type="body" idx="4294967295"/>
          </p:nvPr>
        </p:nvSpPr>
        <p:spPr>
          <a:xfrm>
            <a:off x="720725" y="1066800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Completude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Todas os serviços devem estar definidos.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Consistência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Os requisitos não devem ter definições contraditórias.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10" name="Google Shape;910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0"/>
          <p:cNvSpPr txBox="1">
            <a:spLocks noGrp="1"/>
          </p:cNvSpPr>
          <p:nvPr>
            <p:ph type="title"/>
          </p:nvPr>
        </p:nvSpPr>
        <p:spPr>
          <a:xfrm>
            <a:off x="567600" y="445025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AMBIGUIDADES EM REQUISITOS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916" name="Google Shape;916;p50"/>
          <p:cNvSpPr txBox="1">
            <a:spLocks noGrp="1"/>
          </p:cNvSpPr>
          <p:nvPr>
            <p:ph type="body" idx="4294967295"/>
          </p:nvPr>
        </p:nvSpPr>
        <p:spPr>
          <a:xfrm>
            <a:off x="720725" y="1066800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imprecisão na especificação de requisitos é motivo de vários problemas.</a:t>
            </a:r>
            <a:endParaRPr lang="en-US" sz="20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</a:pPr>
            <a:r>
              <a:rPr lang="en-US" sz="20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“O sistema deve oferecer telas apropriadas...”</a:t>
            </a:r>
            <a:endParaRPr lang="en-US" sz="20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SzPts val="1200"/>
              <a:buNone/>
            </a:pPr>
            <a:r>
              <a:rPr lang="en-US" sz="20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que são telas apropriadas?</a:t>
            </a:r>
            <a:endParaRPr sz="20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17" name="Google Shape;917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1"/>
          <p:cNvSpPr txBox="1">
            <a:spLocks noGrp="1"/>
          </p:cNvSpPr>
          <p:nvPr>
            <p:ph type="title"/>
          </p:nvPr>
        </p:nvSpPr>
        <p:spPr>
          <a:xfrm>
            <a:off x="567600" y="445025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REQUISITOS NÃO-FUNCIONAIS (RNF)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923" name="Google Shape;923;p51"/>
          <p:cNvSpPr txBox="1">
            <a:spLocks noGrp="1"/>
          </p:cNvSpPr>
          <p:nvPr>
            <p:ph type="body" idx="4294967295"/>
          </p:nvPr>
        </p:nvSpPr>
        <p:spPr>
          <a:xfrm>
            <a:off x="720725" y="1066800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Definem propriedades e restrições do sistema.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Podem ser do sistema todo ou de partes do sistema.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 não-funcionais podem ser mais críticos que requisitos funcionais.</a:t>
            </a:r>
            <a:endParaRPr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24" name="Google Shape;924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2"/>
          <p:cNvSpPr txBox="1">
            <a:spLocks noGrp="1"/>
          </p:cNvSpPr>
          <p:nvPr>
            <p:ph type="title"/>
          </p:nvPr>
        </p:nvSpPr>
        <p:spPr>
          <a:xfrm>
            <a:off x="567600" y="445025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CLASSIFICAÇÃO DE RNF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930" name="Google Shape;930;p52"/>
          <p:cNvSpPr txBox="1">
            <a:spLocks noGrp="1"/>
          </p:cNvSpPr>
          <p:nvPr>
            <p:ph type="body" idx="4294967295"/>
          </p:nvPr>
        </p:nvSpPr>
        <p:spPr>
          <a:xfrm>
            <a:off x="720725" y="1066800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 do Produto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Especificam o comportamento do software.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 Organizacionais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Consequência de políticas e procedimentos das empresas.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 Externos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Derivados do ambiente ou fatores externos ao sistema.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SzPts val="1200"/>
              <a:buNone/>
            </a:pPr>
            <a:endParaRPr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1" name="Google Shape;931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/>
          <p:cNvSpPr txBox="1">
            <a:spLocks noGrp="1"/>
          </p:cNvSpPr>
          <p:nvPr>
            <p:ph type="ctrTitle"/>
          </p:nvPr>
        </p:nvSpPr>
        <p:spPr>
          <a:xfrm>
            <a:off x="1959808" y="1438762"/>
            <a:ext cx="2786663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17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rPr>
              <a:t>DISCENTES:</a:t>
            </a:r>
            <a:endParaRPr sz="1700">
              <a:solidFill>
                <a:schemeClr val="accen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17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  <a:t>Golias, Marcos David 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  <a:t>Chiungo, Osvenio Alvaro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  <a:t>Maurício, Shelton 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  <a:t>Macaneta, Lino Filipe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  <a:t>Deve, Yuren Carolina</a:t>
            </a:r>
            <a:b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  <a:t>Gabriel, Ivan Agostinho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789" name="Google Shape;789;p36"/>
          <p:cNvGrpSpPr/>
          <p:nvPr/>
        </p:nvGrpSpPr>
        <p:grpSpPr>
          <a:xfrm rot="10800000">
            <a:off x="6851768" y="3637324"/>
            <a:ext cx="3537150" cy="626796"/>
            <a:chOff x="1199232" y="2120038"/>
            <a:chExt cx="4391793" cy="778339"/>
          </a:xfrm>
        </p:grpSpPr>
        <p:grpSp>
          <p:nvGrpSpPr>
            <p:cNvPr id="790" name="Google Shape;790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91" name="Google Shape;791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92" name="Google Shape;792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93" name="Google Shape;793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94" name="Google Shape;794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95" name="Google Shape;795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96" name="Google Shape;796;p36"/>
            <p:cNvGrpSpPr/>
            <p:nvPr/>
          </p:nvGrpSpPr>
          <p:grpSpPr>
            <a:xfrm>
              <a:off x="1779150" y="2289288"/>
              <a:ext cx="3811875" cy="127112"/>
              <a:chOff x="1779150" y="2604263"/>
              <a:chExt cx="3811875" cy="127112"/>
            </a:xfrm>
          </p:grpSpPr>
          <p:sp>
            <p:nvSpPr>
              <p:cNvPr id="797" name="Google Shape;797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98" name="Google Shape;798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799" name="Google Shape;799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800" name="Google Shape;800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01" name="Google Shape;801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802" name="Google Shape;802;p36"/>
          <p:cNvGrpSpPr/>
          <p:nvPr/>
        </p:nvGrpSpPr>
        <p:grpSpPr>
          <a:xfrm>
            <a:off x="-2041933" y="967896"/>
            <a:ext cx="3599787" cy="1044103"/>
            <a:chOff x="-1431671" y="656496"/>
            <a:chExt cx="3599787" cy="1044103"/>
          </a:xfrm>
        </p:grpSpPr>
        <p:grpSp>
          <p:nvGrpSpPr>
            <p:cNvPr id="803" name="Google Shape;803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04" name="Google Shape;804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05" name="Google Shape;805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806" name="Google Shape;806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07" name="Google Shape;807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08" name="Google Shape;808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809" name="Google Shape;809;p36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810" name="Google Shape;810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11" name="Google Shape;811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812" name="Google Shape;812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13" name="Google Shape;813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14" name="Google Shape;814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815" name="Google Shape;815;p36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16" name="Google Shape;816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17" name="Google Shape;817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818" name="Google Shape;818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19" name="Google Shape;819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20" name="Google Shape;820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821" name="Google Shape;821;p36"/>
          <p:cNvSpPr txBox="1">
            <a:spLocks noGrp="1"/>
          </p:cNvSpPr>
          <p:nvPr>
            <p:ph type="ctrTitle"/>
          </p:nvPr>
        </p:nvSpPr>
        <p:spPr>
          <a:xfrm>
            <a:off x="5797838" y="2088937"/>
            <a:ext cx="22884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1700">
                <a:solidFill>
                  <a:schemeClr val="accent1"/>
                </a:solidFill>
                <a:latin typeface="Raleway Black"/>
                <a:ea typeface="Raleway Black"/>
                <a:cs typeface="Raleway Black"/>
                <a:sym typeface="Raleway Black"/>
              </a:rPr>
              <a:t>DOCENTES:</a:t>
            </a:r>
            <a:endParaRPr sz="1700">
              <a:solidFill>
                <a:schemeClr val="accen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17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  <a:t>Dr. Sergio Mavie</a:t>
            </a:r>
            <a:b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US" sz="1700">
                <a:latin typeface="Raleway Medium"/>
                <a:ea typeface="Raleway Medium"/>
                <a:cs typeface="Raleway Medium"/>
                <a:sym typeface="Raleway Medium"/>
              </a:rPr>
              <a:t>Engª. Ivone Cipriano</a:t>
            </a:r>
            <a:endParaRPr sz="1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22" name="Google Shape;822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4"/>
          <p:cNvSpPr txBox="1">
            <a:spLocks noGrp="1"/>
          </p:cNvSpPr>
          <p:nvPr>
            <p:ph type="title"/>
          </p:nvPr>
        </p:nvSpPr>
        <p:spPr>
          <a:xfrm>
            <a:off x="567600" y="445025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VERIFICAÇÃO DE RNF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942" name="Google Shape;942;p54"/>
          <p:cNvSpPr txBox="1">
            <a:spLocks noGrp="1"/>
          </p:cNvSpPr>
          <p:nvPr>
            <p:ph type="body" idx="4294967295"/>
          </p:nvPr>
        </p:nvSpPr>
        <p:spPr>
          <a:xfrm>
            <a:off x="720725" y="1066800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Às vezes são de difícil verificação.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Idealmente, requisitos não-funcionais devem ser mensuráveis.</a:t>
            </a:r>
            <a:endParaRPr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43" name="Google Shape;943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6"/>
          <p:cNvSpPr txBox="1">
            <a:spLocks noGrp="1"/>
          </p:cNvSpPr>
          <p:nvPr>
            <p:ph type="title"/>
          </p:nvPr>
        </p:nvSpPr>
        <p:spPr>
          <a:xfrm>
            <a:off x="532950" y="2285400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TÉCNICAS DE ELICITAÇÃO DE REQUISITOS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954" name="Google Shape;954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7"/>
          <p:cNvSpPr txBox="1">
            <a:spLocks noGrp="1"/>
          </p:cNvSpPr>
          <p:nvPr>
            <p:ph type="body" idx="4294967295"/>
          </p:nvPr>
        </p:nvSpPr>
        <p:spPr>
          <a:xfrm>
            <a:off x="891151" y="856456"/>
            <a:ext cx="7361698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Objectivos: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Compreender as necessidades dos stakeholders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Documentar os requisitos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Gerenciar as expectativas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60" name="Google Shape;960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 txBox="1">
            <a:spLocks noGrp="1"/>
          </p:cNvSpPr>
          <p:nvPr>
            <p:ph type="body" idx="4294967295"/>
          </p:nvPr>
        </p:nvSpPr>
        <p:spPr>
          <a:xfrm>
            <a:off x="1613860" y="856456"/>
            <a:ext cx="4393535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Técnicas: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Entrevistas.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Brainstorming.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Observação.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Análise de documentos.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Prototipagem.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66" name="Google Shape;966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9"/>
          <p:cNvSpPr txBox="1">
            <a:spLocks noGrp="1"/>
          </p:cNvSpPr>
          <p:nvPr>
            <p:ph type="body" idx="4294967295"/>
          </p:nvPr>
        </p:nvSpPr>
        <p:spPr>
          <a:xfrm>
            <a:off x="1613860" y="856456"/>
            <a:ext cx="4393535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Outras técnicas: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Questionários.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Workshops.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Criação de storyboards.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Mapas mentais.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Análise de cenários.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200"/>
              <a:buNone/>
            </a:pPr>
            <a:endParaRPr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72" name="Google Shape;972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0"/>
          <p:cNvSpPr txBox="1">
            <a:spLocks noGrp="1"/>
          </p:cNvSpPr>
          <p:nvPr>
            <p:ph type="body" idx="4294967295"/>
          </p:nvPr>
        </p:nvSpPr>
        <p:spPr>
          <a:xfrm>
            <a:off x="1613860" y="1017725"/>
            <a:ext cx="6966719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Seleção da técnica: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escolha da técnica mais adequada depende de vários fatores, como: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Natureza do projeto.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Tempo disponível.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Habilidades do elicitor.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200"/>
              <a:buNone/>
            </a:pPr>
            <a:endParaRPr sz="18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78" name="Google Shape;978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1"/>
          <p:cNvSpPr txBox="1">
            <a:spLocks noGrp="1"/>
          </p:cNvSpPr>
          <p:nvPr>
            <p:ph type="body" idx="4294967295"/>
          </p:nvPr>
        </p:nvSpPr>
        <p:spPr>
          <a:xfrm>
            <a:off x="1613860" y="1017725"/>
            <a:ext cx="6966719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Considerações importantes:</a:t>
            </a:r>
            <a:endParaRPr lang="en-US" sz="1800" b="1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Comunicação eficaz.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Neutralidade.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Gerenciamento de conflitos.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Char char="●"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Validação dos requisitos.</a:t>
            </a:r>
            <a:endParaRPr lang="en-US"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200"/>
              <a:buNone/>
            </a:pPr>
            <a:endParaRPr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85" name="Google Shape;985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MODELO DE CASO DE USO (MCU)</a:t>
            </a:r>
            <a:r>
              <a:rPr lang="en-US" sz="2800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br>
              <a:rPr lang="en-US" sz="2800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</a:b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70386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Representa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possíveis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maneira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percebidos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observador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externo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Cada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desses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está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associado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requisitos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funcionais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identificados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para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construção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desse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envolve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definição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diversos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componentes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eles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SzPts val="1200"/>
              <a:buNone/>
            </a:pPr>
            <a:endParaRPr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2"/>
          <p:cNvSpPr txBox="1">
            <a:spLocks noGrp="1"/>
          </p:cNvSpPr>
          <p:nvPr>
            <p:ph type="title"/>
          </p:nvPr>
        </p:nvSpPr>
        <p:spPr>
          <a:xfrm>
            <a:off x="532950" y="435962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CASOS DE USO</a:t>
            </a:r>
            <a:b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991" name="Google Shape;991;p62"/>
          <p:cNvSpPr txBox="1">
            <a:spLocks noGrp="1"/>
          </p:cNvSpPr>
          <p:nvPr>
            <p:ph type="body" idx="4294967295"/>
          </p:nvPr>
        </p:nvSpPr>
        <p:spPr>
          <a:xfrm>
            <a:off x="720725" y="990600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Casos de uso foram propostos pela primeira vez pelo </a:t>
            </a: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engenheiro de software sueco</a:t>
            </a: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Ivar</a:t>
            </a: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Jacobson 1970 ,</a:t>
            </a: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como um método para documentar as funcionalidades de um sistema em planeamento ou existente por meio de modelos simples.</a:t>
            </a:r>
            <a:endParaRPr lang="en-US"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endParaRPr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92" name="Google Shape;992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INTRODUÇÃO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8" name="Google Shape;828;p37"/>
          <p:cNvSpPr txBox="1">
            <a:spLocks noGrp="1"/>
          </p:cNvSpPr>
          <p:nvPr>
            <p:ph type="body" idx="1"/>
          </p:nvPr>
        </p:nvSpPr>
        <p:spPr>
          <a:xfrm>
            <a:off x="720000" y="1066096"/>
            <a:ext cx="77040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</a:t>
            </a:r>
            <a:r>
              <a:rPr lang="en-US" sz="1800" b="1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Engenharia de Requisitos</a:t>
            </a:r>
            <a:r>
              <a:rPr lang="en-US" sz="1800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é um campo fundamental dentro da Engenharia de Software que se dedica à </a:t>
            </a:r>
            <a:r>
              <a:rPr lang="en-US" sz="1800" b="1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elicitação, análise, especificação, validação e gerenciamento dos requisitos</a:t>
            </a:r>
            <a:r>
              <a:rPr lang="en-US" sz="1800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um sistema de software. Ela visa garantir que o software desenvolvido atenda às necessidades dos stakeholders, seja funcional e atenda às expectativas de todos os envolvidos no projeto.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endParaRPr sz="1000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29" name="Google Shape;829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Segundo </a:t>
            </a:r>
            <a:r>
              <a:rPr lang="en-US" sz="1800" b="1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Bezzera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,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caso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(do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inglês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use case)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representa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uma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determinada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funcionalidade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de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conforme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percebida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externamente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.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Representa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também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agentes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externos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que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interagem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com 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.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caso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,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entretanto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,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não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revela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estrutura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e 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comportamento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internos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</a:rPr>
              <a:t>. 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Poppins Black" panose="00000900000000000000" pitchFamily="2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SzPts val="1200"/>
              <a:buNone/>
            </a:pPr>
            <a:endParaRPr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 Black" panose="00000900000000000000" pitchFamily="2" charset="0"/>
              <a:sym typeface="Poppins" panose="0000050000000000000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667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Há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três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dimensões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 que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estilo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descrição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 de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pode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variar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Poppins Black" panose="00000900000000000000" pitchFamily="2" charset="0"/>
                <a:sym typeface="+mn-ea"/>
              </a:rPr>
              <a:t>:</a:t>
            </a:r>
            <a:endParaRPr lang="en-US" sz="1800" b="1" dirty="0" err="1">
              <a:solidFill>
                <a:srgbClr val="000000"/>
              </a:solidFill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Formato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formato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descrição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diz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respeito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estrutura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utilizada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organizar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sua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narrativa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textual.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formatos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comumente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utilizados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Poppins" panose="00000500000000000000"/>
                <a:ea typeface="TimesNewRomanPS-ItalicMT"/>
                <a:cs typeface="Times New Roman" panose="02020603050405020304" pitchFamily="18" charset="0"/>
              </a:rPr>
              <a:t>contínuo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Poppins" panose="00000500000000000000"/>
                <a:ea typeface="TimesNewRomanPS-ItalicMT"/>
                <a:cs typeface="Times New Roman" panose="02020603050405020304" pitchFamily="18" charset="0"/>
              </a:rPr>
              <a:t>numerado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o </a:t>
            </a:r>
            <a:r>
              <a:rPr lang="en-US" sz="1800" i="1" dirty="0">
                <a:solidFill>
                  <a:srgbClr val="000000"/>
                </a:solidFill>
                <a:effectLst/>
                <a:latin typeface="Poppins" panose="00000500000000000000"/>
                <a:ea typeface="TimesNewRomanPS-ItalicMT"/>
                <a:cs typeface="Times New Roman" panose="02020603050405020304" pitchFamily="18" charset="0"/>
              </a:rPr>
              <a:t>tabular.</a:t>
            </a:r>
            <a:endParaRPr lang="en-US" sz="1800" i="1" dirty="0">
              <a:solidFill>
                <a:srgbClr val="000000"/>
              </a:solidFill>
              <a:effectLst/>
              <a:latin typeface="Poppins" panose="00000500000000000000"/>
              <a:ea typeface="TimesNewRomanPS-ItalicMT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Grau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detalhamento</a:t>
            </a: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grau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detalhamento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ser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descrição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variar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sucinto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descreve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interações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muitos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detalhe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até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expandido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descreve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interações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detalhes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Grau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abstração</a:t>
            </a: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grau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abstração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diz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respeito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existência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menção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aspectos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relativos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tecnologia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descrição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desse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Actores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Actor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é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qualquer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agente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externo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interage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com 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mesmo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Actores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ser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agrupados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diversas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categorias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Cargos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Organizações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divisões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organização</a:t>
            </a: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Outros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software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Equipamentos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com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quais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deve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comunicar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aspecto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importante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ser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notado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é que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corresponde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papel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representado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relação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Por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exemplo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mesma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pessoa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agir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desempenhar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papel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momento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outro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outro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momento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As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funcionalidades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principais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definidas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tendo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mente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objetivos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dos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primários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Já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secundário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supervisiona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opera,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mantém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auxilia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utilização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pelo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primários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secundários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existem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apenas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para que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primários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possam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utilizar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Relacionamentos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componentes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função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denominados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Sendo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assim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deve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estar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relacionado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Além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disso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haver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 UML define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seguintes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para 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comunicação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inclusão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extensão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generalização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Diagrama</a:t>
            </a:r>
            <a:r>
              <a:rPr lang="en-US" sz="1800" b="1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b="1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endParaRPr lang="en-US" sz="1800" b="1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São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modelos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simples para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documentar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forma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esquemática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funções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partir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ponto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vista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usuário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bem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as inter-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relações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das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funcoes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as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relações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 entre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essas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funcões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seu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ambiente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Google Shape;1011;p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OBJECTIVOS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" name="Google Shape;835;p38"/>
          <p:cNvSpPr txBox="1">
            <a:spLocks noGrp="1"/>
          </p:cNvSpPr>
          <p:nvPr>
            <p:ph type="body" idx="1"/>
          </p:nvPr>
        </p:nvSpPr>
        <p:spPr>
          <a:xfrm>
            <a:off x="720000" y="1066096"/>
            <a:ext cx="77040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Objetivo geral: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-US" sz="1800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Apresentar os conceitos, métodos e técnicas da Engenharia de Requisitos.</a:t>
            </a:r>
            <a:endParaRPr lang="en-US" sz="1800">
              <a:solidFill>
                <a:srgbClr val="1F1F1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800">
              <a:solidFill>
                <a:srgbClr val="1F1F1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Objetivos específicos: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-US" sz="1800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Definir o que são requisitos e suas diferentes categorias.</a:t>
            </a:r>
            <a:endParaRPr sz="1800">
              <a:solidFill>
                <a:srgbClr val="1F1F1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800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Descrever os processos de elicitação, análise e especificação de requisitos.</a:t>
            </a:r>
            <a:endParaRPr sz="1800">
              <a:solidFill>
                <a:srgbClr val="1F1F1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36" name="Google Shape;836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Também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é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possível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representar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fronteira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diagrama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Essa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fronteira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é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representada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retângulo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no interior do qual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inseridos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posicionados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lado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fora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retângulo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para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enfatizar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divisão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o interior e o exterior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1026141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comunicação</a:t>
            </a: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rgbClr val="000000"/>
              </a:solidFill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comunicação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informa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que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está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associado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fato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estar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associado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meio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comunicação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significa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esse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interage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troca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informações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com 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com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ajuda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daquele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relacionar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com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1"/>
            <a:ext cx="9105484" cy="51434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inclusão</a:t>
            </a:r>
            <a:endParaRPr lang="en-US" sz="1800" b="1" dirty="0">
              <a:solidFill>
                <a:srgbClr val="000000"/>
              </a:solidFill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inclusão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existe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somente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Deve se usar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quando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mesmo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repetir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Esse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comum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incorporado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novo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chamado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incluso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exemplo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utilização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inclusão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considere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controle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transações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bancárias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Alguns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desse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Obter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Extrato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Realizar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Saque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Realizar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Transferência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Esses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têm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interações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comum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: a que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valida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senha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cliente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banco. </a:t>
            </a: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Essa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interações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comum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descrita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Fornecer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Identificação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Dessa forma,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todos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utilizam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essa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interações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fazer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referência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Fornecer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Identificação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meio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inclusão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inclusão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inclui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B é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representado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seta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direcionada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A para B.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eixo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dessa seta é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tracejado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rotulado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com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estereótipo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predefinido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include.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extensão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Considere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dois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A e B.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extensão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A para B indica que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cenários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incluir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especificado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Nesse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diz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-se que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estende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B.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B é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chamado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estendido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e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de extensor.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extensão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quando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Poppins" panose="00000500000000000000"/>
                <a:ea typeface="TimesNewRomanPS-ItalicMT"/>
                <a:cs typeface="Times New Roman" panose="02020603050405020304" pitchFamily="18" charset="0"/>
              </a:rPr>
              <a:t>eventual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tiver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ser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descrito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extensão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estende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B, é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representado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seta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direcionada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A para B. Essa seta,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eixo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também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tracejado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é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rotulada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com outro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estereótipo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predefinido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pela UML, o extend.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OBJECTIVOS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2" name="Google Shape;842;p39"/>
          <p:cNvSpPr txBox="1">
            <a:spLocks noGrp="1"/>
          </p:cNvSpPr>
          <p:nvPr>
            <p:ph type="body" idx="1"/>
          </p:nvPr>
        </p:nvSpPr>
        <p:spPr>
          <a:xfrm>
            <a:off x="720000" y="1066096"/>
            <a:ext cx="77040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Objetivos específicos: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en-US" sz="1800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Apresentar técnicas para validação e gerenciamento de requisitos.</a:t>
            </a:r>
            <a:endParaRPr sz="1800">
              <a:solidFill>
                <a:srgbClr val="1F1F1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en-US" sz="1800">
                <a:solidFill>
                  <a:srgbClr val="1F1F1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Discutir os desafios e as melhores práticas da Engenharia de Requisitos.</a:t>
            </a:r>
            <a:endParaRPr sz="1800">
              <a:solidFill>
                <a:srgbClr val="1F1F1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800">
              <a:solidFill>
                <a:srgbClr val="1F1F1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43" name="Google Shape;843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TimesNewRomanPS-BoldMT"/>
                <a:cs typeface="Times New Roman" panose="02020603050405020304" pitchFamily="18" charset="0"/>
              </a:rPr>
              <a:t>Generalização</a:t>
            </a: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TimesNewRomanPS-BoldMT"/>
                <a:cs typeface="Times New Roman" panose="02020603050405020304" pitchFamily="18" charset="0"/>
              </a:rPr>
              <a:t> entre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TimesNewRomanPS-BoldMT"/>
                <a:cs typeface="Times New Roman" panose="02020603050405020304" pitchFamily="18" charset="0"/>
              </a:rPr>
              <a:t>casos</a:t>
            </a:r>
            <a:r>
              <a:rPr lang="en-US" sz="1800" b="1" dirty="0">
                <a:solidFill>
                  <a:srgbClr val="000000"/>
                </a:solidFill>
                <a:effectLst/>
                <a:latin typeface="Poppins" panose="00000500000000000000"/>
                <a:ea typeface="TimesNewRomanPS-BoldMT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Poppins" panose="00000500000000000000"/>
                <a:ea typeface="TimesNewRomanPS-BoldMT"/>
                <a:cs typeface="Times New Roman" panose="02020603050405020304" pitchFamily="18" charset="0"/>
              </a:rPr>
              <a:t>uso</a:t>
            </a:r>
            <a:endParaRPr lang="en-US" sz="1800" b="1" dirty="0">
              <a:solidFill>
                <a:srgbClr val="000000"/>
              </a:solidFill>
              <a:effectLst/>
              <a:latin typeface="Poppins" panose="00000500000000000000"/>
              <a:ea typeface="TimesNewRomanPS-BoldMT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  <a:effectLst/>
              <a:latin typeface="Poppins" panose="00000500000000000000"/>
              <a:ea typeface="TimesNewRomanPS-BoldMT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generalização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existir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dois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dois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Esse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permite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características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outro,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genérico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último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normalmente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chamado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base.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herdeiro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especializar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base.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generalização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sejam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e 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dois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Quando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A,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sequências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valem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também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para B.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Quando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for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necessário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B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redefinir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sequências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Além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disso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B (o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herdeiro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participa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qualquer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no qual A (o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pai)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participa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Ou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seja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todo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puder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realizar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pai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também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realizar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qualquer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filho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 UML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estabelece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genérico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generalização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pode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ser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concreto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bstrato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abstrato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não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apresenta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associado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Por outro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lado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concreto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possui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algum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generalização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significa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herdeiro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possui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mesmo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que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qual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ele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Isso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implica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que, 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dois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herdam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outro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então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todos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associados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identificam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herdeiros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também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A. Em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outras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palavras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é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impossível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para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perceber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diferença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este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qualquer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seus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herdeiros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;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A 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seus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herdeiros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percebidos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só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pelo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5" name="Google Shape;1005;p64"/>
          <p:cNvSpPr txBox="1">
            <a:spLocks noGrp="1"/>
          </p:cNvSpPr>
          <p:nvPr>
            <p:ph type="body" idx="4294967295"/>
          </p:nvPr>
        </p:nvSpPr>
        <p:spPr>
          <a:xfrm>
            <a:off x="720725" y="981537"/>
            <a:ext cx="7702550" cy="34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generalização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quando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você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identificar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dois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com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semelhantes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Crie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então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mais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genérico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(de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preferência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abstrato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) e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generalização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semelhantes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generalização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atores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quando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precisar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definir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desempenhe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papel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já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é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desempenhado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outro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ator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relação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, mas que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também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possui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comportamento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particular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adicional</a:t>
            </a: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4"/>
          <p:cNvSpPr txBox="1">
            <a:spLocks noGrp="1"/>
          </p:cNvSpPr>
          <p:nvPr>
            <p:ph type="title"/>
          </p:nvPr>
        </p:nvSpPr>
        <p:spPr>
          <a:xfrm>
            <a:off x="532950" y="408837"/>
            <a:ext cx="80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SimSun" panose="02010600030101010101" pitchFamily="2" charset="-122"/>
                <a:cs typeface="Poppins Black" panose="00000900000000000000" pitchFamily="2" charset="0"/>
              </a:rPr>
              <a:t>CASOS DE USO </a:t>
            </a:r>
            <a:endParaRPr lang="en-US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  <a:sym typeface="Poppins Black" panose="00000900000000000000"/>
            </a:endParaRPr>
          </a:p>
        </p:txBody>
      </p:sp>
      <p:sp>
        <p:nvSpPr>
          <p:cNvPr id="1006" name="Google Shape;100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645810" y="1265559"/>
            <a:ext cx="7852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Possibilidades</a:t>
            </a:r>
            <a:r>
              <a:rPr lang="en-US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relacionamentos</a:t>
            </a:r>
            <a:r>
              <a:rPr lang="en-US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entre </a:t>
            </a:r>
            <a:r>
              <a:rPr lang="en-US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elementos</a:t>
            </a:r>
            <a:r>
              <a:rPr lang="en-US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modelo</a:t>
            </a:r>
            <a:r>
              <a:rPr lang="en-US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casos</a:t>
            </a:r>
            <a:r>
              <a:rPr lang="en-US" b="1" dirty="0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effectLst/>
                <a:latin typeface="Poppins" panose="00000500000000000000"/>
                <a:ea typeface="SimSun" panose="02010600030101010101" pitchFamily="2" charset="-122"/>
                <a:cs typeface="Times New Roman" panose="02020603050405020304" pitchFamily="18" charset="0"/>
              </a:rPr>
              <a:t>uso</a:t>
            </a:r>
            <a:endParaRPr lang="en-US" sz="1050" dirty="0">
              <a:effectLst/>
              <a:latin typeface="Poppins" panose="0000050000000000000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97044"/>
            <a:ext cx="9144000" cy="154941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DOCUMENTAÇÃO DE REQUISITOS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7" name="Google Shape;1017;p66"/>
          <p:cNvSpPr txBox="1">
            <a:spLocks noGrp="1"/>
          </p:cNvSpPr>
          <p:nvPr>
            <p:ph type="body" idx="4294967295"/>
          </p:nvPr>
        </p:nvSpPr>
        <p:spPr>
          <a:xfrm>
            <a:off x="720725" y="1066800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Documento de requisitos de software</a:t>
            </a: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(Especificação de requisitos de Software -SRS) do ingles Software requirements Specification.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 uma declaração oficial de que os desenvolvedores do sistema devem implementar. Deve incluir tato os requisitos de usuário para um sistema quanto uma especificação detalhada dos requisitos de sistema. 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SzPts val="1200"/>
              <a:buNone/>
            </a:pPr>
            <a:endParaRPr sz="20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18" name="Google Shape;1018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DOCUMENTAÇÃO DE REQUISITOS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4" name="Google Shape;1024;p67"/>
          <p:cNvSpPr txBox="1">
            <a:spLocks noGrp="1"/>
          </p:cNvSpPr>
          <p:nvPr>
            <p:ph type="body" idx="4294967295"/>
          </p:nvPr>
        </p:nvSpPr>
        <p:spPr>
          <a:xfrm>
            <a:off x="720725" y="1066800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Podem ser integrados na mesma descrição, ou em documentos separados se houver um grande número de requisitos. Documentos de requisitos são essenciais quando um contratante externo está desenvolvendo o sistema de software. 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documento de requisitos tem um conjunto diversificado de usuários, que vão desde a alta administração da organização que está pagando pelo sistema até os engenheiros responsáveis pelo desenvolvimento do software. 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SzPts val="1200"/>
              <a:buNone/>
            </a:pPr>
            <a:endParaRPr sz="20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25" name="Google Shape;1025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METODOLOGIA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9" name="Google Shape;849;p40"/>
          <p:cNvSpPr txBox="1">
            <a:spLocks noGrp="1"/>
          </p:cNvSpPr>
          <p:nvPr>
            <p:ph type="body" idx="1"/>
          </p:nvPr>
        </p:nvSpPr>
        <p:spPr>
          <a:xfrm>
            <a:off x="720000" y="1066096"/>
            <a:ext cx="77040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-US" sz="18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Os conceitos e explicações que serão apresentadas são baseados em diversas bibliográfias que posteriomente serão apresentadas, investigações em web sites e conteúdo em video disponibilizado em certos canais do Youtube. Essas fontes foram a base para sintetizar abordagens teóricas e exemplos práticos para transmitir o conteúdo que será aqui apresentado.</a:t>
            </a:r>
            <a:endParaRPr sz="18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50" name="Google Shape;850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DOCUMENTAÇÃO DE REQUISITOS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1" name="Google Shape;1031;p68"/>
          <p:cNvSpPr txBox="1">
            <a:spLocks noGrp="1"/>
          </p:cNvSpPr>
          <p:nvPr>
            <p:ph type="body" idx="4294967295"/>
          </p:nvPr>
        </p:nvSpPr>
        <p:spPr>
          <a:xfrm>
            <a:off x="720725" y="1066800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nível de detalhes que você deve incluir em um documento de requisitos depende do tipo de sistema em desenvolvimento e o processo usado. 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32" name="Google Shape;1032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DOCUMENTAÇÃO DE REQUISITOS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8" name="Google Shape;1038;p69"/>
          <p:cNvSpPr txBox="1">
            <a:spLocks noGrp="1"/>
          </p:cNvSpPr>
          <p:nvPr>
            <p:ph type="body" idx="4294967295"/>
          </p:nvPr>
        </p:nvSpPr>
        <p:spPr>
          <a:xfrm>
            <a:off x="720725" y="1066800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 particularmente importante incluir uma tabela completa, abrangendo conteúdo e índice de documentos, para que os leitores possam encontrar as informações de que necessitam.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</a:pP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39" name="Google Shape;1039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Google Shape;1044;p7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76317" y="0"/>
            <a:ext cx="33913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ESPECIFICAÇÃO DE REQUISITOS </a:t>
            </a:r>
            <a:br>
              <a:rPr lang="en-US" dirty="0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 dirty="0"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1050" name="Google Shape;1050;p71"/>
          <p:cNvSpPr txBox="1">
            <a:spLocks noGrp="1"/>
          </p:cNvSpPr>
          <p:nvPr>
            <p:ph type="body" idx="4294967295"/>
          </p:nvPr>
        </p:nvSpPr>
        <p:spPr>
          <a:xfrm>
            <a:off x="721450" y="1126009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especificação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é o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processo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escrever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usuário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sistema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em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um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documento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Esses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devem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ser:</a:t>
            </a:r>
            <a:endParaRPr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Noto Sans Symbols"/>
              <a:buChar char="●"/>
            </a:pP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Claros;</a:t>
            </a:r>
            <a:endParaRPr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●"/>
            </a:pP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Inequívocos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;</a:t>
            </a:r>
            <a:endParaRPr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●"/>
            </a:pP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Fáceis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entender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;</a:t>
            </a:r>
            <a:endParaRPr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●"/>
            </a:pP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;</a:t>
            </a:r>
            <a:endParaRPr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Noto Sans Symbols"/>
              <a:buChar char="●"/>
            </a:pP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Consistentes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51" name="Google Shape;1051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ESPECIFICAÇÃO DE REQUISITOS </a:t>
            </a:r>
            <a:b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1057" name="Google Shape;1057;p72"/>
          <p:cNvSpPr txBox="1">
            <a:spLocks noGrp="1"/>
          </p:cNvSpPr>
          <p:nvPr>
            <p:ph type="body" idx="4294967295"/>
          </p:nvPr>
        </p:nvSpPr>
        <p:spPr>
          <a:xfrm>
            <a:off x="721450" y="1126009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stakeholders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interpretam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maneiras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diferentes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muitas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vezes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há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conflitos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incoerências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inerentes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eles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sz="1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800" b="1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b="1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usuário</a:t>
            </a:r>
            <a:r>
              <a:rPr lang="en-US" sz="1800" b="1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</a:t>
            </a:r>
            <a:endParaRPr lang="en-US" sz="1800" b="1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Quase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sempre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são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escritos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em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linguagem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natural;</a:t>
            </a:r>
            <a:endParaRPr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Complementada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por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diagramas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tabelas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apropriados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no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documento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Devem</a:t>
            </a:r>
            <a:r>
              <a:rPr lang="en-US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especificar</a:t>
            </a:r>
            <a:r>
              <a:rPr lang="en-US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apenas</a:t>
            </a:r>
            <a:r>
              <a:rPr lang="en-US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 </a:t>
            </a:r>
            <a:r>
              <a:rPr lang="en-US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comportamento</a:t>
            </a:r>
            <a:r>
              <a:rPr lang="en-US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externo</a:t>
            </a:r>
            <a:r>
              <a:rPr lang="en-US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do </a:t>
            </a:r>
            <a:r>
              <a:rPr lang="en-US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sistema</a:t>
            </a:r>
            <a:r>
              <a:rPr lang="en-US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sz="1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58" name="Google Shape;1058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dirty="0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ESPECIFICAÇÃO DE REQUISITOS </a:t>
            </a:r>
            <a:br>
              <a:rPr lang="en-US" dirty="0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 dirty="0"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1057" name="Google Shape;1057;p72"/>
          <p:cNvSpPr txBox="1">
            <a:spLocks noGrp="1"/>
          </p:cNvSpPr>
          <p:nvPr>
            <p:ph type="body" idx="4294967295"/>
          </p:nvPr>
        </p:nvSpPr>
        <p:spPr>
          <a:xfrm>
            <a:off x="721450" y="1126009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800" b="1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 de Sistema:</a:t>
            </a:r>
            <a:r>
              <a:rPr lang="pt-BR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lang="pt-BR"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Podem ser escritos em linguagem natural;</a:t>
            </a:r>
            <a:endParaRPr lang="pt-BR" sz="1800" dirty="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800" dirty="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Formulários e gráficos ou modelos matemáticos do sistema.</a:t>
            </a:r>
            <a:endParaRPr lang="pt-BR" sz="1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58" name="Google Shape;1058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3"/>
          <p:cNvSpPr txBox="1">
            <a:spLocks noGrp="1"/>
          </p:cNvSpPr>
          <p:nvPr>
            <p:ph type="title"/>
          </p:nvPr>
        </p:nvSpPr>
        <p:spPr>
          <a:xfrm>
            <a:off x="720000" y="3367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ESPECIFICAÇÃO EM LINGUAGEM NATURAL </a:t>
            </a:r>
            <a:b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1064" name="Google Shape;1064;p73"/>
          <p:cNvSpPr txBox="1">
            <a:spLocks noGrp="1"/>
          </p:cNvSpPr>
          <p:nvPr>
            <p:ph type="body" idx="4294967295"/>
          </p:nvPr>
        </p:nvSpPr>
        <p:spPr>
          <a:xfrm>
            <a:off x="721450" y="933500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usada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já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muito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tempo.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indent="-285750" algn="just">
              <a:lnSpc>
                <a:spcPct val="150000"/>
              </a:lnSpc>
              <a:spcBef>
                <a:spcPts val="800"/>
              </a:spcBef>
            </a:pP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Intuitiva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;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indent="-285750" algn="just">
              <a:lnSpc>
                <a:spcPct val="150000"/>
              </a:lnSpc>
              <a:spcBef>
                <a:spcPts val="800"/>
              </a:spcBef>
            </a:pP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Expressiva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;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indent="-285750" algn="just">
              <a:lnSpc>
                <a:spcPct val="150000"/>
              </a:lnSpc>
              <a:spcBef>
                <a:spcPts val="800"/>
              </a:spcBef>
            </a:pP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Universal.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Para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minimizar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mal-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entendidos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escrever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em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linguagem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natural,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recomenda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-se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seguir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essas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diretrizes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simples: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65" name="Google Shape;1065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3"/>
          <p:cNvSpPr txBox="1">
            <a:spLocks noGrp="1"/>
          </p:cNvSpPr>
          <p:nvPr>
            <p:ph type="title"/>
          </p:nvPr>
        </p:nvSpPr>
        <p:spPr>
          <a:xfrm>
            <a:off x="720000" y="3367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ESPECIFICAÇÃO EM LINGUAGEM NATURAL </a:t>
            </a:r>
            <a:b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1064" name="Google Shape;1064;p73"/>
          <p:cNvSpPr txBox="1">
            <a:spLocks noGrp="1"/>
          </p:cNvSpPr>
          <p:nvPr>
            <p:ph type="body" idx="4294967295"/>
          </p:nvPr>
        </p:nvSpPr>
        <p:spPr>
          <a:xfrm>
            <a:off x="721450" y="933500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Inventar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um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formato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padrão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garantir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que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todas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as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definições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sigam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;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●"/>
            </a:pP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Usar a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linguagem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coerentemente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para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distinguir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entre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obrigatórios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desejáveis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(“Deve”, “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Pode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”);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65" name="Google Shape;1065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GERENCIAMENTO DE REQUESITOS</a:t>
            </a:r>
            <a:b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1071" name="Google Shape;1071;p74"/>
          <p:cNvSpPr txBox="1">
            <a:spLocks noGrp="1"/>
          </p:cNvSpPr>
          <p:nvPr>
            <p:ph type="body" idx="4294967295"/>
          </p:nvPr>
        </p:nvSpPr>
        <p:spPr>
          <a:xfrm>
            <a:off x="721450" y="1137160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planejamento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do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gerenciamento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tem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com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estabelecer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será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gerenciado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um conjunto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em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evolução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processo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planejamento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é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preciso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decidir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por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uma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série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questões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72" name="Google Shape;1072;p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GERENCIAMENTO DE REQUESITOS</a:t>
            </a:r>
            <a:b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1071" name="Google Shape;1071;p74"/>
          <p:cNvSpPr txBox="1">
            <a:spLocks noGrp="1"/>
          </p:cNvSpPr>
          <p:nvPr>
            <p:ph type="body" idx="4294967295"/>
          </p:nvPr>
        </p:nvSpPr>
        <p:spPr>
          <a:xfrm>
            <a:off x="721450" y="1059103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1.Identificação de requisitos:</a:t>
            </a:r>
            <a:r>
              <a:rPr lang="pt-BR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Cada requisito deve ser identificado para que possa ser referido por outros requisitos e utilizado em avaliações de rastreabilidade.</a:t>
            </a:r>
            <a:endParaRPr lang="pt-BR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2.Processo de</a:t>
            </a:r>
            <a:r>
              <a:rPr lang="pt-PT" altLang="en-US" sz="1800" b="1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1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gerenciamento</a:t>
            </a:r>
            <a:r>
              <a:rPr lang="en-US" sz="1800" b="1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b="1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mudança</a:t>
            </a:r>
            <a:r>
              <a:rPr lang="en-US" sz="1800" b="1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Esse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é um conjunto de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atividades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que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avaliam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impacto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o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custo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das </a:t>
            </a:r>
            <a:r>
              <a:rPr lang="en-US" sz="1800" dirty="0" err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mudanças</a:t>
            </a:r>
            <a:r>
              <a:rPr lang="en-US" sz="1800" dirty="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dirty="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72" name="Google Shape;1072;p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i="0" u="none" strike="noStrike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ENGENHARIA DE REQUISITOS DE SOFTWARE</a:t>
            </a:r>
            <a:br>
              <a:rPr lang="en-US" b="1" i="0" u="none" strike="noStrike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856" name="Google Shape;856;p41"/>
          <p:cNvSpPr txBox="1">
            <a:spLocks noGrp="1"/>
          </p:cNvSpPr>
          <p:nvPr>
            <p:ph type="body" idx="1"/>
          </p:nvPr>
        </p:nvSpPr>
        <p:spPr>
          <a:xfrm>
            <a:off x="720000" y="1119884"/>
            <a:ext cx="77040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b="0" i="0" u="none" strike="noStrike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Engenharia de </a:t>
            </a:r>
            <a:r>
              <a:rPr lang="en-US" sz="1800" b="1" i="0" u="none" strike="noStrike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 de Software</a:t>
            </a:r>
            <a:r>
              <a:rPr lang="en-US" sz="1800" b="0" i="0" u="none" strike="noStrike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 é o passo primordial para o desenvolvimento de um programa. Ela é formada por um conjunto de métodos e processos que buscam montar uma base de informações confiáveis e validadas para que o software seja construído.</a:t>
            </a:r>
            <a:endParaRPr lang="en-US" sz="1800" b="0" i="0" u="none" strike="noStrike">
              <a:solidFill>
                <a:srgbClr val="2D2D2D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57" name="Google Shape;857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GERENCIAMENTO DE REQUESITOS</a:t>
            </a:r>
            <a:br>
              <a:rPr lang="en-US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1078" name="Google Shape;1078;p75"/>
          <p:cNvSpPr txBox="1">
            <a:spLocks noGrp="1"/>
          </p:cNvSpPr>
          <p:nvPr>
            <p:ph type="body" idx="4294967295"/>
          </p:nvPr>
        </p:nvSpPr>
        <p:spPr>
          <a:xfrm>
            <a:off x="721450" y="1049809"/>
            <a:ext cx="7702500" cy="3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 processo de planejamento é preciso decidir por uma série de questões:</a:t>
            </a:r>
            <a:endParaRPr lang="en-US" sz="180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n-US" sz="1800" b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3.Políticas de rastreabilidade:</a:t>
            </a:r>
            <a:r>
              <a:rPr lang="en-US" sz="180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Definem os relacionamentos que devem ser registrados entre cada requisito e entre os requisitos e o projeto (design) do sistema.</a:t>
            </a:r>
            <a:endParaRPr lang="en-US" sz="180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</a:pPr>
            <a:r>
              <a:rPr lang="en-US" sz="1800" b="1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4.Apoio de ferramentas: </a:t>
            </a:r>
            <a:r>
              <a:rPr lang="en-US" sz="1800">
                <a:solidFill>
                  <a:srgbClr val="1E131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gerenciamento de requisitos envolve o processamento de grande quantidade de informações sobre os requisitos.</a:t>
            </a:r>
            <a:endParaRPr lang="en-US" sz="1800">
              <a:solidFill>
                <a:srgbClr val="1E131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79" name="Google Shape;1079;p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kern="100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Calibri" panose="020F0502020204030204" pitchFamily="34" charset="0"/>
                <a:cs typeface="Poppins Black" panose="00000900000000000000" pitchFamily="2" charset="0"/>
              </a:rPr>
              <a:t>GERENCIAMENTO DE MUDANÇA REQUESITOS</a:t>
            </a:r>
            <a:br>
              <a:rPr lang="pt-PT" kern="100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Calibri" panose="020F0502020204030204" pitchFamily="34" charset="0"/>
                <a:cs typeface="Poppins Black" panose="00000900000000000000" pitchFamily="2" charset="0"/>
              </a:rPr>
            </a:br>
            <a:endParaRPr lang="pt-PT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</a:endParaRPr>
          </a:p>
        </p:txBody>
      </p:sp>
      <p:sp>
        <p:nvSpPr>
          <p:cNvPr id="969" name="Google Shape;969;p60"/>
          <p:cNvSpPr txBox="1">
            <a:spLocks noGrp="1"/>
          </p:cNvSpPr>
          <p:nvPr>
            <p:ph type="body" idx="4294967295"/>
          </p:nvPr>
        </p:nvSpPr>
        <p:spPr>
          <a:xfrm>
            <a:off x="721450" y="1126009"/>
            <a:ext cx="7702550" cy="346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 gerenciamento de mudança é essencial para decidir se os benefícios de implementar novos requisitos são justificados pelos custos de sua implementação.</a:t>
            </a:r>
            <a:endParaRPr lang="en-US" sz="1800" kern="10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 vantagem de usar um processo formal no gerenciamento de mudança é que todas as propostas de mudança são tratadas consistentemente e as mudanças no documento de requisitos são feitas de maneira controlada.</a:t>
            </a:r>
            <a:endParaRPr lang="en-US" sz="1800" kern="10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kern="100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Calibri" panose="020F0502020204030204" pitchFamily="34" charset="0"/>
                <a:cs typeface="Poppins Black" panose="00000900000000000000" pitchFamily="2" charset="0"/>
              </a:rPr>
              <a:t>GERENCIAMENTO DE MUDANÇA REQUESITOS</a:t>
            </a:r>
            <a:br>
              <a:rPr lang="pt-PT" kern="100" dirty="0">
                <a:solidFill>
                  <a:schemeClr val="bg2"/>
                </a:solidFill>
                <a:effectLst/>
                <a:latin typeface="Poppins Black" panose="00000900000000000000" pitchFamily="2" charset="0"/>
                <a:ea typeface="Calibri" panose="020F0502020204030204" pitchFamily="34" charset="0"/>
                <a:cs typeface="Poppins Black" panose="00000900000000000000" pitchFamily="2" charset="0"/>
              </a:rPr>
            </a:br>
            <a:endParaRPr lang="pt-PT" dirty="0">
              <a:solidFill>
                <a:schemeClr val="bg2"/>
              </a:solidFill>
              <a:latin typeface="Poppins Black" panose="00000900000000000000" pitchFamily="2" charset="0"/>
              <a:cs typeface="Poppins Black" panose="00000900000000000000" pitchFamily="2" charset="0"/>
            </a:endParaRPr>
          </a:p>
        </p:txBody>
      </p:sp>
      <p:sp>
        <p:nvSpPr>
          <p:cNvPr id="969" name="Google Shape;969;p60"/>
          <p:cNvSpPr txBox="1">
            <a:spLocks noGrp="1"/>
          </p:cNvSpPr>
          <p:nvPr>
            <p:ph type="body" idx="4294967295"/>
          </p:nvPr>
        </p:nvSpPr>
        <p:spPr>
          <a:xfrm>
            <a:off x="721450" y="1126009"/>
            <a:ext cx="7702550" cy="346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 err="1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Existem</a:t>
            </a:r>
            <a:r>
              <a:rPr lang="en-US" sz="1800" kern="10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três estágios principais em um processo de gerenciamento de mudança</a:t>
            </a:r>
            <a:r>
              <a:rPr lang="pt-PT" altLang="en-US" sz="1800" kern="10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a mencionar:</a:t>
            </a:r>
            <a:endParaRPr lang="en-US" altLang="en-US" sz="1800" kern="100" dirty="0">
              <a:solidFill>
                <a:schemeClr val="bg1">
                  <a:lumMod val="10000"/>
                </a:schemeClr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Análise</a:t>
            </a:r>
            <a:r>
              <a:rPr lang="en-US" sz="1800" kern="10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do problema e especificação da mudança;</a:t>
            </a:r>
            <a:endParaRPr lang="en-US" sz="1800" kern="10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Análise</a:t>
            </a:r>
            <a:r>
              <a:rPr lang="en-US" sz="1800" kern="10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 mudança e estimativa de </a:t>
            </a:r>
            <a:r>
              <a:rPr lang="en-US" sz="1800" kern="100" dirty="0" err="1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custo</a:t>
            </a:r>
            <a:r>
              <a:rPr lang="en-US" sz="1800" kern="10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  <a:endParaRPr lang="en-US" sz="1800" kern="10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9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CONCLUSÃO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5" name="Google Shape;1085;p76"/>
          <p:cNvSpPr txBox="1">
            <a:spLocks noGrp="1"/>
          </p:cNvSpPr>
          <p:nvPr>
            <p:ph type="body" idx="4294967295"/>
          </p:nvPr>
        </p:nvSpPr>
        <p:spPr>
          <a:xfrm>
            <a:off x="720000" y="1237725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 b="0" i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Engenharia de Requisitos de Software é muito importante antes, durante e depois do desenvolvimento de um programa, pois lista tarefas, acompanhar o cumprimento de demandas para entregar um programa funcional e eficiente. Ela é o conjunto de normas, regras e metodologias que vão garantir a qualidade do software.</a:t>
            </a:r>
            <a:endParaRPr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86" name="Google Shape;1086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9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REFERÊNCIAS BIBLIOGRÁFICAS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2" name="Google Shape;1092;p77"/>
          <p:cNvSpPr txBox="1">
            <a:spLocks noGrp="1"/>
          </p:cNvSpPr>
          <p:nvPr>
            <p:ph type="body" idx="4294967295"/>
          </p:nvPr>
        </p:nvSpPr>
        <p:spPr>
          <a:xfrm>
            <a:off x="720000" y="1237725"/>
            <a:ext cx="7702550" cy="346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b="0" i="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Ian Sommerville. </a:t>
            </a:r>
            <a:r>
              <a:rPr lang="en-US" sz="1400" b="1" i="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Engenharia de Software</a:t>
            </a:r>
            <a:r>
              <a:rPr lang="en-US" sz="1400" b="0" i="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9ª Edição. Pearson Education, 2011.</a:t>
            </a:r>
            <a:endParaRPr lang="en-US" sz="1400" b="0" i="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lang="en-US" sz="14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u="sng">
                <a:solidFill>
                  <a:schemeClr val="hlink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1"/>
              </a:rPr>
              <a:t>https://querobolsa.com.br/revista/requisitos-funcionais-e-nao-funcionais</a:t>
            </a:r>
            <a:endParaRPr sz="14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BEZZERA, Eduardo.principios de analise e projectos de sistema com uml, </a:t>
            </a:r>
            <a:r>
              <a:rPr lang="en-US" sz="1400" b="0" i="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ª3 Edição, 2015, elservier editora Ltda.</a:t>
            </a:r>
            <a:br>
              <a:rPr lang="en-US"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endParaRPr sz="14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93" name="Google Shape;1093;p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8"/>
          <p:cNvSpPr txBox="1"/>
          <p:nvPr/>
        </p:nvSpPr>
        <p:spPr>
          <a:xfrm>
            <a:off x="1898700" y="1699500"/>
            <a:ext cx="5346600" cy="1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 panose="020B0604020202020204"/>
              <a:buNone/>
            </a:pPr>
            <a:r>
              <a:rPr lang="en-US" sz="7200" b="0" i="0" u="none" strike="noStrike" cap="none">
                <a:solidFill>
                  <a:srgbClr val="3AC3EA"/>
                </a:solidFill>
                <a:latin typeface="Raleway Black"/>
                <a:ea typeface="Raleway Black"/>
                <a:cs typeface="Raleway Black"/>
                <a:sym typeface="Raleway Black"/>
              </a:rPr>
              <a:t>OBRIGADO</a:t>
            </a:r>
            <a:endParaRPr sz="7200" b="0" i="0" u="none" strike="noStrike" cap="none">
              <a:solidFill>
                <a:srgbClr val="3AC3EA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Pela Atenção!</a:t>
            </a:r>
            <a:endParaRPr sz="30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1" i="0" u="none" strike="noStrike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  <a:t>ENGENHARIA DE REQUISITOS DE SOFTWARE</a:t>
            </a:r>
            <a:br>
              <a:rPr lang="en-US" b="1" i="0" u="none" strike="noStrike">
                <a:solidFill>
                  <a:schemeClr val="dk2"/>
                </a:solidFill>
                <a:latin typeface="Poppins Black" panose="00000900000000000000"/>
                <a:ea typeface="Poppins Black" panose="00000900000000000000"/>
                <a:cs typeface="Poppins Black" panose="00000900000000000000"/>
                <a:sym typeface="Poppins Black" panose="00000900000000000000"/>
              </a:rPr>
            </a:br>
            <a:endParaRPr>
              <a:solidFill>
                <a:schemeClr val="dk2"/>
              </a:solidFill>
              <a:latin typeface="Poppins Black" panose="00000900000000000000"/>
              <a:ea typeface="Poppins Black" panose="00000900000000000000"/>
              <a:cs typeface="Poppins Black" panose="00000900000000000000"/>
              <a:sym typeface="Poppins Black" panose="00000900000000000000"/>
            </a:endParaRPr>
          </a:p>
        </p:txBody>
      </p:sp>
      <p:sp>
        <p:nvSpPr>
          <p:cNvPr id="863" name="Google Shape;863;p42"/>
          <p:cNvSpPr txBox="1">
            <a:spLocks noGrp="1"/>
          </p:cNvSpPr>
          <p:nvPr>
            <p:ph type="body" idx="1"/>
          </p:nvPr>
        </p:nvSpPr>
        <p:spPr>
          <a:xfrm>
            <a:off x="720000" y="1119884"/>
            <a:ext cx="77040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Não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é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muito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interessante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chegar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no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meio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do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projeto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descobrir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que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está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faltando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algo,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certo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? A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função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da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Engenharia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é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evitar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que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isso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aconteça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listar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 b="0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necessidades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 </a:t>
            </a:r>
            <a:r>
              <a:rPr lang="en-US" sz="1800" b="1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analisar</a:t>
            </a:r>
            <a:r>
              <a:rPr lang="en-US" sz="1800" b="1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</a:t>
            </a:r>
            <a:r>
              <a:rPr lang="en-US" sz="1800" b="1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organizar</a:t>
            </a:r>
            <a:r>
              <a:rPr lang="en-US" sz="1800" b="1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</a:t>
            </a:r>
            <a:r>
              <a:rPr lang="en-US" sz="1800" b="1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acompanhar</a:t>
            </a:r>
            <a:r>
              <a:rPr lang="en-US" sz="1800" b="1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 </a:t>
            </a:r>
            <a:r>
              <a:rPr lang="en-US" sz="1800" b="1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processo</a:t>
            </a:r>
            <a:r>
              <a:rPr lang="en-US" sz="1800" b="1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</a:t>
            </a:r>
            <a:r>
              <a:rPr lang="en-US" sz="1800" b="1" i="0" u="none" strike="noStrike" dirty="0" err="1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desenvolvimento</a:t>
            </a:r>
            <a:r>
              <a:rPr lang="en-US" sz="1800" b="0" i="0" u="none" strike="noStrike" dirty="0">
                <a:solidFill>
                  <a:srgbClr val="2D2D2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 de um software. </a:t>
            </a:r>
            <a:endParaRPr lang="en-US" sz="1800" b="0" i="0" u="none" strike="noStrike" dirty="0">
              <a:solidFill>
                <a:srgbClr val="2D2D2D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2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b="0" i="0" u="none" strike="noStrike" dirty="0">
              <a:solidFill>
                <a:srgbClr val="2D2D2D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64" name="Google Shape;864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chemeClr val="dk2"/>
                </a:solidFill>
              </a:rPr>
              <a:t>REQUISITOS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0" name="Google Shape;870;p43"/>
          <p:cNvSpPr txBox="1">
            <a:spLocks noGrp="1"/>
          </p:cNvSpPr>
          <p:nvPr>
            <p:ph type="body" idx="4294967295"/>
          </p:nvPr>
        </p:nvSpPr>
        <p:spPr>
          <a:xfrm>
            <a:off x="850544" y="1017725"/>
            <a:ext cx="7702550" cy="33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Requisitos, em Engenharia de Software, referem-se às funções, características e restrições que um sistema de software deve atender para satisfazer as necessidades dos usuários, clientes e outras partes interessadas. Eles desempenham um papel fundamental no desenvolvimento de software, pois servem como base para o design, implementação, teste e manutenção do sistema. </a:t>
            </a:r>
            <a:endParaRPr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200"/>
              <a:buNone/>
            </a:pPr>
            <a:endParaRPr sz="20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71" name="Google Shape;871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17395</Words>
  <Application>WPS Presentation</Application>
  <PresentationFormat>Apresentação no Ecrã (16:9)</PresentationFormat>
  <Paragraphs>524</Paragraphs>
  <Slides>75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101" baseType="lpstr">
      <vt:lpstr>Arial</vt:lpstr>
      <vt:lpstr>SimSun</vt:lpstr>
      <vt:lpstr>Wingdings</vt:lpstr>
      <vt:lpstr>Arial</vt:lpstr>
      <vt:lpstr>Poppins Black</vt:lpstr>
      <vt:lpstr>Raleway</vt:lpstr>
      <vt:lpstr>Barlow</vt:lpstr>
      <vt:lpstr>Nunito Light</vt:lpstr>
      <vt:lpstr>Poppins ExtraBold</vt:lpstr>
      <vt:lpstr>Poppins</vt:lpstr>
      <vt:lpstr>Proxima Nova</vt:lpstr>
      <vt:lpstr>Raleway Black</vt:lpstr>
      <vt:lpstr>Raleway Medium</vt:lpstr>
      <vt:lpstr>Noto Sans Symbols</vt:lpstr>
      <vt:lpstr>Segoe Print</vt:lpstr>
      <vt:lpstr>Anaheim</vt:lpstr>
      <vt:lpstr>Microsoft YaHei</vt:lpstr>
      <vt:lpstr>Arial Unicode MS</vt:lpstr>
      <vt:lpstr>Poppins Black</vt:lpstr>
      <vt:lpstr>Times New Roman</vt:lpstr>
      <vt:lpstr>TimesNewRomanPS-ItalicMT</vt:lpstr>
      <vt:lpstr>TimesNewRomanPS-BoldMT</vt:lpstr>
      <vt:lpstr>Calibri</vt:lpstr>
      <vt:lpstr>Poppins</vt:lpstr>
      <vt:lpstr>Data Analytics Strategy Toolkit by Slidesgo</vt:lpstr>
      <vt:lpstr>Slidesgo Final Pages</vt:lpstr>
      <vt:lpstr>ENGENHARIA DE SOFTWARE I</vt:lpstr>
      <vt:lpstr>Dr. Sergio Mavie Engª. Ivone Cipriano</vt:lpstr>
      <vt:lpstr>INTRODUÇÃO</vt:lpstr>
      <vt:lpstr>OBJECTIVOS</vt:lpstr>
      <vt:lpstr>OBJECTIVOS</vt:lpstr>
      <vt:lpstr>METODOLOGIA</vt:lpstr>
      <vt:lpstr>ENGENHARIA DE REQUISITOS DE SOFTWARE </vt:lpstr>
      <vt:lpstr>ENGENHARIA DE REQUISITOS DE SOFTWARE </vt:lpstr>
      <vt:lpstr>REQUISITOS</vt:lpstr>
      <vt:lpstr>REGRAS DE NEGÓCIO </vt:lpstr>
      <vt:lpstr>NECESSIDADES</vt:lpstr>
      <vt:lpstr>POR QUE É DIFÍCIL ENTENDER OS REQUISITOS DE UM SOFTWARE?  </vt:lpstr>
      <vt:lpstr>PowerPoint 演示文稿</vt:lpstr>
      <vt:lpstr>REQUISITOS FUNCIONAIS</vt:lpstr>
      <vt:lpstr>ATRIBUTOS DOS REQUISITOS FUNCIONAIS</vt:lpstr>
      <vt:lpstr>AMBIGUIDADES EM REQUISITOS</vt:lpstr>
      <vt:lpstr>REQUISITOS NÃO-FUNCIONAIS (RNF)</vt:lpstr>
      <vt:lpstr>CLASSIFICAÇÃO DE RNF</vt:lpstr>
      <vt:lpstr>PowerPoint 演示文稿</vt:lpstr>
      <vt:lpstr>VERIFICAÇÃO DE RNF</vt:lpstr>
      <vt:lpstr>PowerPoint 演示文稿</vt:lpstr>
      <vt:lpstr>TÉCNICAS DE ELICITAÇÃO DE REQUISITOS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MODELO DE CASO DE USO (MCU)  </vt:lpstr>
      <vt:lpstr>CASOS DE USO </vt:lpstr>
      <vt:lpstr>CASOS DE USO </vt:lpstr>
      <vt:lpstr>CASOS DE USO </vt:lpstr>
      <vt:lpstr>CASOS DE USO </vt:lpstr>
      <vt:lpstr>CASOS DE USO </vt:lpstr>
      <vt:lpstr>CASOS DE USO </vt:lpstr>
      <vt:lpstr>CASOS DE USO </vt:lpstr>
      <vt:lpstr>CASOS DE USO </vt:lpstr>
      <vt:lpstr>CASOS DE USO </vt:lpstr>
      <vt:lpstr>CASOS DE USO </vt:lpstr>
      <vt:lpstr>PowerPoint 演示文稿</vt:lpstr>
      <vt:lpstr>CASOS DE USO </vt:lpstr>
      <vt:lpstr>PowerPoint 演示文稿</vt:lpstr>
      <vt:lpstr>CASOS DE USO </vt:lpstr>
      <vt:lpstr>PowerPoint 演示文稿</vt:lpstr>
      <vt:lpstr>CASOS DE USO </vt:lpstr>
      <vt:lpstr>CASOS DE USO </vt:lpstr>
      <vt:lpstr>CASOS DE USO </vt:lpstr>
      <vt:lpstr>PowerPoint 演示文稿</vt:lpstr>
      <vt:lpstr>CASOS DE USO </vt:lpstr>
      <vt:lpstr>CASOS DE USO </vt:lpstr>
      <vt:lpstr>PowerPoint 演示文稿</vt:lpstr>
      <vt:lpstr>CASOS DE USO </vt:lpstr>
      <vt:lpstr>CASOS DE USO </vt:lpstr>
      <vt:lpstr>CASOS DE USO </vt:lpstr>
      <vt:lpstr>CASOS DE USO </vt:lpstr>
      <vt:lpstr>CASOS DE USO </vt:lpstr>
      <vt:lpstr>PowerPoint 演示文稿</vt:lpstr>
      <vt:lpstr>CASOS DE USO </vt:lpstr>
      <vt:lpstr>DOCUMENTAÇÃO DE REQUISITOS</vt:lpstr>
      <vt:lpstr>DOCUMENTAÇÃO DE REQUISITOS</vt:lpstr>
      <vt:lpstr>DOCUMENTAÇÃO DE REQUISITOS</vt:lpstr>
      <vt:lpstr>DOCUMENTAÇÃO DE REQUISITOS</vt:lpstr>
      <vt:lpstr>PowerPoint 演示文稿</vt:lpstr>
      <vt:lpstr>ESPECIFICAÇÃO DE REQUISITOS  </vt:lpstr>
      <vt:lpstr>ESPECIFICAÇÃO DE REQUISITOS  </vt:lpstr>
      <vt:lpstr>ESPECIFICAÇÃO DE REQUISITOS  </vt:lpstr>
      <vt:lpstr>ESPECIFICAÇÃO EM LINGUAGEM NATURAL  </vt:lpstr>
      <vt:lpstr>ESPECIFICAÇÃO EM LINGUAGEM NATURAL  </vt:lpstr>
      <vt:lpstr>GERENCIAMENTO DE REQUESITOS </vt:lpstr>
      <vt:lpstr>GERENCIAMENTO DE REQUESITOS </vt:lpstr>
      <vt:lpstr>GERENCIAMENTO DE REQUESITOS </vt:lpstr>
      <vt:lpstr>GERENCIAMENTO DE MUDANÇA REQUESITOS </vt:lpstr>
      <vt:lpstr>GERENCIAMENTO DE MUDANÇA REQUESITOS </vt:lpstr>
      <vt:lpstr>CONCLUSÃO</vt:lpstr>
      <vt:lpstr>REFERÊNCIAS BIBLIOGRÁFICAS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I</dc:title>
  <dc:creator>Lino Macas</dc:creator>
  <cp:lastModifiedBy>Dell</cp:lastModifiedBy>
  <cp:revision>6</cp:revision>
  <dcterms:created xsi:type="dcterms:W3CDTF">2024-03-06T08:19:00Z</dcterms:created>
  <dcterms:modified xsi:type="dcterms:W3CDTF">2024-03-07T20:40:30Z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7FACF7A7FCE5417EA9BC256B83B0111F_12</vt:lpwstr>
  </property>
  <property fmtid="{D5CDD505-2E9C-101B-9397-08002B2CF9AE}" pid="3" name="KSOProductBuildVer">
    <vt:lpwstr>1046-12.2.0.13489</vt:lpwstr>
  </property>
</Properties>
</file>