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66" r:id="rId5"/>
    <p:sldId id="260" r:id="rId6"/>
    <p:sldId id="259" r:id="rId7"/>
    <p:sldId id="261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-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DE2BBC-641B-4EDD-863A-2E760512664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3B2D3C08-F6B0-4D15-AECC-A7DB5317AFA4}">
      <dgm:prSet phldrT="[Text]"/>
      <dgm:spPr/>
      <dgm:t>
        <a:bodyPr/>
        <a:lstStyle/>
        <a:p>
          <a:r>
            <a:rPr lang="en-US" dirty="0" err="1"/>
            <a:t>Apresentação</a:t>
          </a:r>
          <a:r>
            <a:rPr lang="en-US" dirty="0"/>
            <a:t> do </a:t>
          </a:r>
          <a:r>
            <a:rPr lang="en-US" dirty="0" err="1"/>
            <a:t>sistema</a:t>
          </a:r>
          <a:endParaRPr lang="pt-PT" dirty="0"/>
        </a:p>
      </dgm:t>
    </dgm:pt>
    <dgm:pt modelId="{093B819C-148F-4E7B-B3BE-4FF4530D55D9}" type="parTrans" cxnId="{0CCD9825-D2F5-46E6-99E6-CFF7F9CAED33}">
      <dgm:prSet/>
      <dgm:spPr/>
      <dgm:t>
        <a:bodyPr/>
        <a:lstStyle/>
        <a:p>
          <a:endParaRPr lang="pt-PT"/>
        </a:p>
      </dgm:t>
    </dgm:pt>
    <dgm:pt modelId="{90E27195-2A5C-44E6-A537-5731ACFB5395}" type="sibTrans" cxnId="{0CCD9825-D2F5-46E6-99E6-CFF7F9CAED33}">
      <dgm:prSet/>
      <dgm:spPr/>
      <dgm:t>
        <a:bodyPr/>
        <a:lstStyle/>
        <a:p>
          <a:endParaRPr lang="pt-PT"/>
        </a:p>
      </dgm:t>
    </dgm:pt>
    <dgm:pt modelId="{C53C48C9-D663-447E-8AD6-0D8494DF2660}">
      <dgm:prSet phldrT="[Text]"/>
      <dgm:spPr/>
      <dgm:t>
        <a:bodyPr/>
        <a:lstStyle/>
        <a:p>
          <a:r>
            <a:rPr lang="en-US" dirty="0" err="1"/>
            <a:t>Arquitectura</a:t>
          </a:r>
          <a:r>
            <a:rPr lang="en-US" dirty="0"/>
            <a:t> do Sistema</a:t>
          </a:r>
          <a:endParaRPr lang="pt-PT" dirty="0"/>
        </a:p>
      </dgm:t>
    </dgm:pt>
    <dgm:pt modelId="{5A9234D8-9C06-4062-B413-0CAA1C18ECE3}" type="parTrans" cxnId="{DFC738BA-C58B-4CCA-B178-51234086CB0D}">
      <dgm:prSet/>
      <dgm:spPr/>
      <dgm:t>
        <a:bodyPr/>
        <a:lstStyle/>
        <a:p>
          <a:endParaRPr lang="pt-PT"/>
        </a:p>
      </dgm:t>
    </dgm:pt>
    <dgm:pt modelId="{724CAE10-DEEE-4094-B096-1FA772135DD5}" type="sibTrans" cxnId="{DFC738BA-C58B-4CCA-B178-51234086CB0D}">
      <dgm:prSet/>
      <dgm:spPr/>
      <dgm:t>
        <a:bodyPr/>
        <a:lstStyle/>
        <a:p>
          <a:endParaRPr lang="pt-PT"/>
        </a:p>
      </dgm:t>
    </dgm:pt>
    <dgm:pt modelId="{99531379-8246-497C-A83F-483493982F88}">
      <dgm:prSet phldrT="[Text]"/>
      <dgm:spPr/>
      <dgm:t>
        <a:bodyPr/>
        <a:lstStyle/>
        <a:p>
          <a:r>
            <a:rPr lang="en-US" dirty="0" err="1"/>
            <a:t>Conclusões</a:t>
          </a:r>
          <a:r>
            <a:rPr lang="en-US" dirty="0"/>
            <a:t> </a:t>
          </a:r>
          <a:r>
            <a:rPr lang="en-US" dirty="0" err="1"/>
            <a:t>acerca</a:t>
          </a:r>
          <a:r>
            <a:rPr lang="en-US" dirty="0"/>
            <a:t> do Sistema</a:t>
          </a:r>
          <a:endParaRPr lang="pt-PT" dirty="0"/>
        </a:p>
      </dgm:t>
    </dgm:pt>
    <dgm:pt modelId="{EE7A7167-B19D-4B38-AA5E-571F4FCE6F24}" type="parTrans" cxnId="{4D51B3CB-05A3-44EF-A8B5-47D8AE10B77C}">
      <dgm:prSet/>
      <dgm:spPr/>
      <dgm:t>
        <a:bodyPr/>
        <a:lstStyle/>
        <a:p>
          <a:endParaRPr lang="pt-PT"/>
        </a:p>
      </dgm:t>
    </dgm:pt>
    <dgm:pt modelId="{694BB20E-AA39-48C7-8025-FCAAF92B637B}" type="sibTrans" cxnId="{4D51B3CB-05A3-44EF-A8B5-47D8AE10B77C}">
      <dgm:prSet/>
      <dgm:spPr/>
      <dgm:t>
        <a:bodyPr/>
        <a:lstStyle/>
        <a:p>
          <a:endParaRPr lang="pt-PT"/>
        </a:p>
      </dgm:t>
    </dgm:pt>
    <dgm:pt modelId="{9FD1FE29-EBA5-4430-A28B-3922AB3AA2CF}" type="pres">
      <dgm:prSet presAssocID="{2EDE2BBC-641B-4EDD-863A-2E760512664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EB2A95D-7358-43CC-BB3C-C1B6AF593F4F}" type="pres">
      <dgm:prSet presAssocID="{3B2D3C08-F6B0-4D15-AECC-A7DB5317AFA4}" presName="hierRoot1" presStyleCnt="0"/>
      <dgm:spPr/>
    </dgm:pt>
    <dgm:pt modelId="{A0D189F6-3999-4EC4-87AE-1A622E792744}" type="pres">
      <dgm:prSet presAssocID="{3B2D3C08-F6B0-4D15-AECC-A7DB5317AFA4}" presName="composite" presStyleCnt="0"/>
      <dgm:spPr/>
    </dgm:pt>
    <dgm:pt modelId="{FB4D08A1-5B90-4C13-9F3F-5F4081E0C7FD}" type="pres">
      <dgm:prSet presAssocID="{3B2D3C08-F6B0-4D15-AECC-A7DB5317AFA4}" presName="background" presStyleLbl="node0" presStyleIdx="0" presStyleCnt="3"/>
      <dgm:spPr/>
    </dgm:pt>
    <dgm:pt modelId="{8DF37A88-629E-4A9D-B9E6-7AC3CCDA1C5B}" type="pres">
      <dgm:prSet presAssocID="{3B2D3C08-F6B0-4D15-AECC-A7DB5317AFA4}" presName="text" presStyleLbl="fgAcc0" presStyleIdx="0" presStyleCnt="3">
        <dgm:presLayoutVars>
          <dgm:chPref val="3"/>
        </dgm:presLayoutVars>
      </dgm:prSet>
      <dgm:spPr/>
    </dgm:pt>
    <dgm:pt modelId="{304AA6D4-0040-41F6-AE21-E636424F0068}" type="pres">
      <dgm:prSet presAssocID="{3B2D3C08-F6B0-4D15-AECC-A7DB5317AFA4}" presName="hierChild2" presStyleCnt="0"/>
      <dgm:spPr/>
    </dgm:pt>
    <dgm:pt modelId="{867DCF94-023C-4FF2-A30A-F5E530D047A9}" type="pres">
      <dgm:prSet presAssocID="{C53C48C9-D663-447E-8AD6-0D8494DF2660}" presName="hierRoot1" presStyleCnt="0"/>
      <dgm:spPr/>
    </dgm:pt>
    <dgm:pt modelId="{CAE4A669-D3BD-4136-98F0-F1323BA857C6}" type="pres">
      <dgm:prSet presAssocID="{C53C48C9-D663-447E-8AD6-0D8494DF2660}" presName="composite" presStyleCnt="0"/>
      <dgm:spPr/>
    </dgm:pt>
    <dgm:pt modelId="{2192C68E-52B7-4F58-A1AA-2B38CD396AE4}" type="pres">
      <dgm:prSet presAssocID="{C53C48C9-D663-447E-8AD6-0D8494DF2660}" presName="background" presStyleLbl="node0" presStyleIdx="1" presStyleCnt="3"/>
      <dgm:spPr/>
    </dgm:pt>
    <dgm:pt modelId="{7B08C7DC-F5B2-4A0E-AC25-E8C55CA58824}" type="pres">
      <dgm:prSet presAssocID="{C53C48C9-D663-447E-8AD6-0D8494DF2660}" presName="text" presStyleLbl="fgAcc0" presStyleIdx="1" presStyleCnt="3">
        <dgm:presLayoutVars>
          <dgm:chPref val="3"/>
        </dgm:presLayoutVars>
      </dgm:prSet>
      <dgm:spPr/>
    </dgm:pt>
    <dgm:pt modelId="{963E78CD-B6CE-4919-BE41-BFAC346A0CF9}" type="pres">
      <dgm:prSet presAssocID="{C53C48C9-D663-447E-8AD6-0D8494DF2660}" presName="hierChild2" presStyleCnt="0"/>
      <dgm:spPr/>
    </dgm:pt>
    <dgm:pt modelId="{467CD217-523A-40B3-9297-31AFB8FAFD7E}" type="pres">
      <dgm:prSet presAssocID="{99531379-8246-497C-A83F-483493982F88}" presName="hierRoot1" presStyleCnt="0"/>
      <dgm:spPr/>
    </dgm:pt>
    <dgm:pt modelId="{213660F0-D40E-4959-86DB-03308859CFF1}" type="pres">
      <dgm:prSet presAssocID="{99531379-8246-497C-A83F-483493982F88}" presName="composite" presStyleCnt="0"/>
      <dgm:spPr/>
    </dgm:pt>
    <dgm:pt modelId="{A324BBDE-BEA3-4019-8E56-206F8F2B34DB}" type="pres">
      <dgm:prSet presAssocID="{99531379-8246-497C-A83F-483493982F88}" presName="background" presStyleLbl="node0" presStyleIdx="2" presStyleCnt="3"/>
      <dgm:spPr/>
    </dgm:pt>
    <dgm:pt modelId="{A91E66CC-9C90-49E1-9BDB-D912494E149F}" type="pres">
      <dgm:prSet presAssocID="{99531379-8246-497C-A83F-483493982F88}" presName="text" presStyleLbl="fgAcc0" presStyleIdx="2" presStyleCnt="3">
        <dgm:presLayoutVars>
          <dgm:chPref val="3"/>
        </dgm:presLayoutVars>
      </dgm:prSet>
      <dgm:spPr/>
    </dgm:pt>
    <dgm:pt modelId="{46E7E258-7DEE-4BBC-A772-1A0BAE8B659C}" type="pres">
      <dgm:prSet presAssocID="{99531379-8246-497C-A83F-483493982F88}" presName="hierChild2" presStyleCnt="0"/>
      <dgm:spPr/>
    </dgm:pt>
  </dgm:ptLst>
  <dgm:cxnLst>
    <dgm:cxn modelId="{0CCD9825-D2F5-46E6-99E6-CFF7F9CAED33}" srcId="{2EDE2BBC-641B-4EDD-863A-2E760512664D}" destId="{3B2D3C08-F6B0-4D15-AECC-A7DB5317AFA4}" srcOrd="0" destOrd="0" parTransId="{093B819C-148F-4E7B-B3BE-4FF4530D55D9}" sibTransId="{90E27195-2A5C-44E6-A537-5731ACFB5395}"/>
    <dgm:cxn modelId="{69A2703E-2E4B-4AF1-A773-76625375CB39}" type="presOf" srcId="{C53C48C9-D663-447E-8AD6-0D8494DF2660}" destId="{7B08C7DC-F5B2-4A0E-AC25-E8C55CA58824}" srcOrd="0" destOrd="0" presId="urn:microsoft.com/office/officeart/2005/8/layout/hierarchy1"/>
    <dgm:cxn modelId="{59CCCB9C-C136-404E-BD9F-531845C9D07E}" type="presOf" srcId="{2EDE2BBC-641B-4EDD-863A-2E760512664D}" destId="{9FD1FE29-EBA5-4430-A28B-3922AB3AA2CF}" srcOrd="0" destOrd="0" presId="urn:microsoft.com/office/officeart/2005/8/layout/hierarchy1"/>
    <dgm:cxn modelId="{A924ABA2-21ED-40AE-AEBE-C0102907AD59}" type="presOf" srcId="{3B2D3C08-F6B0-4D15-AECC-A7DB5317AFA4}" destId="{8DF37A88-629E-4A9D-B9E6-7AC3CCDA1C5B}" srcOrd="0" destOrd="0" presId="urn:microsoft.com/office/officeart/2005/8/layout/hierarchy1"/>
    <dgm:cxn modelId="{CF6724B3-2A54-4539-9782-94052795B701}" type="presOf" srcId="{99531379-8246-497C-A83F-483493982F88}" destId="{A91E66CC-9C90-49E1-9BDB-D912494E149F}" srcOrd="0" destOrd="0" presId="urn:microsoft.com/office/officeart/2005/8/layout/hierarchy1"/>
    <dgm:cxn modelId="{DFC738BA-C58B-4CCA-B178-51234086CB0D}" srcId="{2EDE2BBC-641B-4EDD-863A-2E760512664D}" destId="{C53C48C9-D663-447E-8AD6-0D8494DF2660}" srcOrd="1" destOrd="0" parTransId="{5A9234D8-9C06-4062-B413-0CAA1C18ECE3}" sibTransId="{724CAE10-DEEE-4094-B096-1FA772135DD5}"/>
    <dgm:cxn modelId="{4D51B3CB-05A3-44EF-A8B5-47D8AE10B77C}" srcId="{2EDE2BBC-641B-4EDD-863A-2E760512664D}" destId="{99531379-8246-497C-A83F-483493982F88}" srcOrd="2" destOrd="0" parTransId="{EE7A7167-B19D-4B38-AA5E-571F4FCE6F24}" sibTransId="{694BB20E-AA39-48C7-8025-FCAAF92B637B}"/>
    <dgm:cxn modelId="{BFEF5855-046F-4729-8B0D-018F387F69B3}" type="presParOf" srcId="{9FD1FE29-EBA5-4430-A28B-3922AB3AA2CF}" destId="{5EB2A95D-7358-43CC-BB3C-C1B6AF593F4F}" srcOrd="0" destOrd="0" presId="urn:microsoft.com/office/officeart/2005/8/layout/hierarchy1"/>
    <dgm:cxn modelId="{D1862A24-9871-47D7-B764-21690CC0EDED}" type="presParOf" srcId="{5EB2A95D-7358-43CC-BB3C-C1B6AF593F4F}" destId="{A0D189F6-3999-4EC4-87AE-1A622E792744}" srcOrd="0" destOrd="0" presId="urn:microsoft.com/office/officeart/2005/8/layout/hierarchy1"/>
    <dgm:cxn modelId="{EC4654A6-F56C-4679-A2D8-6CC58953C816}" type="presParOf" srcId="{A0D189F6-3999-4EC4-87AE-1A622E792744}" destId="{FB4D08A1-5B90-4C13-9F3F-5F4081E0C7FD}" srcOrd="0" destOrd="0" presId="urn:microsoft.com/office/officeart/2005/8/layout/hierarchy1"/>
    <dgm:cxn modelId="{967E9AEC-805A-4D07-8386-56EA58D65094}" type="presParOf" srcId="{A0D189F6-3999-4EC4-87AE-1A622E792744}" destId="{8DF37A88-629E-4A9D-B9E6-7AC3CCDA1C5B}" srcOrd="1" destOrd="0" presId="urn:microsoft.com/office/officeart/2005/8/layout/hierarchy1"/>
    <dgm:cxn modelId="{98F65E99-1F8B-4047-8241-768FF6796268}" type="presParOf" srcId="{5EB2A95D-7358-43CC-BB3C-C1B6AF593F4F}" destId="{304AA6D4-0040-41F6-AE21-E636424F0068}" srcOrd="1" destOrd="0" presId="urn:microsoft.com/office/officeart/2005/8/layout/hierarchy1"/>
    <dgm:cxn modelId="{59E66F38-089F-42D7-9C46-B0AFC15423FA}" type="presParOf" srcId="{9FD1FE29-EBA5-4430-A28B-3922AB3AA2CF}" destId="{867DCF94-023C-4FF2-A30A-F5E530D047A9}" srcOrd="1" destOrd="0" presId="urn:microsoft.com/office/officeart/2005/8/layout/hierarchy1"/>
    <dgm:cxn modelId="{E0CC19B1-C3B9-4AD3-A48C-C55F1991C468}" type="presParOf" srcId="{867DCF94-023C-4FF2-A30A-F5E530D047A9}" destId="{CAE4A669-D3BD-4136-98F0-F1323BA857C6}" srcOrd="0" destOrd="0" presId="urn:microsoft.com/office/officeart/2005/8/layout/hierarchy1"/>
    <dgm:cxn modelId="{A5AAA972-8A7C-4926-825E-77DDEA97B695}" type="presParOf" srcId="{CAE4A669-D3BD-4136-98F0-F1323BA857C6}" destId="{2192C68E-52B7-4F58-A1AA-2B38CD396AE4}" srcOrd="0" destOrd="0" presId="urn:microsoft.com/office/officeart/2005/8/layout/hierarchy1"/>
    <dgm:cxn modelId="{AE260076-F869-472A-84D7-53609C069EB2}" type="presParOf" srcId="{CAE4A669-D3BD-4136-98F0-F1323BA857C6}" destId="{7B08C7DC-F5B2-4A0E-AC25-E8C55CA58824}" srcOrd="1" destOrd="0" presId="urn:microsoft.com/office/officeart/2005/8/layout/hierarchy1"/>
    <dgm:cxn modelId="{2C83FF9A-A34B-43C5-AA1E-EF5623004701}" type="presParOf" srcId="{867DCF94-023C-4FF2-A30A-F5E530D047A9}" destId="{963E78CD-B6CE-4919-BE41-BFAC346A0CF9}" srcOrd="1" destOrd="0" presId="urn:microsoft.com/office/officeart/2005/8/layout/hierarchy1"/>
    <dgm:cxn modelId="{CD0D3BEA-4BFE-467F-930E-1838805D759C}" type="presParOf" srcId="{9FD1FE29-EBA5-4430-A28B-3922AB3AA2CF}" destId="{467CD217-523A-40B3-9297-31AFB8FAFD7E}" srcOrd="2" destOrd="0" presId="urn:microsoft.com/office/officeart/2005/8/layout/hierarchy1"/>
    <dgm:cxn modelId="{409F3036-F286-469E-BC1F-5A1FD94BFF5E}" type="presParOf" srcId="{467CD217-523A-40B3-9297-31AFB8FAFD7E}" destId="{213660F0-D40E-4959-86DB-03308859CFF1}" srcOrd="0" destOrd="0" presId="urn:microsoft.com/office/officeart/2005/8/layout/hierarchy1"/>
    <dgm:cxn modelId="{25307585-A3B2-4AFD-B616-CC20542370CF}" type="presParOf" srcId="{213660F0-D40E-4959-86DB-03308859CFF1}" destId="{A324BBDE-BEA3-4019-8E56-206F8F2B34DB}" srcOrd="0" destOrd="0" presId="urn:microsoft.com/office/officeart/2005/8/layout/hierarchy1"/>
    <dgm:cxn modelId="{5C5F3B01-A3BE-4DCE-AB2B-527692461C1C}" type="presParOf" srcId="{213660F0-D40E-4959-86DB-03308859CFF1}" destId="{A91E66CC-9C90-49E1-9BDB-D912494E149F}" srcOrd="1" destOrd="0" presId="urn:microsoft.com/office/officeart/2005/8/layout/hierarchy1"/>
    <dgm:cxn modelId="{B62C4FD4-F368-415F-8DCB-B18E5EB5D43A}" type="presParOf" srcId="{467CD217-523A-40B3-9297-31AFB8FAFD7E}" destId="{46E7E258-7DEE-4BBC-A772-1A0BAE8B659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034441-F03B-474A-A3E8-AD264CEE0624}" type="doc">
      <dgm:prSet loTypeId="urn:microsoft.com/office/officeart/2005/8/layout/orgChart1" loCatId="hierarchy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pt-PT"/>
        </a:p>
      </dgm:t>
    </dgm:pt>
    <dgm:pt modelId="{525FC252-46BE-4C3A-BE47-757B2C43F864}">
      <dgm:prSet phldrT="[Text]"/>
      <dgm:spPr/>
      <dgm:t>
        <a:bodyPr/>
        <a:lstStyle/>
        <a:p>
          <a:r>
            <a:rPr lang="en-US" dirty="0">
              <a:solidFill>
                <a:schemeClr val="accent1">
                  <a:lumMod val="20000"/>
                  <a:lumOff val="80000"/>
                </a:schemeClr>
              </a:solidFill>
            </a:rPr>
            <a:t>Sistema de </a:t>
          </a:r>
          <a:r>
            <a:rPr lang="en-US" dirty="0" err="1">
              <a:solidFill>
                <a:schemeClr val="accent1">
                  <a:lumMod val="20000"/>
                  <a:lumOff val="80000"/>
                </a:schemeClr>
              </a:solidFill>
            </a:rPr>
            <a:t>gestão</a:t>
          </a:r>
          <a:r>
            <a:rPr lang="en-US" dirty="0">
              <a:solidFill>
                <a:schemeClr val="accent1">
                  <a:lumMod val="20000"/>
                  <a:lumOff val="80000"/>
                </a:schemeClr>
              </a:solidFill>
            </a:rPr>
            <a:t> de </a:t>
          </a:r>
          <a:r>
            <a:rPr lang="en-US" dirty="0" err="1">
              <a:solidFill>
                <a:schemeClr val="accent1">
                  <a:lumMod val="20000"/>
                  <a:lumOff val="80000"/>
                </a:schemeClr>
              </a:solidFill>
            </a:rPr>
            <a:t>Consultas</a:t>
          </a:r>
          <a:r>
            <a:rPr lang="en-US" dirty="0">
              <a:solidFill>
                <a:schemeClr val="accent1">
                  <a:lumMod val="20000"/>
                  <a:lumOff val="80000"/>
                </a:schemeClr>
              </a:solidFill>
            </a:rPr>
            <a:t> </a:t>
          </a:r>
          <a:r>
            <a:rPr lang="en-US" dirty="0" err="1">
              <a:solidFill>
                <a:schemeClr val="accent1">
                  <a:lumMod val="20000"/>
                  <a:lumOff val="80000"/>
                </a:schemeClr>
              </a:solidFill>
            </a:rPr>
            <a:t>médicas</a:t>
          </a:r>
          <a:r>
            <a:rPr lang="en-US" dirty="0">
              <a:solidFill>
                <a:schemeClr val="accent1">
                  <a:lumMod val="20000"/>
                  <a:lumOff val="80000"/>
                </a:schemeClr>
              </a:solidFill>
            </a:rPr>
            <a:t>!</a:t>
          </a:r>
          <a:endParaRPr lang="pt-PT" dirty="0"/>
        </a:p>
      </dgm:t>
    </dgm:pt>
    <dgm:pt modelId="{15AAD7DD-A35A-4617-B21D-2DF48382319A}" type="parTrans" cxnId="{AB466264-9F2F-472A-9A6E-22F09FC7FCFF}">
      <dgm:prSet/>
      <dgm:spPr/>
      <dgm:t>
        <a:bodyPr/>
        <a:lstStyle/>
        <a:p>
          <a:endParaRPr lang="pt-PT"/>
        </a:p>
      </dgm:t>
    </dgm:pt>
    <dgm:pt modelId="{8D7D932E-44FC-4B92-A6D0-8EF37AC90ED6}" type="sibTrans" cxnId="{AB466264-9F2F-472A-9A6E-22F09FC7FCFF}">
      <dgm:prSet/>
      <dgm:spPr/>
      <dgm:t>
        <a:bodyPr/>
        <a:lstStyle/>
        <a:p>
          <a:endParaRPr lang="pt-PT"/>
        </a:p>
      </dgm:t>
    </dgm:pt>
    <dgm:pt modelId="{B8B1C1CD-A142-404B-BDD4-2CE6F1DF9296}" type="asst">
      <dgm:prSet phldrT="[Text]"/>
      <dgm:spPr/>
      <dgm:t>
        <a:bodyPr/>
        <a:lstStyle/>
        <a:p>
          <a:r>
            <a:rPr lang="en-GB" b="1" i="0" dirty="0" err="1"/>
            <a:t>Agendamento</a:t>
          </a:r>
          <a:endParaRPr lang="pt-PT" dirty="0"/>
        </a:p>
      </dgm:t>
    </dgm:pt>
    <dgm:pt modelId="{5F6CAC10-948E-4BDC-A061-8663ECFC6BBA}" type="parTrans" cxnId="{ADF592D1-2916-413B-82CD-2466617DB566}">
      <dgm:prSet/>
      <dgm:spPr/>
      <dgm:t>
        <a:bodyPr/>
        <a:lstStyle/>
        <a:p>
          <a:endParaRPr lang="pt-PT"/>
        </a:p>
      </dgm:t>
    </dgm:pt>
    <dgm:pt modelId="{7E74A383-6886-4ABC-9D01-E9A501FAB946}" type="sibTrans" cxnId="{ADF592D1-2916-413B-82CD-2466617DB566}">
      <dgm:prSet/>
      <dgm:spPr/>
      <dgm:t>
        <a:bodyPr/>
        <a:lstStyle/>
        <a:p>
          <a:endParaRPr lang="pt-PT"/>
        </a:p>
      </dgm:t>
    </dgm:pt>
    <dgm:pt modelId="{14AF84B3-8534-4C7D-98FD-65E5A24640B6}">
      <dgm:prSet phldrT="[Text]"/>
      <dgm:spPr/>
      <dgm:t>
        <a:bodyPr/>
        <a:lstStyle/>
        <a:p>
          <a:r>
            <a:rPr lang="en-GB" b="1" i="0" dirty="0" err="1"/>
            <a:t>Gestão</a:t>
          </a:r>
          <a:r>
            <a:rPr lang="en-GB" b="1" i="0" dirty="0"/>
            <a:t> de </a:t>
          </a:r>
          <a:r>
            <a:rPr lang="en-GB" b="1" i="0" dirty="0" err="1"/>
            <a:t>Pacientes</a:t>
          </a:r>
          <a:endParaRPr lang="pt-PT" dirty="0"/>
        </a:p>
      </dgm:t>
    </dgm:pt>
    <dgm:pt modelId="{9A53CB6B-D447-48B0-BFF1-81813D5A709F}" type="parTrans" cxnId="{AC4EA343-8D0A-4EA3-A878-D5DD052AB488}">
      <dgm:prSet/>
      <dgm:spPr/>
      <dgm:t>
        <a:bodyPr/>
        <a:lstStyle/>
        <a:p>
          <a:endParaRPr lang="pt-PT"/>
        </a:p>
      </dgm:t>
    </dgm:pt>
    <dgm:pt modelId="{AC812E5D-D593-4CA5-91E0-1622331A3317}" type="sibTrans" cxnId="{AC4EA343-8D0A-4EA3-A878-D5DD052AB488}">
      <dgm:prSet/>
      <dgm:spPr/>
      <dgm:t>
        <a:bodyPr/>
        <a:lstStyle/>
        <a:p>
          <a:endParaRPr lang="pt-PT"/>
        </a:p>
      </dgm:t>
    </dgm:pt>
    <dgm:pt modelId="{0D68F145-289C-49E4-A8D0-C0DFDEE6B1E3}">
      <dgm:prSet phldrT="[Text]"/>
      <dgm:spPr/>
      <dgm:t>
        <a:bodyPr/>
        <a:lstStyle/>
        <a:p>
          <a:r>
            <a:rPr lang="en-GB" b="1" i="0" dirty="0" err="1"/>
            <a:t>Acompanhamento</a:t>
          </a:r>
          <a:r>
            <a:rPr lang="en-GB" b="1" i="0" dirty="0"/>
            <a:t> Médico</a:t>
          </a:r>
          <a:endParaRPr lang="pt-PT" dirty="0"/>
        </a:p>
      </dgm:t>
    </dgm:pt>
    <dgm:pt modelId="{CBFDE869-185F-4A80-8437-DC5D7146C20B}" type="parTrans" cxnId="{E685E4DA-F328-409A-9B6E-F7E2580A68FD}">
      <dgm:prSet/>
      <dgm:spPr/>
      <dgm:t>
        <a:bodyPr/>
        <a:lstStyle/>
        <a:p>
          <a:endParaRPr lang="pt-PT"/>
        </a:p>
      </dgm:t>
    </dgm:pt>
    <dgm:pt modelId="{F6AFF40F-4C57-4170-9B47-3693B580882A}" type="sibTrans" cxnId="{E685E4DA-F328-409A-9B6E-F7E2580A68FD}">
      <dgm:prSet/>
      <dgm:spPr/>
      <dgm:t>
        <a:bodyPr/>
        <a:lstStyle/>
        <a:p>
          <a:endParaRPr lang="pt-PT"/>
        </a:p>
      </dgm:t>
    </dgm:pt>
    <dgm:pt modelId="{F790588C-88DD-47A9-8C73-B49D6209E780}">
      <dgm:prSet phldrT="[Text]"/>
      <dgm:spPr/>
      <dgm:t>
        <a:bodyPr/>
        <a:lstStyle/>
        <a:p>
          <a:r>
            <a:rPr lang="en-GB" b="1" i="0" dirty="0" err="1"/>
            <a:t>Administração</a:t>
          </a:r>
          <a:endParaRPr lang="pt-PT" dirty="0"/>
        </a:p>
      </dgm:t>
    </dgm:pt>
    <dgm:pt modelId="{2E629EEE-2BAB-4D2C-9C4D-1B33355F08AD}" type="parTrans" cxnId="{15D3CB6A-D428-4343-951F-15C24EAD19CF}">
      <dgm:prSet/>
      <dgm:spPr/>
      <dgm:t>
        <a:bodyPr/>
        <a:lstStyle/>
        <a:p>
          <a:endParaRPr lang="pt-PT"/>
        </a:p>
      </dgm:t>
    </dgm:pt>
    <dgm:pt modelId="{04016CFC-36C5-4F39-93D4-97A08E1BF7B7}" type="sibTrans" cxnId="{15D3CB6A-D428-4343-951F-15C24EAD19CF}">
      <dgm:prSet/>
      <dgm:spPr/>
      <dgm:t>
        <a:bodyPr/>
        <a:lstStyle/>
        <a:p>
          <a:endParaRPr lang="pt-PT"/>
        </a:p>
      </dgm:t>
    </dgm:pt>
    <dgm:pt modelId="{A7ADCA9C-292E-4CD0-AE8D-9913132C06CF}" type="pres">
      <dgm:prSet presAssocID="{13034441-F03B-474A-A3E8-AD264CEE062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042BFA6-50D7-46F2-9B4E-83AF8D64F261}" type="pres">
      <dgm:prSet presAssocID="{525FC252-46BE-4C3A-BE47-757B2C43F864}" presName="hierRoot1" presStyleCnt="0">
        <dgm:presLayoutVars>
          <dgm:hierBranch val="init"/>
        </dgm:presLayoutVars>
      </dgm:prSet>
      <dgm:spPr/>
    </dgm:pt>
    <dgm:pt modelId="{82042E55-1992-423F-97A4-93782A5E4254}" type="pres">
      <dgm:prSet presAssocID="{525FC252-46BE-4C3A-BE47-757B2C43F864}" presName="rootComposite1" presStyleCnt="0"/>
      <dgm:spPr/>
    </dgm:pt>
    <dgm:pt modelId="{EB2D6B8A-17F4-41D1-87E1-E46AB0FC1412}" type="pres">
      <dgm:prSet presAssocID="{525FC252-46BE-4C3A-BE47-757B2C43F864}" presName="rootText1" presStyleLbl="node0" presStyleIdx="0" presStyleCnt="1" custLinFactNeighborX="-496" custLinFactNeighborY="-355">
        <dgm:presLayoutVars>
          <dgm:chPref val="3"/>
        </dgm:presLayoutVars>
      </dgm:prSet>
      <dgm:spPr/>
    </dgm:pt>
    <dgm:pt modelId="{C48D8388-88F8-432F-8F95-EC1597C89FC1}" type="pres">
      <dgm:prSet presAssocID="{525FC252-46BE-4C3A-BE47-757B2C43F864}" presName="rootConnector1" presStyleLbl="node1" presStyleIdx="0" presStyleCnt="0"/>
      <dgm:spPr/>
    </dgm:pt>
    <dgm:pt modelId="{B55BDF39-FAF5-471A-A258-EDA247C0BA8F}" type="pres">
      <dgm:prSet presAssocID="{525FC252-46BE-4C3A-BE47-757B2C43F864}" presName="hierChild2" presStyleCnt="0"/>
      <dgm:spPr/>
    </dgm:pt>
    <dgm:pt modelId="{26CBAC83-4164-46D8-AC63-42229C7A88A7}" type="pres">
      <dgm:prSet presAssocID="{9A53CB6B-D447-48B0-BFF1-81813D5A709F}" presName="Name37" presStyleLbl="parChTrans1D2" presStyleIdx="0" presStyleCnt="4"/>
      <dgm:spPr/>
    </dgm:pt>
    <dgm:pt modelId="{AE010ED7-C4A9-45A9-AE62-228444320A44}" type="pres">
      <dgm:prSet presAssocID="{14AF84B3-8534-4C7D-98FD-65E5A24640B6}" presName="hierRoot2" presStyleCnt="0">
        <dgm:presLayoutVars>
          <dgm:hierBranch val="init"/>
        </dgm:presLayoutVars>
      </dgm:prSet>
      <dgm:spPr/>
    </dgm:pt>
    <dgm:pt modelId="{331B4BB1-CC57-49FB-B065-BF65BC24670B}" type="pres">
      <dgm:prSet presAssocID="{14AF84B3-8534-4C7D-98FD-65E5A24640B6}" presName="rootComposite" presStyleCnt="0"/>
      <dgm:spPr/>
    </dgm:pt>
    <dgm:pt modelId="{B3CF3CF8-1C1D-4872-9CF8-322AEAFD653A}" type="pres">
      <dgm:prSet presAssocID="{14AF84B3-8534-4C7D-98FD-65E5A24640B6}" presName="rootText" presStyleLbl="node2" presStyleIdx="0" presStyleCnt="3">
        <dgm:presLayoutVars>
          <dgm:chPref val="3"/>
        </dgm:presLayoutVars>
      </dgm:prSet>
      <dgm:spPr/>
    </dgm:pt>
    <dgm:pt modelId="{23F7D234-819C-4ACD-B958-9D1D9282E0ED}" type="pres">
      <dgm:prSet presAssocID="{14AF84B3-8534-4C7D-98FD-65E5A24640B6}" presName="rootConnector" presStyleLbl="node2" presStyleIdx="0" presStyleCnt="3"/>
      <dgm:spPr/>
    </dgm:pt>
    <dgm:pt modelId="{29F10DA0-2177-48CF-8A36-B30BD57C3A36}" type="pres">
      <dgm:prSet presAssocID="{14AF84B3-8534-4C7D-98FD-65E5A24640B6}" presName="hierChild4" presStyleCnt="0"/>
      <dgm:spPr/>
    </dgm:pt>
    <dgm:pt modelId="{CBA67271-C7FA-4346-9FFF-DB2B6141A024}" type="pres">
      <dgm:prSet presAssocID="{14AF84B3-8534-4C7D-98FD-65E5A24640B6}" presName="hierChild5" presStyleCnt="0"/>
      <dgm:spPr/>
    </dgm:pt>
    <dgm:pt modelId="{7DA8BFC3-2A41-49E9-B5F5-74B804E144FC}" type="pres">
      <dgm:prSet presAssocID="{CBFDE869-185F-4A80-8437-DC5D7146C20B}" presName="Name37" presStyleLbl="parChTrans1D2" presStyleIdx="1" presStyleCnt="4"/>
      <dgm:spPr/>
    </dgm:pt>
    <dgm:pt modelId="{812E3564-703E-4573-ABEC-1515CFE3A50A}" type="pres">
      <dgm:prSet presAssocID="{0D68F145-289C-49E4-A8D0-C0DFDEE6B1E3}" presName="hierRoot2" presStyleCnt="0">
        <dgm:presLayoutVars>
          <dgm:hierBranch val="init"/>
        </dgm:presLayoutVars>
      </dgm:prSet>
      <dgm:spPr/>
    </dgm:pt>
    <dgm:pt modelId="{F883710F-81EF-4059-AAED-F31A56E8AE76}" type="pres">
      <dgm:prSet presAssocID="{0D68F145-289C-49E4-A8D0-C0DFDEE6B1E3}" presName="rootComposite" presStyleCnt="0"/>
      <dgm:spPr/>
    </dgm:pt>
    <dgm:pt modelId="{4EA68D27-D12F-4E43-8F93-910EFEE62ADE}" type="pres">
      <dgm:prSet presAssocID="{0D68F145-289C-49E4-A8D0-C0DFDEE6B1E3}" presName="rootText" presStyleLbl="node2" presStyleIdx="1" presStyleCnt="3">
        <dgm:presLayoutVars>
          <dgm:chPref val="3"/>
        </dgm:presLayoutVars>
      </dgm:prSet>
      <dgm:spPr/>
    </dgm:pt>
    <dgm:pt modelId="{AC4E9D9D-0987-4B2D-A96A-2AD322A743D2}" type="pres">
      <dgm:prSet presAssocID="{0D68F145-289C-49E4-A8D0-C0DFDEE6B1E3}" presName="rootConnector" presStyleLbl="node2" presStyleIdx="1" presStyleCnt="3"/>
      <dgm:spPr/>
    </dgm:pt>
    <dgm:pt modelId="{B5DE5D32-CAC1-4F86-878A-A970D69FEA21}" type="pres">
      <dgm:prSet presAssocID="{0D68F145-289C-49E4-A8D0-C0DFDEE6B1E3}" presName="hierChild4" presStyleCnt="0"/>
      <dgm:spPr/>
    </dgm:pt>
    <dgm:pt modelId="{4B8FEDB8-5E04-4D62-932B-69FDFB333A39}" type="pres">
      <dgm:prSet presAssocID="{0D68F145-289C-49E4-A8D0-C0DFDEE6B1E3}" presName="hierChild5" presStyleCnt="0"/>
      <dgm:spPr/>
    </dgm:pt>
    <dgm:pt modelId="{2AE77CA9-BA6E-4229-9391-C4F9468931EA}" type="pres">
      <dgm:prSet presAssocID="{2E629EEE-2BAB-4D2C-9C4D-1B33355F08AD}" presName="Name37" presStyleLbl="parChTrans1D2" presStyleIdx="2" presStyleCnt="4"/>
      <dgm:spPr/>
    </dgm:pt>
    <dgm:pt modelId="{56A0AFB4-FF46-49B1-8AC8-9721E63236EE}" type="pres">
      <dgm:prSet presAssocID="{F790588C-88DD-47A9-8C73-B49D6209E780}" presName="hierRoot2" presStyleCnt="0">
        <dgm:presLayoutVars>
          <dgm:hierBranch val="init"/>
        </dgm:presLayoutVars>
      </dgm:prSet>
      <dgm:spPr/>
    </dgm:pt>
    <dgm:pt modelId="{BE43DB8B-4046-483C-A688-6B9840076E6E}" type="pres">
      <dgm:prSet presAssocID="{F790588C-88DD-47A9-8C73-B49D6209E780}" presName="rootComposite" presStyleCnt="0"/>
      <dgm:spPr/>
    </dgm:pt>
    <dgm:pt modelId="{A9FBAC52-7F98-4C0F-BF4A-3D65D2C1085C}" type="pres">
      <dgm:prSet presAssocID="{F790588C-88DD-47A9-8C73-B49D6209E780}" presName="rootText" presStyleLbl="node2" presStyleIdx="2" presStyleCnt="3">
        <dgm:presLayoutVars>
          <dgm:chPref val="3"/>
        </dgm:presLayoutVars>
      </dgm:prSet>
      <dgm:spPr/>
    </dgm:pt>
    <dgm:pt modelId="{53926B1A-C55E-41A3-9BA7-58A95673B95F}" type="pres">
      <dgm:prSet presAssocID="{F790588C-88DD-47A9-8C73-B49D6209E780}" presName="rootConnector" presStyleLbl="node2" presStyleIdx="2" presStyleCnt="3"/>
      <dgm:spPr/>
    </dgm:pt>
    <dgm:pt modelId="{C4F5FD7F-D83C-4CCA-ACF4-4700BF911F05}" type="pres">
      <dgm:prSet presAssocID="{F790588C-88DD-47A9-8C73-B49D6209E780}" presName="hierChild4" presStyleCnt="0"/>
      <dgm:spPr/>
    </dgm:pt>
    <dgm:pt modelId="{7FDB6B13-A806-40AA-A3B3-298EC850B21B}" type="pres">
      <dgm:prSet presAssocID="{F790588C-88DD-47A9-8C73-B49D6209E780}" presName="hierChild5" presStyleCnt="0"/>
      <dgm:spPr/>
    </dgm:pt>
    <dgm:pt modelId="{350723A5-30D3-4756-BB42-149147E3C86F}" type="pres">
      <dgm:prSet presAssocID="{525FC252-46BE-4C3A-BE47-757B2C43F864}" presName="hierChild3" presStyleCnt="0"/>
      <dgm:spPr/>
    </dgm:pt>
    <dgm:pt modelId="{F89139D3-D151-4430-981A-18427558579A}" type="pres">
      <dgm:prSet presAssocID="{5F6CAC10-948E-4BDC-A061-8663ECFC6BBA}" presName="Name111" presStyleLbl="parChTrans1D2" presStyleIdx="3" presStyleCnt="4"/>
      <dgm:spPr/>
    </dgm:pt>
    <dgm:pt modelId="{7725697A-F393-4D4D-9BC4-441CF04C7930}" type="pres">
      <dgm:prSet presAssocID="{B8B1C1CD-A142-404B-BDD4-2CE6F1DF9296}" presName="hierRoot3" presStyleCnt="0">
        <dgm:presLayoutVars>
          <dgm:hierBranch val="init"/>
        </dgm:presLayoutVars>
      </dgm:prSet>
      <dgm:spPr/>
    </dgm:pt>
    <dgm:pt modelId="{2F27B593-86F9-4F47-AE1F-F906B610504A}" type="pres">
      <dgm:prSet presAssocID="{B8B1C1CD-A142-404B-BDD4-2CE6F1DF9296}" presName="rootComposite3" presStyleCnt="0"/>
      <dgm:spPr/>
    </dgm:pt>
    <dgm:pt modelId="{780D3485-E713-4909-B126-17FFC482FCE9}" type="pres">
      <dgm:prSet presAssocID="{B8B1C1CD-A142-404B-BDD4-2CE6F1DF9296}" presName="rootText3" presStyleLbl="asst1" presStyleIdx="0" presStyleCnt="1">
        <dgm:presLayoutVars>
          <dgm:chPref val="3"/>
        </dgm:presLayoutVars>
      </dgm:prSet>
      <dgm:spPr/>
    </dgm:pt>
    <dgm:pt modelId="{6D981D5B-6CAA-44D3-AA96-9C3C7AD038F0}" type="pres">
      <dgm:prSet presAssocID="{B8B1C1CD-A142-404B-BDD4-2CE6F1DF9296}" presName="rootConnector3" presStyleLbl="asst1" presStyleIdx="0" presStyleCnt="1"/>
      <dgm:spPr/>
    </dgm:pt>
    <dgm:pt modelId="{B962888F-B68F-4698-ADB4-2C729DF44DD8}" type="pres">
      <dgm:prSet presAssocID="{B8B1C1CD-A142-404B-BDD4-2CE6F1DF9296}" presName="hierChild6" presStyleCnt="0"/>
      <dgm:spPr/>
    </dgm:pt>
    <dgm:pt modelId="{0BE3589E-2947-4F13-84FF-BC603BAD0664}" type="pres">
      <dgm:prSet presAssocID="{B8B1C1CD-A142-404B-BDD4-2CE6F1DF9296}" presName="hierChild7" presStyleCnt="0"/>
      <dgm:spPr/>
    </dgm:pt>
  </dgm:ptLst>
  <dgm:cxnLst>
    <dgm:cxn modelId="{191ECB10-55E6-4EAD-92C8-EB35597EB539}" type="presOf" srcId="{B8B1C1CD-A142-404B-BDD4-2CE6F1DF9296}" destId="{780D3485-E713-4909-B126-17FFC482FCE9}" srcOrd="0" destOrd="0" presId="urn:microsoft.com/office/officeart/2005/8/layout/orgChart1"/>
    <dgm:cxn modelId="{5FB2F528-BD4E-451B-B273-6CD9287A1D49}" type="presOf" srcId="{F790588C-88DD-47A9-8C73-B49D6209E780}" destId="{A9FBAC52-7F98-4C0F-BF4A-3D65D2C1085C}" srcOrd="0" destOrd="0" presId="urn:microsoft.com/office/officeart/2005/8/layout/orgChart1"/>
    <dgm:cxn modelId="{05C74B2E-29FC-4508-8FFA-FAAE161746BB}" type="presOf" srcId="{9A53CB6B-D447-48B0-BFF1-81813D5A709F}" destId="{26CBAC83-4164-46D8-AC63-42229C7A88A7}" srcOrd="0" destOrd="0" presId="urn:microsoft.com/office/officeart/2005/8/layout/orgChart1"/>
    <dgm:cxn modelId="{AC4EA343-8D0A-4EA3-A878-D5DD052AB488}" srcId="{525FC252-46BE-4C3A-BE47-757B2C43F864}" destId="{14AF84B3-8534-4C7D-98FD-65E5A24640B6}" srcOrd="1" destOrd="0" parTransId="{9A53CB6B-D447-48B0-BFF1-81813D5A709F}" sibTransId="{AC812E5D-D593-4CA5-91E0-1622331A3317}"/>
    <dgm:cxn modelId="{AB466264-9F2F-472A-9A6E-22F09FC7FCFF}" srcId="{13034441-F03B-474A-A3E8-AD264CEE0624}" destId="{525FC252-46BE-4C3A-BE47-757B2C43F864}" srcOrd="0" destOrd="0" parTransId="{15AAD7DD-A35A-4617-B21D-2DF48382319A}" sibTransId="{8D7D932E-44FC-4B92-A6D0-8EF37AC90ED6}"/>
    <dgm:cxn modelId="{32E1E345-0A01-4907-BF2E-0C9B398B7E6C}" type="presOf" srcId="{14AF84B3-8534-4C7D-98FD-65E5A24640B6}" destId="{B3CF3CF8-1C1D-4872-9CF8-322AEAFD653A}" srcOrd="0" destOrd="0" presId="urn:microsoft.com/office/officeart/2005/8/layout/orgChart1"/>
    <dgm:cxn modelId="{1FC34168-CD9A-421E-9F22-3504AC899D27}" type="presOf" srcId="{525FC252-46BE-4C3A-BE47-757B2C43F864}" destId="{C48D8388-88F8-432F-8F95-EC1597C89FC1}" srcOrd="1" destOrd="0" presId="urn:microsoft.com/office/officeart/2005/8/layout/orgChart1"/>
    <dgm:cxn modelId="{15D3CB6A-D428-4343-951F-15C24EAD19CF}" srcId="{525FC252-46BE-4C3A-BE47-757B2C43F864}" destId="{F790588C-88DD-47A9-8C73-B49D6209E780}" srcOrd="3" destOrd="0" parTransId="{2E629EEE-2BAB-4D2C-9C4D-1B33355F08AD}" sibTransId="{04016CFC-36C5-4F39-93D4-97A08E1BF7B7}"/>
    <dgm:cxn modelId="{0CD8167C-37FE-41C5-A548-1F5911FEBD12}" type="presOf" srcId="{5F6CAC10-948E-4BDC-A061-8663ECFC6BBA}" destId="{F89139D3-D151-4430-981A-18427558579A}" srcOrd="0" destOrd="0" presId="urn:microsoft.com/office/officeart/2005/8/layout/orgChart1"/>
    <dgm:cxn modelId="{E80C128D-AAAA-4EF1-9A42-E07606DC4DF9}" type="presOf" srcId="{CBFDE869-185F-4A80-8437-DC5D7146C20B}" destId="{7DA8BFC3-2A41-49E9-B5F5-74B804E144FC}" srcOrd="0" destOrd="0" presId="urn:microsoft.com/office/officeart/2005/8/layout/orgChart1"/>
    <dgm:cxn modelId="{61507795-30CF-45F6-8804-7673020B20DD}" type="presOf" srcId="{F790588C-88DD-47A9-8C73-B49D6209E780}" destId="{53926B1A-C55E-41A3-9BA7-58A95673B95F}" srcOrd="1" destOrd="0" presId="urn:microsoft.com/office/officeart/2005/8/layout/orgChart1"/>
    <dgm:cxn modelId="{C02B6196-3D59-401C-9481-C2A4862C387C}" type="presOf" srcId="{B8B1C1CD-A142-404B-BDD4-2CE6F1DF9296}" destId="{6D981D5B-6CAA-44D3-AA96-9C3C7AD038F0}" srcOrd="1" destOrd="0" presId="urn:microsoft.com/office/officeart/2005/8/layout/orgChart1"/>
    <dgm:cxn modelId="{E6ED88A8-581D-4D9B-8D00-5AC3DB9B9B76}" type="presOf" srcId="{13034441-F03B-474A-A3E8-AD264CEE0624}" destId="{A7ADCA9C-292E-4CD0-AE8D-9913132C06CF}" srcOrd="0" destOrd="0" presId="urn:microsoft.com/office/officeart/2005/8/layout/orgChart1"/>
    <dgm:cxn modelId="{ADF592D1-2916-413B-82CD-2466617DB566}" srcId="{525FC252-46BE-4C3A-BE47-757B2C43F864}" destId="{B8B1C1CD-A142-404B-BDD4-2CE6F1DF9296}" srcOrd="0" destOrd="0" parTransId="{5F6CAC10-948E-4BDC-A061-8663ECFC6BBA}" sibTransId="{7E74A383-6886-4ABC-9D01-E9A501FAB946}"/>
    <dgm:cxn modelId="{F987DAD7-CC61-462C-926E-A27CB3A356EB}" type="presOf" srcId="{0D68F145-289C-49E4-A8D0-C0DFDEE6B1E3}" destId="{4EA68D27-D12F-4E43-8F93-910EFEE62ADE}" srcOrd="0" destOrd="0" presId="urn:microsoft.com/office/officeart/2005/8/layout/orgChart1"/>
    <dgm:cxn modelId="{06925ED8-E8BB-4633-A899-DBE2CDDF13F6}" type="presOf" srcId="{2E629EEE-2BAB-4D2C-9C4D-1B33355F08AD}" destId="{2AE77CA9-BA6E-4229-9391-C4F9468931EA}" srcOrd="0" destOrd="0" presId="urn:microsoft.com/office/officeart/2005/8/layout/orgChart1"/>
    <dgm:cxn modelId="{E685E4DA-F328-409A-9B6E-F7E2580A68FD}" srcId="{525FC252-46BE-4C3A-BE47-757B2C43F864}" destId="{0D68F145-289C-49E4-A8D0-C0DFDEE6B1E3}" srcOrd="2" destOrd="0" parTransId="{CBFDE869-185F-4A80-8437-DC5D7146C20B}" sibTransId="{F6AFF40F-4C57-4170-9B47-3693B580882A}"/>
    <dgm:cxn modelId="{1D1265F8-2F87-41A2-ABA9-C22D56352943}" type="presOf" srcId="{0D68F145-289C-49E4-A8D0-C0DFDEE6B1E3}" destId="{AC4E9D9D-0987-4B2D-A96A-2AD322A743D2}" srcOrd="1" destOrd="0" presId="urn:microsoft.com/office/officeart/2005/8/layout/orgChart1"/>
    <dgm:cxn modelId="{4EA130FB-D300-4740-8E96-036B4EE8DA11}" type="presOf" srcId="{525FC252-46BE-4C3A-BE47-757B2C43F864}" destId="{EB2D6B8A-17F4-41D1-87E1-E46AB0FC1412}" srcOrd="0" destOrd="0" presId="urn:microsoft.com/office/officeart/2005/8/layout/orgChart1"/>
    <dgm:cxn modelId="{7E650BFF-E5FA-4514-8545-76D45709A7D9}" type="presOf" srcId="{14AF84B3-8534-4C7D-98FD-65E5A24640B6}" destId="{23F7D234-819C-4ACD-B958-9D1D9282E0ED}" srcOrd="1" destOrd="0" presId="urn:microsoft.com/office/officeart/2005/8/layout/orgChart1"/>
    <dgm:cxn modelId="{9352D20C-9540-4542-9F62-D5C484FF6A2E}" type="presParOf" srcId="{A7ADCA9C-292E-4CD0-AE8D-9913132C06CF}" destId="{5042BFA6-50D7-46F2-9B4E-83AF8D64F261}" srcOrd="0" destOrd="0" presId="urn:microsoft.com/office/officeart/2005/8/layout/orgChart1"/>
    <dgm:cxn modelId="{A991F9C8-E996-49E4-8969-B311D0A2698A}" type="presParOf" srcId="{5042BFA6-50D7-46F2-9B4E-83AF8D64F261}" destId="{82042E55-1992-423F-97A4-93782A5E4254}" srcOrd="0" destOrd="0" presId="urn:microsoft.com/office/officeart/2005/8/layout/orgChart1"/>
    <dgm:cxn modelId="{67429373-7B07-4C14-821E-C8D2D089CFE6}" type="presParOf" srcId="{82042E55-1992-423F-97A4-93782A5E4254}" destId="{EB2D6B8A-17F4-41D1-87E1-E46AB0FC1412}" srcOrd="0" destOrd="0" presId="urn:microsoft.com/office/officeart/2005/8/layout/orgChart1"/>
    <dgm:cxn modelId="{284A48BE-04DC-4E58-A99B-A2478A12F481}" type="presParOf" srcId="{82042E55-1992-423F-97A4-93782A5E4254}" destId="{C48D8388-88F8-432F-8F95-EC1597C89FC1}" srcOrd="1" destOrd="0" presId="urn:microsoft.com/office/officeart/2005/8/layout/orgChart1"/>
    <dgm:cxn modelId="{0091556D-E1DA-40A6-9AA1-3C68BE361820}" type="presParOf" srcId="{5042BFA6-50D7-46F2-9B4E-83AF8D64F261}" destId="{B55BDF39-FAF5-471A-A258-EDA247C0BA8F}" srcOrd="1" destOrd="0" presId="urn:microsoft.com/office/officeart/2005/8/layout/orgChart1"/>
    <dgm:cxn modelId="{A3E8BA93-79EC-402C-9359-26EC314E1FDC}" type="presParOf" srcId="{B55BDF39-FAF5-471A-A258-EDA247C0BA8F}" destId="{26CBAC83-4164-46D8-AC63-42229C7A88A7}" srcOrd="0" destOrd="0" presId="urn:microsoft.com/office/officeart/2005/8/layout/orgChart1"/>
    <dgm:cxn modelId="{58CF7546-6340-4026-A069-85266FC87141}" type="presParOf" srcId="{B55BDF39-FAF5-471A-A258-EDA247C0BA8F}" destId="{AE010ED7-C4A9-45A9-AE62-228444320A44}" srcOrd="1" destOrd="0" presId="urn:microsoft.com/office/officeart/2005/8/layout/orgChart1"/>
    <dgm:cxn modelId="{0D0DC7E5-BDBC-4A18-AE54-629E7DCE1352}" type="presParOf" srcId="{AE010ED7-C4A9-45A9-AE62-228444320A44}" destId="{331B4BB1-CC57-49FB-B065-BF65BC24670B}" srcOrd="0" destOrd="0" presId="urn:microsoft.com/office/officeart/2005/8/layout/orgChart1"/>
    <dgm:cxn modelId="{0A5D02DB-A2E4-4C45-B4CF-4D8B2F798CC2}" type="presParOf" srcId="{331B4BB1-CC57-49FB-B065-BF65BC24670B}" destId="{B3CF3CF8-1C1D-4872-9CF8-322AEAFD653A}" srcOrd="0" destOrd="0" presId="urn:microsoft.com/office/officeart/2005/8/layout/orgChart1"/>
    <dgm:cxn modelId="{B2AB6B9D-8057-4C71-B1BF-AB4F51A04444}" type="presParOf" srcId="{331B4BB1-CC57-49FB-B065-BF65BC24670B}" destId="{23F7D234-819C-4ACD-B958-9D1D9282E0ED}" srcOrd="1" destOrd="0" presId="urn:microsoft.com/office/officeart/2005/8/layout/orgChart1"/>
    <dgm:cxn modelId="{03AF5EE9-60E8-450E-A00C-67B19ABDF80B}" type="presParOf" srcId="{AE010ED7-C4A9-45A9-AE62-228444320A44}" destId="{29F10DA0-2177-48CF-8A36-B30BD57C3A36}" srcOrd="1" destOrd="0" presId="urn:microsoft.com/office/officeart/2005/8/layout/orgChart1"/>
    <dgm:cxn modelId="{1CF0EDCD-3FCB-462A-8732-C0A96E26D771}" type="presParOf" srcId="{AE010ED7-C4A9-45A9-AE62-228444320A44}" destId="{CBA67271-C7FA-4346-9FFF-DB2B6141A024}" srcOrd="2" destOrd="0" presId="urn:microsoft.com/office/officeart/2005/8/layout/orgChart1"/>
    <dgm:cxn modelId="{D4DEAD09-5932-4320-9E97-2B961514B0E7}" type="presParOf" srcId="{B55BDF39-FAF5-471A-A258-EDA247C0BA8F}" destId="{7DA8BFC3-2A41-49E9-B5F5-74B804E144FC}" srcOrd="2" destOrd="0" presId="urn:microsoft.com/office/officeart/2005/8/layout/orgChart1"/>
    <dgm:cxn modelId="{CAAA827D-E105-42CD-8D47-769558358155}" type="presParOf" srcId="{B55BDF39-FAF5-471A-A258-EDA247C0BA8F}" destId="{812E3564-703E-4573-ABEC-1515CFE3A50A}" srcOrd="3" destOrd="0" presId="urn:microsoft.com/office/officeart/2005/8/layout/orgChart1"/>
    <dgm:cxn modelId="{FA09CA2A-D496-4BCD-9FC4-C1E129B90D20}" type="presParOf" srcId="{812E3564-703E-4573-ABEC-1515CFE3A50A}" destId="{F883710F-81EF-4059-AAED-F31A56E8AE76}" srcOrd="0" destOrd="0" presId="urn:microsoft.com/office/officeart/2005/8/layout/orgChart1"/>
    <dgm:cxn modelId="{C4ED8E09-D77B-4BED-86E7-E833664E4BE2}" type="presParOf" srcId="{F883710F-81EF-4059-AAED-F31A56E8AE76}" destId="{4EA68D27-D12F-4E43-8F93-910EFEE62ADE}" srcOrd="0" destOrd="0" presId="urn:microsoft.com/office/officeart/2005/8/layout/orgChart1"/>
    <dgm:cxn modelId="{2313CEC1-7728-4771-AB37-BFE8D3A789D6}" type="presParOf" srcId="{F883710F-81EF-4059-AAED-F31A56E8AE76}" destId="{AC4E9D9D-0987-4B2D-A96A-2AD322A743D2}" srcOrd="1" destOrd="0" presId="urn:microsoft.com/office/officeart/2005/8/layout/orgChart1"/>
    <dgm:cxn modelId="{4A0CBD79-6C7E-4E3F-88BA-70727C05B296}" type="presParOf" srcId="{812E3564-703E-4573-ABEC-1515CFE3A50A}" destId="{B5DE5D32-CAC1-4F86-878A-A970D69FEA21}" srcOrd="1" destOrd="0" presId="urn:microsoft.com/office/officeart/2005/8/layout/orgChart1"/>
    <dgm:cxn modelId="{3250B6F6-E3F7-4EDD-B023-EEBA154A2682}" type="presParOf" srcId="{812E3564-703E-4573-ABEC-1515CFE3A50A}" destId="{4B8FEDB8-5E04-4D62-932B-69FDFB333A39}" srcOrd="2" destOrd="0" presId="urn:microsoft.com/office/officeart/2005/8/layout/orgChart1"/>
    <dgm:cxn modelId="{5E1413A2-CC98-4247-9232-5796BA6A40A3}" type="presParOf" srcId="{B55BDF39-FAF5-471A-A258-EDA247C0BA8F}" destId="{2AE77CA9-BA6E-4229-9391-C4F9468931EA}" srcOrd="4" destOrd="0" presId="urn:microsoft.com/office/officeart/2005/8/layout/orgChart1"/>
    <dgm:cxn modelId="{B9A050A6-8A77-47E7-A2E4-09229AB5FD61}" type="presParOf" srcId="{B55BDF39-FAF5-471A-A258-EDA247C0BA8F}" destId="{56A0AFB4-FF46-49B1-8AC8-9721E63236EE}" srcOrd="5" destOrd="0" presId="urn:microsoft.com/office/officeart/2005/8/layout/orgChart1"/>
    <dgm:cxn modelId="{D9EFB663-3A29-421E-9B30-576A3332315E}" type="presParOf" srcId="{56A0AFB4-FF46-49B1-8AC8-9721E63236EE}" destId="{BE43DB8B-4046-483C-A688-6B9840076E6E}" srcOrd="0" destOrd="0" presId="urn:microsoft.com/office/officeart/2005/8/layout/orgChart1"/>
    <dgm:cxn modelId="{2F6C3856-5590-4DED-A607-5957912D932B}" type="presParOf" srcId="{BE43DB8B-4046-483C-A688-6B9840076E6E}" destId="{A9FBAC52-7F98-4C0F-BF4A-3D65D2C1085C}" srcOrd="0" destOrd="0" presId="urn:microsoft.com/office/officeart/2005/8/layout/orgChart1"/>
    <dgm:cxn modelId="{4B55F956-CAB7-4591-890F-0FF63E2B21B5}" type="presParOf" srcId="{BE43DB8B-4046-483C-A688-6B9840076E6E}" destId="{53926B1A-C55E-41A3-9BA7-58A95673B95F}" srcOrd="1" destOrd="0" presId="urn:microsoft.com/office/officeart/2005/8/layout/orgChart1"/>
    <dgm:cxn modelId="{99439278-D10F-4AB6-8555-29551926999D}" type="presParOf" srcId="{56A0AFB4-FF46-49B1-8AC8-9721E63236EE}" destId="{C4F5FD7F-D83C-4CCA-ACF4-4700BF911F05}" srcOrd="1" destOrd="0" presId="urn:microsoft.com/office/officeart/2005/8/layout/orgChart1"/>
    <dgm:cxn modelId="{C1D7BF63-84C9-4187-BFC5-66737A20EE48}" type="presParOf" srcId="{56A0AFB4-FF46-49B1-8AC8-9721E63236EE}" destId="{7FDB6B13-A806-40AA-A3B3-298EC850B21B}" srcOrd="2" destOrd="0" presId="urn:microsoft.com/office/officeart/2005/8/layout/orgChart1"/>
    <dgm:cxn modelId="{A3B55909-2C4B-4302-947E-BA0806B3D47B}" type="presParOf" srcId="{5042BFA6-50D7-46F2-9B4E-83AF8D64F261}" destId="{350723A5-30D3-4756-BB42-149147E3C86F}" srcOrd="2" destOrd="0" presId="urn:microsoft.com/office/officeart/2005/8/layout/orgChart1"/>
    <dgm:cxn modelId="{EF987D79-0CE7-4C44-94A7-8467CE7B0F60}" type="presParOf" srcId="{350723A5-30D3-4756-BB42-149147E3C86F}" destId="{F89139D3-D151-4430-981A-18427558579A}" srcOrd="0" destOrd="0" presId="urn:microsoft.com/office/officeart/2005/8/layout/orgChart1"/>
    <dgm:cxn modelId="{67AF1EA8-E37D-4155-AA82-79EEBD832766}" type="presParOf" srcId="{350723A5-30D3-4756-BB42-149147E3C86F}" destId="{7725697A-F393-4D4D-9BC4-441CF04C7930}" srcOrd="1" destOrd="0" presId="urn:microsoft.com/office/officeart/2005/8/layout/orgChart1"/>
    <dgm:cxn modelId="{8DE71CDD-882B-468F-A9B6-C622C52D2BBB}" type="presParOf" srcId="{7725697A-F393-4D4D-9BC4-441CF04C7930}" destId="{2F27B593-86F9-4F47-AE1F-F906B610504A}" srcOrd="0" destOrd="0" presId="urn:microsoft.com/office/officeart/2005/8/layout/orgChart1"/>
    <dgm:cxn modelId="{850D1622-7A92-4A40-B1FF-F1ED7F6BB878}" type="presParOf" srcId="{2F27B593-86F9-4F47-AE1F-F906B610504A}" destId="{780D3485-E713-4909-B126-17FFC482FCE9}" srcOrd="0" destOrd="0" presId="urn:microsoft.com/office/officeart/2005/8/layout/orgChart1"/>
    <dgm:cxn modelId="{C1670AC2-366A-4E8C-B52B-F3094934AE86}" type="presParOf" srcId="{2F27B593-86F9-4F47-AE1F-F906B610504A}" destId="{6D981D5B-6CAA-44D3-AA96-9C3C7AD038F0}" srcOrd="1" destOrd="0" presId="urn:microsoft.com/office/officeart/2005/8/layout/orgChart1"/>
    <dgm:cxn modelId="{597ADE15-7E79-4EA5-8D36-9ED6CFAB1D9D}" type="presParOf" srcId="{7725697A-F393-4D4D-9BC4-441CF04C7930}" destId="{B962888F-B68F-4698-ADB4-2C729DF44DD8}" srcOrd="1" destOrd="0" presId="urn:microsoft.com/office/officeart/2005/8/layout/orgChart1"/>
    <dgm:cxn modelId="{79FE5ABF-644E-4D7B-AE54-716C25974024}" type="presParOf" srcId="{7725697A-F393-4D4D-9BC4-441CF04C7930}" destId="{0BE3589E-2947-4F13-84FF-BC603BAD066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4D08A1-5B90-4C13-9F3F-5F4081E0C7FD}">
      <dsp:nvSpPr>
        <dsp:cNvPr id="0" name=""/>
        <dsp:cNvSpPr/>
      </dsp:nvSpPr>
      <dsp:spPr>
        <a:xfrm>
          <a:off x="0" y="858979"/>
          <a:ext cx="2701230" cy="17152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F37A88-629E-4A9D-B9E6-7AC3CCDA1C5B}">
      <dsp:nvSpPr>
        <dsp:cNvPr id="0" name=""/>
        <dsp:cNvSpPr/>
      </dsp:nvSpPr>
      <dsp:spPr>
        <a:xfrm>
          <a:off x="300136" y="1144109"/>
          <a:ext cx="2701230" cy="17152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Apresentação</a:t>
          </a:r>
          <a:r>
            <a:rPr lang="en-US" sz="2900" kern="1200" dirty="0"/>
            <a:t> do </a:t>
          </a:r>
          <a:r>
            <a:rPr lang="en-US" sz="2900" kern="1200" dirty="0" err="1"/>
            <a:t>sistema</a:t>
          </a:r>
          <a:endParaRPr lang="pt-PT" sz="2900" kern="1200" dirty="0"/>
        </a:p>
      </dsp:txBody>
      <dsp:txXfrm>
        <a:off x="350375" y="1194348"/>
        <a:ext cx="2600752" cy="1614803"/>
      </dsp:txXfrm>
    </dsp:sp>
    <dsp:sp modelId="{2192C68E-52B7-4F58-A1AA-2B38CD396AE4}">
      <dsp:nvSpPr>
        <dsp:cNvPr id="0" name=""/>
        <dsp:cNvSpPr/>
      </dsp:nvSpPr>
      <dsp:spPr>
        <a:xfrm>
          <a:off x="3301503" y="858979"/>
          <a:ext cx="2701230" cy="17152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08C7DC-F5B2-4A0E-AC25-E8C55CA58824}">
      <dsp:nvSpPr>
        <dsp:cNvPr id="0" name=""/>
        <dsp:cNvSpPr/>
      </dsp:nvSpPr>
      <dsp:spPr>
        <a:xfrm>
          <a:off x="3601640" y="1144109"/>
          <a:ext cx="2701230" cy="17152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Arquitectura</a:t>
          </a:r>
          <a:r>
            <a:rPr lang="en-US" sz="2900" kern="1200" dirty="0"/>
            <a:t> do Sistema</a:t>
          </a:r>
          <a:endParaRPr lang="pt-PT" sz="2900" kern="1200" dirty="0"/>
        </a:p>
      </dsp:txBody>
      <dsp:txXfrm>
        <a:off x="3651879" y="1194348"/>
        <a:ext cx="2600752" cy="1614803"/>
      </dsp:txXfrm>
    </dsp:sp>
    <dsp:sp modelId="{A324BBDE-BEA3-4019-8E56-206F8F2B34DB}">
      <dsp:nvSpPr>
        <dsp:cNvPr id="0" name=""/>
        <dsp:cNvSpPr/>
      </dsp:nvSpPr>
      <dsp:spPr>
        <a:xfrm>
          <a:off x="6603007" y="858979"/>
          <a:ext cx="2701230" cy="17152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E66CC-9C90-49E1-9BDB-D912494E149F}">
      <dsp:nvSpPr>
        <dsp:cNvPr id="0" name=""/>
        <dsp:cNvSpPr/>
      </dsp:nvSpPr>
      <dsp:spPr>
        <a:xfrm>
          <a:off x="6903144" y="1144109"/>
          <a:ext cx="2701230" cy="17152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Conclusões</a:t>
          </a:r>
          <a:r>
            <a:rPr lang="en-US" sz="2900" kern="1200" dirty="0"/>
            <a:t> </a:t>
          </a:r>
          <a:r>
            <a:rPr lang="en-US" sz="2900" kern="1200" dirty="0" err="1"/>
            <a:t>acerca</a:t>
          </a:r>
          <a:r>
            <a:rPr lang="en-US" sz="2900" kern="1200" dirty="0"/>
            <a:t> do Sistema</a:t>
          </a:r>
          <a:endParaRPr lang="pt-PT" sz="2900" kern="1200" dirty="0"/>
        </a:p>
      </dsp:txBody>
      <dsp:txXfrm>
        <a:off x="6953383" y="1194348"/>
        <a:ext cx="2600752" cy="16148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9139D3-D151-4430-981A-18427558579A}">
      <dsp:nvSpPr>
        <dsp:cNvPr id="0" name=""/>
        <dsp:cNvSpPr/>
      </dsp:nvSpPr>
      <dsp:spPr>
        <a:xfrm>
          <a:off x="2463862" y="1641655"/>
          <a:ext cx="153551" cy="708777"/>
        </a:xfrm>
        <a:custGeom>
          <a:avLst/>
          <a:gdLst/>
          <a:ahLst/>
          <a:cxnLst/>
          <a:rect l="0" t="0" r="0" b="0"/>
          <a:pathLst>
            <a:path>
              <a:moveTo>
                <a:pt x="153551" y="0"/>
              </a:moveTo>
              <a:lnTo>
                <a:pt x="153551" y="708777"/>
              </a:lnTo>
              <a:lnTo>
                <a:pt x="0" y="70877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E77CA9-BA6E-4229-9391-C4F9468931EA}">
      <dsp:nvSpPr>
        <dsp:cNvPr id="0" name=""/>
        <dsp:cNvSpPr/>
      </dsp:nvSpPr>
      <dsp:spPr>
        <a:xfrm>
          <a:off x="2617413" y="1641655"/>
          <a:ext cx="1864838" cy="14148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3665"/>
              </a:lnTo>
              <a:lnTo>
                <a:pt x="1864838" y="1253665"/>
              </a:lnTo>
              <a:lnTo>
                <a:pt x="1864838" y="141482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A8BFC3-2A41-49E9-B5F5-74B804E144FC}">
      <dsp:nvSpPr>
        <dsp:cNvPr id="0" name=""/>
        <dsp:cNvSpPr/>
      </dsp:nvSpPr>
      <dsp:spPr>
        <a:xfrm>
          <a:off x="2571693" y="1641655"/>
          <a:ext cx="91440" cy="14148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53665"/>
              </a:lnTo>
              <a:lnTo>
                <a:pt x="53333" y="1253665"/>
              </a:lnTo>
              <a:lnTo>
                <a:pt x="53333" y="141482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CBAC83-4164-46D8-AC63-42229C7A88A7}">
      <dsp:nvSpPr>
        <dsp:cNvPr id="0" name=""/>
        <dsp:cNvSpPr/>
      </dsp:nvSpPr>
      <dsp:spPr>
        <a:xfrm>
          <a:off x="767801" y="1641655"/>
          <a:ext cx="1849612" cy="1414829"/>
        </a:xfrm>
        <a:custGeom>
          <a:avLst/>
          <a:gdLst/>
          <a:ahLst/>
          <a:cxnLst/>
          <a:rect l="0" t="0" r="0" b="0"/>
          <a:pathLst>
            <a:path>
              <a:moveTo>
                <a:pt x="1849612" y="0"/>
              </a:moveTo>
              <a:lnTo>
                <a:pt x="1849612" y="1253665"/>
              </a:lnTo>
              <a:lnTo>
                <a:pt x="0" y="1253665"/>
              </a:lnTo>
              <a:lnTo>
                <a:pt x="0" y="141482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2D6B8A-17F4-41D1-87E1-E46AB0FC1412}">
      <dsp:nvSpPr>
        <dsp:cNvPr id="0" name=""/>
        <dsp:cNvSpPr/>
      </dsp:nvSpPr>
      <dsp:spPr>
        <a:xfrm>
          <a:off x="1849964" y="874207"/>
          <a:ext cx="1534897" cy="76744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accent1">
                  <a:lumMod val="20000"/>
                  <a:lumOff val="80000"/>
                </a:schemeClr>
              </a:solidFill>
            </a:rPr>
            <a:t>Sistema de </a:t>
          </a:r>
          <a:r>
            <a:rPr lang="en-US" sz="1300" kern="1200" dirty="0" err="1">
              <a:solidFill>
                <a:schemeClr val="accent1">
                  <a:lumMod val="20000"/>
                  <a:lumOff val="80000"/>
                </a:schemeClr>
              </a:solidFill>
            </a:rPr>
            <a:t>gestão</a:t>
          </a:r>
          <a:r>
            <a:rPr lang="en-US" sz="1300" kern="1200" dirty="0">
              <a:solidFill>
                <a:schemeClr val="accent1">
                  <a:lumMod val="20000"/>
                  <a:lumOff val="80000"/>
                </a:schemeClr>
              </a:solidFill>
            </a:rPr>
            <a:t> de </a:t>
          </a:r>
          <a:r>
            <a:rPr lang="en-US" sz="1300" kern="1200" dirty="0" err="1">
              <a:solidFill>
                <a:schemeClr val="accent1">
                  <a:lumMod val="20000"/>
                  <a:lumOff val="80000"/>
                </a:schemeClr>
              </a:solidFill>
            </a:rPr>
            <a:t>Consultas</a:t>
          </a:r>
          <a:r>
            <a:rPr lang="en-US" sz="1300" kern="1200" dirty="0">
              <a:solidFill>
                <a:schemeClr val="accent1">
                  <a:lumMod val="20000"/>
                  <a:lumOff val="80000"/>
                </a:schemeClr>
              </a:solidFill>
            </a:rPr>
            <a:t> </a:t>
          </a:r>
          <a:r>
            <a:rPr lang="en-US" sz="1300" kern="1200" dirty="0" err="1">
              <a:solidFill>
                <a:schemeClr val="accent1">
                  <a:lumMod val="20000"/>
                  <a:lumOff val="80000"/>
                </a:schemeClr>
              </a:solidFill>
            </a:rPr>
            <a:t>médicas</a:t>
          </a:r>
          <a:r>
            <a:rPr lang="en-US" sz="1300" kern="1200" dirty="0">
              <a:solidFill>
                <a:schemeClr val="accent1">
                  <a:lumMod val="20000"/>
                  <a:lumOff val="80000"/>
                </a:schemeClr>
              </a:solidFill>
            </a:rPr>
            <a:t>!</a:t>
          </a:r>
          <a:endParaRPr lang="pt-PT" sz="1300" kern="1200" dirty="0"/>
        </a:p>
      </dsp:txBody>
      <dsp:txXfrm>
        <a:off x="1849964" y="874207"/>
        <a:ext cx="1534897" cy="767448"/>
      </dsp:txXfrm>
    </dsp:sp>
    <dsp:sp modelId="{B3CF3CF8-1C1D-4872-9CF8-322AEAFD653A}">
      <dsp:nvSpPr>
        <dsp:cNvPr id="0" name=""/>
        <dsp:cNvSpPr/>
      </dsp:nvSpPr>
      <dsp:spPr>
        <a:xfrm>
          <a:off x="352" y="3056485"/>
          <a:ext cx="1534897" cy="76744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i="0" kern="1200" dirty="0" err="1"/>
            <a:t>Gestão</a:t>
          </a:r>
          <a:r>
            <a:rPr lang="en-GB" sz="1300" b="1" i="0" kern="1200" dirty="0"/>
            <a:t> de </a:t>
          </a:r>
          <a:r>
            <a:rPr lang="en-GB" sz="1300" b="1" i="0" kern="1200" dirty="0" err="1"/>
            <a:t>Pacientes</a:t>
          </a:r>
          <a:endParaRPr lang="pt-PT" sz="1300" kern="1200" dirty="0"/>
        </a:p>
      </dsp:txBody>
      <dsp:txXfrm>
        <a:off x="352" y="3056485"/>
        <a:ext cx="1534897" cy="767448"/>
      </dsp:txXfrm>
    </dsp:sp>
    <dsp:sp modelId="{4EA68D27-D12F-4E43-8F93-910EFEE62ADE}">
      <dsp:nvSpPr>
        <dsp:cNvPr id="0" name=""/>
        <dsp:cNvSpPr/>
      </dsp:nvSpPr>
      <dsp:spPr>
        <a:xfrm>
          <a:off x="1857577" y="3056485"/>
          <a:ext cx="1534897" cy="76744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i="0" kern="1200" dirty="0" err="1"/>
            <a:t>Acompanhamento</a:t>
          </a:r>
          <a:r>
            <a:rPr lang="en-GB" sz="1300" b="1" i="0" kern="1200" dirty="0"/>
            <a:t> Médico</a:t>
          </a:r>
          <a:endParaRPr lang="pt-PT" sz="1300" kern="1200" dirty="0"/>
        </a:p>
      </dsp:txBody>
      <dsp:txXfrm>
        <a:off x="1857577" y="3056485"/>
        <a:ext cx="1534897" cy="767448"/>
      </dsp:txXfrm>
    </dsp:sp>
    <dsp:sp modelId="{A9FBAC52-7F98-4C0F-BF4A-3D65D2C1085C}">
      <dsp:nvSpPr>
        <dsp:cNvPr id="0" name=""/>
        <dsp:cNvSpPr/>
      </dsp:nvSpPr>
      <dsp:spPr>
        <a:xfrm>
          <a:off x="3714803" y="3056485"/>
          <a:ext cx="1534897" cy="76744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i="0" kern="1200" dirty="0" err="1"/>
            <a:t>Administração</a:t>
          </a:r>
          <a:endParaRPr lang="pt-PT" sz="1300" kern="1200" dirty="0"/>
        </a:p>
      </dsp:txBody>
      <dsp:txXfrm>
        <a:off x="3714803" y="3056485"/>
        <a:ext cx="1534897" cy="767448"/>
      </dsp:txXfrm>
    </dsp:sp>
    <dsp:sp modelId="{780D3485-E713-4909-B126-17FFC482FCE9}">
      <dsp:nvSpPr>
        <dsp:cNvPr id="0" name=""/>
        <dsp:cNvSpPr/>
      </dsp:nvSpPr>
      <dsp:spPr>
        <a:xfrm>
          <a:off x="928965" y="1966708"/>
          <a:ext cx="1534897" cy="76744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i="0" kern="1200" dirty="0" err="1"/>
            <a:t>Agendamento</a:t>
          </a:r>
          <a:endParaRPr lang="pt-PT" sz="1300" kern="1200" dirty="0"/>
        </a:p>
      </dsp:txBody>
      <dsp:txXfrm>
        <a:off x="928965" y="1966708"/>
        <a:ext cx="1534897" cy="7674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731A584-5255-B25F-D869-77D2740F05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F0BB23-80E2-4125-89B7-70FDC24AF8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1EB1A-AA24-4B38-826D-1F4ED0C1B362}" type="datetime1">
              <a:rPr lang="pt-PT" smtClean="0"/>
              <a:t>28/02/2024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C1BDA2-C966-558B-3F61-E2DFB2BB641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052665-CCB8-1F0D-CBF5-001108A371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96958-9AB9-4819-AB2B-67C14DCCDB5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41510141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1CA47-103B-4C56-ADDA-C86910319D87}" type="datetime1">
              <a:rPr lang="pt-PT" smtClean="0"/>
              <a:t>28/02/2024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4FDD5-6FBB-4A4C-A5D0-B90C9538236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622392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28/02/2024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37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28/02/2024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7814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28/02/2024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6252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28/02/2024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4865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28/02/2024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6848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28/02/2024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8095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28/02/2024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17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28/02/2024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63131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28/02/2024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9808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28/02/2024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868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r>
              <a:rPr lang="pt-PT"/>
              <a:t>28/02/2024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106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/>
              <a:t>28/02/2024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375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13E21-21B0-48DB-8CF1-35E43B33A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DC2022-87CA-53BC-908B-07F28E7A1C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9686" r="-1" b="-1"/>
          <a:stretch/>
        </p:blipFill>
        <p:spPr>
          <a:xfrm>
            <a:off x="325" y="10"/>
            <a:ext cx="12191675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6635" y="992221"/>
            <a:ext cx="7266425" cy="5292038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Sistema de </a:t>
            </a:r>
            <a:r>
              <a:rPr lang="en-US" sz="48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gestão</a:t>
            </a:r>
            <a:r>
              <a:rPr lang="en-US" sz="4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de </a:t>
            </a:r>
            <a:r>
              <a:rPr lang="en-US" sz="48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Consultas</a:t>
            </a:r>
            <a:r>
              <a:rPr lang="en-US" sz="4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médicas</a:t>
            </a:r>
            <a:r>
              <a:rPr lang="en-US" sz="4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!</a:t>
            </a:r>
            <a:endParaRPr lang="pt-PT" sz="4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51365" y="1945342"/>
            <a:ext cx="5079691" cy="5054567"/>
          </a:xfrm>
        </p:spPr>
        <p:txBody>
          <a:bodyPr anchor="ctr"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1400" dirty="0"/>
              <a:t>Lino, </a:t>
            </a:r>
            <a:r>
              <a:rPr lang="en-US" sz="1400" dirty="0" err="1"/>
              <a:t>miro</a:t>
            </a:r>
            <a:r>
              <a:rPr lang="en-US" sz="1400" dirty="0"/>
              <a:t> </a:t>
            </a:r>
            <a:r>
              <a:rPr lang="en-US" sz="1400" dirty="0" err="1"/>
              <a:t>pedro</a:t>
            </a:r>
            <a:r>
              <a:rPr lang="en-US" sz="1400" dirty="0"/>
              <a:t> </a:t>
            </a:r>
            <a:r>
              <a:rPr lang="en-US" sz="1400" dirty="0" err="1"/>
              <a:t>tipaneque</a:t>
            </a:r>
            <a:endParaRPr lang="en-US" sz="1400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1400" dirty="0"/>
              <a:t>Nhachengo, </a:t>
            </a:r>
            <a:r>
              <a:rPr lang="en-US" sz="1400" dirty="0" err="1"/>
              <a:t>diana</a:t>
            </a:r>
            <a:r>
              <a:rPr lang="en-US" sz="1400" dirty="0"/>
              <a:t> </a:t>
            </a:r>
            <a:r>
              <a:rPr lang="en-US" sz="1400" dirty="0" err="1"/>
              <a:t>lina</a:t>
            </a:r>
            <a:r>
              <a:rPr lang="en-US" sz="1400" dirty="0"/>
              <a:t> </a:t>
            </a:r>
            <a:r>
              <a:rPr lang="en-US" sz="1400" dirty="0" err="1"/>
              <a:t>fumo</a:t>
            </a:r>
            <a:endParaRPr lang="en-US" sz="1400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1400" dirty="0" err="1"/>
              <a:t>Nhambombe</a:t>
            </a:r>
            <a:r>
              <a:rPr lang="en-US" sz="1400" dirty="0"/>
              <a:t> </a:t>
            </a:r>
            <a:r>
              <a:rPr lang="en-US" sz="1400" dirty="0" err="1"/>
              <a:t>júnior</a:t>
            </a:r>
            <a:r>
              <a:rPr lang="en-US" sz="1400" dirty="0"/>
              <a:t>, </a:t>
            </a:r>
            <a:r>
              <a:rPr lang="en-US" sz="1400" dirty="0" err="1"/>
              <a:t>amosse</a:t>
            </a:r>
            <a:r>
              <a:rPr lang="en-US" sz="1400" dirty="0"/>
              <a:t> </a:t>
            </a:r>
            <a:r>
              <a:rPr lang="en-US" sz="1400" dirty="0" err="1"/>
              <a:t>jasse</a:t>
            </a:r>
            <a:r>
              <a:rPr lang="en-US" sz="1400" dirty="0"/>
              <a:t> </a:t>
            </a:r>
            <a:r>
              <a:rPr lang="en-US" sz="1400" dirty="0" err="1"/>
              <a:t>mahanche</a:t>
            </a:r>
            <a:endParaRPr lang="en-US" sz="1400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1400" dirty="0" err="1"/>
              <a:t>sabão</a:t>
            </a:r>
            <a:r>
              <a:rPr lang="en-US" sz="1400" dirty="0"/>
              <a:t>, </a:t>
            </a:r>
            <a:r>
              <a:rPr lang="en-US" sz="1400" dirty="0" err="1"/>
              <a:t>karen</a:t>
            </a:r>
            <a:r>
              <a:rPr lang="en-US" sz="1400" dirty="0"/>
              <a:t> flora da </a:t>
            </a:r>
            <a:r>
              <a:rPr lang="en-US" sz="1400" dirty="0" err="1"/>
              <a:t>cruz</a:t>
            </a:r>
            <a:endParaRPr lang="en-US" sz="1400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1400" dirty="0" err="1"/>
              <a:t>Tembe</a:t>
            </a:r>
            <a:r>
              <a:rPr lang="en-US" sz="1400" dirty="0"/>
              <a:t>, hector </a:t>
            </a:r>
            <a:r>
              <a:rPr lang="en-US" sz="1400" dirty="0" err="1"/>
              <a:t>vanilson</a:t>
            </a:r>
            <a:r>
              <a:rPr lang="en-US" sz="1400" dirty="0"/>
              <a:t> victor</a:t>
            </a:r>
          </a:p>
          <a:p>
            <a:pPr algn="l"/>
            <a:endParaRPr lang="pt-PT" sz="1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80B8A35-DEA7-4D43-9DF8-90B4681D0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8E137-875A-3EE8-5F60-534F64330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28/02/2024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48DE9-1E17-1C94-FE96-63923113F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6954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538C7E5-0116-453C-9CD0-757E1C972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pt-PT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755E3F5-39D9-4ABF-BFA5-232E87111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0874" y="1996645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B09849A-7D0C-4F36-A0D6-6BD64C50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9105841"/>
              </p:ext>
            </p:extLst>
          </p:nvPr>
        </p:nvGraphicFramePr>
        <p:xfrm>
          <a:off x="1130270" y="2479246"/>
          <a:ext cx="9604375" cy="3718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405F6C-4058-FA97-86FF-4B91DEBA0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28/02/2024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7B3120-142F-CC10-3183-E8EF1A2A0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6957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541306"/>
            <a:ext cx="9291215" cy="1049235"/>
          </a:xfrm>
        </p:spPr>
        <p:txBody>
          <a:bodyPr/>
          <a:lstStyle/>
          <a:p>
            <a:r>
              <a:rPr lang="en-US" dirty="0" err="1"/>
              <a:t>Definição</a:t>
            </a:r>
            <a:endParaRPr lang="pt-P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52032-94DE-DEA1-5C30-38190867B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28/02/2024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CEBECD-B149-2492-6103-EBB65DA06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3</a:t>
            </a:fld>
            <a:endParaRPr lang="pt-P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87DD3C-3D81-CEB6-5494-EACC425BFAA7}"/>
              </a:ext>
            </a:extLst>
          </p:cNvPr>
          <p:cNvSpPr txBox="1"/>
          <p:nvPr/>
        </p:nvSpPr>
        <p:spPr>
          <a:xfrm>
            <a:off x="1706880" y="1409365"/>
            <a:ext cx="781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Problema: Atrasos e Ineficiências no Processo de Marcação de Consultas Médicas</a:t>
            </a:r>
          </a:p>
        </p:txBody>
      </p:sp>
      <p:pic>
        <p:nvPicPr>
          <p:cNvPr id="1026" name="Picture 2" descr="Hospitais estão a mandar pacientes para casa sem receber o devido  atendimento">
            <a:extLst>
              <a:ext uri="{FF2B5EF4-FFF2-40B4-BE49-F238E27FC236}">
                <a16:creationId xmlns:a16="http://schemas.microsoft.com/office/drawing/2014/main" id="{686783A1-1235-ED27-8167-6F95D37BA3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3" r="15825"/>
          <a:stretch/>
        </p:blipFill>
        <p:spPr bwMode="auto">
          <a:xfrm>
            <a:off x="2814050" y="2169835"/>
            <a:ext cx="6116590" cy="369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448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C5C77-165D-6444-FE50-F300AC250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4899" y="1804346"/>
            <a:ext cx="9074014" cy="3249307"/>
          </a:xfrm>
        </p:spPr>
        <p:txBody>
          <a:bodyPr>
            <a:normAutofit fontScale="92500" lnSpcReduction="20000"/>
          </a:bodyPr>
          <a:lstStyle/>
          <a:p>
            <a:r>
              <a:rPr lang="pt-BR" sz="3000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Modern No. 20" panose="02070704070505020303" pitchFamily="18" charset="0"/>
              </a:rPr>
              <a:t>O Sistema de Gestão de Consultas Médicas é uma solução tecnológica projetada para otimizar e facilitar o agendamento, acompanhamento e administração de consultas médicas em ambientes clínicos. A aplicação visa melhorar a eficiência operacional, proporcionar um atendimento mais ágil e garantir a integridade das informações médicas.</a:t>
            </a:r>
            <a:endParaRPr lang="pt-PT" sz="3000" dirty="0">
              <a:solidFill>
                <a:schemeClr val="accent1">
                  <a:lumMod val="20000"/>
                  <a:lumOff val="80000"/>
                </a:schemeClr>
              </a:solidFill>
              <a:latin typeface="Modern No. 20" panose="02070704070505020303" pitchFamily="18" charset="0"/>
            </a:endParaRP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2CE28-2D3C-FA86-85D9-BBD3D46A7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28/02/2024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F48F8D-1223-CD5A-A3DB-93E767310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963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Objectivos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Modern No. 20" panose="02070704070505020303" pitchFamily="18" charset="0"/>
              </a:rPr>
              <a:t>Para que serve o Sistema </a:t>
            </a:r>
            <a:r>
              <a:rPr lang="en-US" b="1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Modern No. 20" panose="02070704070505020303" pitchFamily="18" charset="0"/>
              </a:rPr>
              <a:t>proposto</a:t>
            </a:r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Modern No. 20" panose="02070704070505020303" pitchFamily="18" charset="0"/>
              </a:rPr>
              <a:t>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b="1" i="0" dirty="0" err="1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Modern No. 20" panose="02070704070505020303" pitchFamily="18" charset="0"/>
              </a:rPr>
              <a:t>Agendamento</a:t>
            </a:r>
            <a:r>
              <a:rPr lang="en-GB" b="1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Modern No. 20" panose="02070704070505020303" pitchFamily="18" charset="0"/>
              </a:rPr>
              <a:t> </a:t>
            </a:r>
            <a:r>
              <a:rPr lang="en-GB" b="1" i="0" dirty="0" err="1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Modern No. 20" panose="02070704070505020303" pitchFamily="18" charset="0"/>
              </a:rPr>
              <a:t>Eficiente</a:t>
            </a:r>
            <a:r>
              <a:rPr lang="en-GB" b="1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Modern No. 20" panose="02070704070505020303" pitchFamily="18" charset="0"/>
              </a:rPr>
              <a:t>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b="1" i="0" dirty="0" err="1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Modern No. 20" panose="02070704070505020303" pitchFamily="18" charset="0"/>
              </a:rPr>
              <a:t>Registro</a:t>
            </a:r>
            <a:r>
              <a:rPr lang="en-GB" b="1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Modern No. 20" panose="02070704070505020303" pitchFamily="18" charset="0"/>
              </a:rPr>
              <a:t> </a:t>
            </a:r>
            <a:r>
              <a:rPr lang="en-GB" b="1" i="0" dirty="0" err="1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Modern No. 20" panose="02070704070505020303" pitchFamily="18" charset="0"/>
              </a:rPr>
              <a:t>Detalhado</a:t>
            </a:r>
            <a:r>
              <a:rPr lang="en-GB" b="1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Modern No. 20" panose="02070704070505020303" pitchFamily="18" charset="0"/>
              </a:rPr>
              <a:t>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Modern No. 20" panose="02070704070505020303" pitchFamily="18" charset="0"/>
              </a:rPr>
              <a:t>G</a:t>
            </a:r>
            <a:r>
              <a:rPr lang="en-GB" b="1" i="0" dirty="0" err="1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Modern No. 20" panose="02070704070505020303" pitchFamily="18" charset="0"/>
              </a:rPr>
              <a:t>estão</a:t>
            </a:r>
            <a:r>
              <a:rPr lang="en-GB" b="1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Modern No. 20" panose="02070704070505020303" pitchFamily="18" charset="0"/>
              </a:rPr>
              <a:t> </a:t>
            </a:r>
            <a:r>
              <a:rPr lang="en-GB" b="1" i="0" dirty="0" err="1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Modern No. 20" panose="02070704070505020303" pitchFamily="18" charset="0"/>
              </a:rPr>
              <a:t>Administrativa</a:t>
            </a:r>
            <a:r>
              <a:rPr lang="en-GB" b="1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Modern No. 20" panose="02070704070505020303" pitchFamily="18" charset="0"/>
              </a:rPr>
              <a:t>.</a:t>
            </a:r>
            <a:endParaRPr lang="pt-PT" dirty="0">
              <a:solidFill>
                <a:schemeClr val="accent1">
                  <a:lumMod val="20000"/>
                  <a:lumOff val="80000"/>
                </a:schemeClr>
              </a:solidFill>
              <a:latin typeface="Modern No. 20" panose="02070704070505020303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59E38-0FF4-EBA5-FC09-F8B7954F8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28/02/2024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7221D3-54BC-B6DA-D7DF-AFA50AAAB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5454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641808"/>
            <a:ext cx="9291215" cy="1049235"/>
          </a:xfrm>
        </p:spPr>
        <p:txBody>
          <a:bodyPr/>
          <a:lstStyle/>
          <a:p>
            <a:r>
              <a:rPr lang="en-US" dirty="0" err="1"/>
              <a:t>Vantagens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9159" y="1402645"/>
            <a:ext cx="10233660" cy="425467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pt-BR" sz="2800" b="1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Modern No. 20" panose="02070704070505020303" pitchFamily="18" charset="0"/>
              </a:rPr>
              <a:t>Melhoria na Experiência do Paciente:</a:t>
            </a:r>
            <a:r>
              <a:rPr lang="pt-BR" sz="2800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Modern No. 20" panose="02070704070505020303" pitchFamily="18" charset="0"/>
              </a:rPr>
              <a:t> Redução do tempo de espera, agilizando o processo de agendamento e atendimento.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Modern No. 20" panose="02070704070505020303" pitchFamily="18" charset="0"/>
              </a:rPr>
              <a:t>E</a:t>
            </a:r>
            <a:r>
              <a:rPr lang="pt-BR" sz="2800" b="1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Modern No. 20" panose="02070704070505020303" pitchFamily="18" charset="0"/>
              </a:rPr>
              <a:t>ficiência Operacional:</a:t>
            </a:r>
            <a:r>
              <a:rPr lang="pt-BR" sz="2800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Modern No. 20" panose="02070704070505020303" pitchFamily="18" charset="0"/>
              </a:rPr>
              <a:t> Automatização de tarefas administrativas, liberando tempo para o foco no atendimento médico.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800" b="1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Modern No. 20" panose="02070704070505020303" pitchFamily="18" charset="0"/>
              </a:rPr>
              <a:t>Histórico Centralizado:</a:t>
            </a:r>
            <a:r>
              <a:rPr lang="pt-BR" sz="2800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Modern No. 20" panose="02070704070505020303" pitchFamily="18" charset="0"/>
              </a:rPr>
              <a:t> Armazenamento seguro e centralizado das informações médicas, proporcionando uma visão abrangente do paciente.</a:t>
            </a:r>
            <a:endParaRPr lang="pt-PT" sz="2800" dirty="0">
              <a:solidFill>
                <a:schemeClr val="accent1">
                  <a:lumMod val="20000"/>
                  <a:lumOff val="80000"/>
                </a:schemeClr>
              </a:solidFill>
              <a:latin typeface="Modern No. 20" panose="02070704070505020303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34687-61B7-5284-1A7B-D8CF9B786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28/02/2024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612EBE-9C1C-6C1D-536C-9DDCCC608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80160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896" y="479429"/>
            <a:ext cx="9291215" cy="1049235"/>
          </a:xfrm>
        </p:spPr>
        <p:txBody>
          <a:bodyPr/>
          <a:lstStyle/>
          <a:p>
            <a:r>
              <a:rPr lang="en-US" dirty="0" err="1"/>
              <a:t>Interessados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588" y="1452282"/>
            <a:ext cx="9619833" cy="4401671"/>
          </a:xfrm>
        </p:spPr>
        <p:txBody>
          <a:bodyPr>
            <a:normAutofit fontScale="62500" lnSpcReduction="20000"/>
          </a:bodyPr>
          <a:lstStyle/>
          <a:p>
            <a:r>
              <a:rPr lang="en-US" sz="3100" b="1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Modern No. 20" panose="02070704070505020303" pitchFamily="18" charset="0"/>
              </a:rPr>
              <a:t>Quem</a:t>
            </a:r>
            <a:r>
              <a:rPr lang="en-US" sz="31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Modern No. 20" panose="02070704070505020303" pitchFamily="18" charset="0"/>
              </a:rPr>
              <a:t> </a:t>
            </a:r>
            <a:r>
              <a:rPr lang="en-US" sz="3100" b="1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Modern No. 20" panose="02070704070505020303" pitchFamily="18" charset="0"/>
              </a:rPr>
              <a:t>vai</a:t>
            </a:r>
            <a:r>
              <a:rPr lang="en-US" sz="31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Modern No. 20" panose="02070704070505020303" pitchFamily="18" charset="0"/>
              </a:rPr>
              <a:t> </a:t>
            </a:r>
            <a:r>
              <a:rPr lang="en-US" sz="3100" b="1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Modern No. 20" panose="02070704070505020303" pitchFamily="18" charset="0"/>
              </a:rPr>
              <a:t>usar</a:t>
            </a:r>
            <a:r>
              <a:rPr lang="en-US" sz="31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Modern No. 20" panose="02070704070505020303" pitchFamily="18" charset="0"/>
              </a:rPr>
              <a:t> o Sistema? </a:t>
            </a:r>
            <a:r>
              <a:rPr lang="en-US" sz="3100" b="1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Modern No. 20" panose="02070704070505020303" pitchFamily="18" charset="0"/>
              </a:rPr>
              <a:t>Quem</a:t>
            </a:r>
            <a:r>
              <a:rPr lang="en-US" sz="31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Modern No. 20" panose="02070704070505020303" pitchFamily="18" charset="0"/>
              </a:rPr>
              <a:t> </a:t>
            </a:r>
            <a:r>
              <a:rPr lang="en-US" sz="3100" b="1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Modern No. 20" panose="02070704070505020303" pitchFamily="18" charset="0"/>
              </a:rPr>
              <a:t>beneficiará</a:t>
            </a:r>
            <a:endParaRPr lang="en-US" sz="3100" b="1" dirty="0">
              <a:solidFill>
                <a:schemeClr val="accent6">
                  <a:lumMod val="20000"/>
                  <a:lumOff val="80000"/>
                </a:schemeClr>
              </a:solidFill>
              <a:latin typeface="Modern No. 20" panose="02070704070505020303" pitchFamily="18" charset="0"/>
            </a:endParaRPr>
          </a:p>
          <a:p>
            <a:pPr marL="0" indent="0">
              <a:buNone/>
            </a:pPr>
            <a:endParaRPr lang="en-US" sz="3100" dirty="0">
              <a:latin typeface="Modern No. 20" panose="02070704070505020303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pt-BR" sz="3100" b="1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Modern No. 20" panose="02070704070505020303" pitchFamily="18" charset="0"/>
              </a:rPr>
              <a:t>Pacientes:</a:t>
            </a:r>
            <a:endParaRPr lang="pt-BR" sz="3100" b="0" i="0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Modern No. 20" panose="02070704070505020303" pitchFamily="18" charset="0"/>
            </a:endParaRPr>
          </a:p>
          <a:p>
            <a:pPr lvl="1" algn="l">
              <a:buFont typeface="Wingdings" panose="05000000000000000000" pitchFamily="2" charset="2"/>
              <a:buChar char="ü"/>
            </a:pPr>
            <a:r>
              <a:rPr lang="pt-BR" sz="3100" b="0" i="1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Modern No. 20" panose="02070704070505020303" pitchFamily="18" charset="0"/>
              </a:rPr>
              <a:t>O que estará disponível:</a:t>
            </a:r>
            <a:r>
              <a:rPr lang="pt-BR" sz="3100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Modern No. 20" panose="02070704070505020303" pitchFamily="18" charset="0"/>
              </a:rPr>
              <a:t> Agendamento online, histórico de consultas, lembretes automáticos.</a:t>
            </a:r>
          </a:p>
          <a:p>
            <a:pPr algn="l">
              <a:buFont typeface="+mj-lt"/>
              <a:buAutoNum type="arabicPeriod"/>
            </a:pPr>
            <a:r>
              <a:rPr lang="pt-BR" sz="3100" b="1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Modern No. 20" panose="02070704070505020303" pitchFamily="18" charset="0"/>
              </a:rPr>
              <a:t>Profissionais de Saúde:</a:t>
            </a:r>
            <a:endParaRPr lang="pt-BR" sz="3100" b="0" i="0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Modern No. 20" panose="02070704070505020303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3100" b="0" i="1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Modern No. 20" panose="02070704070505020303" pitchFamily="18" charset="0"/>
              </a:rPr>
              <a:t>O que estará disponível:</a:t>
            </a:r>
            <a:r>
              <a:rPr lang="pt-BR" sz="3100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Modern No. 20" panose="02070704070505020303" pitchFamily="18" charset="0"/>
              </a:rPr>
              <a:t> Agenda de consultas, histórico médico detalhado, notificações de novas consultas.</a:t>
            </a:r>
          </a:p>
          <a:p>
            <a:pPr algn="l">
              <a:buFont typeface="+mj-lt"/>
              <a:buAutoNum type="arabicPeriod"/>
            </a:pPr>
            <a:r>
              <a:rPr lang="pt-BR" sz="3100" b="1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Modern No. 20" panose="02070704070505020303" pitchFamily="18" charset="0"/>
              </a:rPr>
              <a:t>Administradores Clínicos:</a:t>
            </a:r>
            <a:endParaRPr lang="pt-BR" sz="3100" b="0" i="0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Modern No. 20" panose="02070704070505020303" pitchFamily="18" charset="0"/>
            </a:endParaRPr>
          </a:p>
          <a:p>
            <a:pPr lvl="1" algn="l">
              <a:buFont typeface="Wingdings" panose="05000000000000000000" pitchFamily="2" charset="2"/>
              <a:buChar char="ü"/>
            </a:pPr>
            <a:r>
              <a:rPr lang="pt-BR" sz="3100" b="0" i="1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Modern No. 20" panose="02070704070505020303" pitchFamily="18" charset="0"/>
              </a:rPr>
              <a:t>O que estará disponível:</a:t>
            </a:r>
            <a:r>
              <a:rPr lang="pt-BR" sz="3100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Modern No. 20" panose="02070704070505020303" pitchFamily="18" charset="0"/>
              </a:rPr>
              <a:t> Controle de acessos, relatórios de desempenho, gestão de recursos.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AAFFA-5073-7355-D1B2-2FFD9F5E6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28/02/2024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2B7E74-6FD6-EC41-D5E0-943B476AE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90328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525" y="1089685"/>
            <a:ext cx="3530157" cy="1049235"/>
          </a:xfrm>
        </p:spPr>
        <p:txBody>
          <a:bodyPr>
            <a:normAutofit/>
          </a:bodyPr>
          <a:lstStyle/>
          <a:p>
            <a:r>
              <a:rPr lang="en-US" dirty="0" err="1"/>
              <a:t>Arquitectura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78" y="1910065"/>
            <a:ext cx="9291215" cy="1130879"/>
          </a:xfrm>
        </p:spPr>
        <p:txBody>
          <a:bodyPr/>
          <a:lstStyle/>
          <a:p>
            <a:r>
              <a:rPr lang="en-US" dirty="0" err="1"/>
              <a:t>Quais</a:t>
            </a:r>
            <a:r>
              <a:rPr lang="en-US" dirty="0"/>
              <a:t> o </a:t>
            </a:r>
            <a:r>
              <a:rPr lang="en-US" dirty="0" err="1"/>
              <a:t>prinicpais</a:t>
            </a:r>
            <a:r>
              <a:rPr lang="en-US" dirty="0"/>
              <a:t> </a:t>
            </a:r>
            <a:r>
              <a:rPr lang="en-US" dirty="0" err="1"/>
              <a:t>módulos</a:t>
            </a:r>
            <a:r>
              <a:rPr lang="en-US" dirty="0"/>
              <a:t>?</a:t>
            </a:r>
          </a:p>
          <a:p>
            <a:endParaRPr lang="en-US" dirty="0"/>
          </a:p>
          <a:p>
            <a:pPr marL="0" indent="0">
              <a:buNone/>
            </a:pPr>
            <a:endParaRPr lang="pt-PT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6ECD7E6-4E68-4AA6-864A-6828B6EC1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015161F-D342-4A16-AA7A-F3ECC1284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99EC793-B1FE-496C-A671-5F3663264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54838004"/>
              </p:ext>
            </p:extLst>
          </p:nvPr>
        </p:nvGraphicFramePr>
        <p:xfrm>
          <a:off x="122051" y="1547747"/>
          <a:ext cx="5250053" cy="4700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A3B0641-1D19-C070-4337-64597B8B29E5}"/>
              </a:ext>
            </a:extLst>
          </p:cNvPr>
          <p:cNvSpPr txBox="1"/>
          <p:nvPr/>
        </p:nvSpPr>
        <p:spPr>
          <a:xfrm>
            <a:off x="5961528" y="1089685"/>
            <a:ext cx="53672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Agendamento:</a:t>
            </a:r>
            <a:endParaRPr lang="pt-BR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Wingdings" panose="05000000000000000000" pitchFamily="2" charset="2"/>
              <a:buChar char="q"/>
            </a:pP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Funcionalidades: Reserva de consultas, notificações de confirmação, cancelamento.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Gestão de Pacientes:</a:t>
            </a:r>
            <a:endParaRPr lang="pt-BR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Wingdings" panose="05000000000000000000" pitchFamily="2" charset="2"/>
              <a:buChar char="q"/>
            </a:pP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Funcionalidades: Cadastro de pacientes, histórico médico, atualização de informações.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Acompanhamento Médico:</a:t>
            </a:r>
            <a:endParaRPr lang="pt-BR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Wingdings" panose="05000000000000000000" pitchFamily="2" charset="2"/>
              <a:buChar char="q"/>
            </a:pP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Funcionalidades: Registro de consultas anteriores, anexação de resultados de exames, plano de tratamento.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Administração:</a:t>
            </a:r>
            <a:endParaRPr lang="pt-BR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Wingdings" panose="05000000000000000000" pitchFamily="2" charset="2"/>
              <a:buChar char="q"/>
            </a:pP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Funcionalidades: Controle de acessos, relatórios de desempenho, alocação de recursos.</a:t>
            </a:r>
          </a:p>
          <a:p>
            <a:br>
              <a:rPr lang="pt-BR" dirty="0"/>
            </a:br>
            <a:endParaRPr lang="pt-PT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641A27F-B21E-F3FB-94B3-18A7475EB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28/02/2024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30D59-87EE-BF7D-2CD6-441C34339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2015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9860" y="526613"/>
            <a:ext cx="9291215" cy="1049235"/>
          </a:xfrm>
        </p:spPr>
        <p:txBody>
          <a:bodyPr/>
          <a:lstStyle/>
          <a:p>
            <a:r>
              <a:rPr lang="en-US" dirty="0" err="1"/>
              <a:t>Conclusão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9861" y="1441990"/>
            <a:ext cx="9291215" cy="41250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800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Modern No. 20" panose="02070704070505020303" pitchFamily="18" charset="0"/>
              </a:rPr>
              <a:t>O Sistema de Gestão de Consultas Médicas, baseado nesta arquitetura modular, não só atende às necessidades práticas da administração clínica, mas também aprimora a experiência do paciente e facilita o trabalho dos profissionais de saúde. A eficiência proporcionada pela automação desses processos resulta em benefícios tangíveis para todos os envolvidos, alinhando-se ao propósito de otimização na gestão de consultas médicas.</a:t>
            </a:r>
            <a:endParaRPr lang="pt-PT" sz="2800" dirty="0">
              <a:solidFill>
                <a:schemeClr val="accent1">
                  <a:lumMod val="20000"/>
                  <a:lumOff val="80000"/>
                </a:schemeClr>
              </a:solidFill>
              <a:latin typeface="Modern No. 20" panose="02070704070505020303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06C98-A1DD-C128-22CE-64B6DB38F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28/02/2024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9CE14D-25DB-1E21-ADC0-089903696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1402543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103</TotalTime>
  <Words>423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Arial</vt:lpstr>
      <vt:lpstr>Modern No. 20</vt:lpstr>
      <vt:lpstr>Rockwell</vt:lpstr>
      <vt:lpstr>Söhne</vt:lpstr>
      <vt:lpstr>Wingdings</vt:lpstr>
      <vt:lpstr>Gallery</vt:lpstr>
      <vt:lpstr>Sistema de gestão de Consultas médicas!</vt:lpstr>
      <vt:lpstr>Agenda</vt:lpstr>
      <vt:lpstr>Definição</vt:lpstr>
      <vt:lpstr>PowerPoint Presentation</vt:lpstr>
      <vt:lpstr>Objectivos</vt:lpstr>
      <vt:lpstr>Vantagens</vt:lpstr>
      <vt:lpstr>Interessados</vt:lpstr>
      <vt:lpstr>Arquitectura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&lt;Nome do SItema</dc:title>
  <dc:creator>Vali Issufo</dc:creator>
  <cp:lastModifiedBy>diananhachengo2@gmail.com</cp:lastModifiedBy>
  <cp:revision>4</cp:revision>
  <dcterms:created xsi:type="dcterms:W3CDTF">2016-03-16T13:48:36Z</dcterms:created>
  <dcterms:modified xsi:type="dcterms:W3CDTF">2024-02-28T10:23:31Z</dcterms:modified>
</cp:coreProperties>
</file>