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58" r:id="rId5"/>
    <p:sldId id="268" r:id="rId6"/>
    <p:sldId id="260" r:id="rId7"/>
    <p:sldId id="259" r:id="rId8"/>
    <p:sldId id="261" r:id="rId9"/>
    <p:sldId id="269" r:id="rId10"/>
    <p:sldId id="262" r:id="rId11"/>
    <p:sldId id="263" r:id="rId12"/>
    <p:sldId id="270" r:id="rId13"/>
    <p:sldId id="265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2BBC-641B-4EDD-863A-2E76051266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B2D3C08-F6B0-4D15-AECC-A7DB5317AFA4}">
      <dgm:prSet phldrT="[Text]"/>
      <dgm:spPr/>
      <dgm:t>
        <a:bodyPr/>
        <a:lstStyle/>
        <a:p>
          <a:r>
            <a:rPr lang="pt-PT" b="1" i="0" dirty="0" smtClean="0"/>
            <a:t>Desenvolvimento da Plataforma de Saúde Digital</a:t>
          </a:r>
          <a:endParaRPr lang="pt-PT" dirty="0"/>
        </a:p>
      </dgm:t>
    </dgm:pt>
    <dgm:pt modelId="{093B819C-148F-4E7B-B3BE-4FF4530D55D9}" type="parTrans" cxnId="{0CCD9825-D2F5-46E6-99E6-CFF7F9CAED33}">
      <dgm:prSet/>
      <dgm:spPr/>
      <dgm:t>
        <a:bodyPr/>
        <a:lstStyle/>
        <a:p>
          <a:endParaRPr lang="pt-PT"/>
        </a:p>
      </dgm:t>
    </dgm:pt>
    <dgm:pt modelId="{90E27195-2A5C-44E6-A537-5731ACFB5395}" type="sibTrans" cxnId="{0CCD9825-D2F5-46E6-99E6-CFF7F9CAED33}">
      <dgm:prSet/>
      <dgm:spPr/>
      <dgm:t>
        <a:bodyPr/>
        <a:lstStyle/>
        <a:p>
          <a:endParaRPr lang="pt-PT"/>
        </a:p>
      </dgm:t>
    </dgm:pt>
    <dgm:pt modelId="{C53C48C9-D663-447E-8AD6-0D8494DF2660}">
      <dgm:prSet phldrT="[Text]"/>
      <dgm:spPr/>
      <dgm:t>
        <a:bodyPr/>
        <a:lstStyle/>
        <a:p>
          <a:r>
            <a:rPr lang="pt-PT" b="1" i="0" dirty="0" smtClean="0"/>
            <a:t>Análise de Dados e Comunicação Segura</a:t>
          </a:r>
          <a:endParaRPr lang="pt-PT" dirty="0"/>
        </a:p>
      </dgm:t>
    </dgm:pt>
    <dgm:pt modelId="{5A9234D8-9C06-4062-B413-0CAA1C18ECE3}" type="parTrans" cxnId="{DFC738BA-C58B-4CCA-B178-51234086CB0D}">
      <dgm:prSet/>
      <dgm:spPr/>
      <dgm:t>
        <a:bodyPr/>
        <a:lstStyle/>
        <a:p>
          <a:endParaRPr lang="pt-PT"/>
        </a:p>
      </dgm:t>
    </dgm:pt>
    <dgm:pt modelId="{724CAE10-DEEE-4094-B096-1FA772135DD5}" type="sibTrans" cxnId="{DFC738BA-C58B-4CCA-B178-51234086CB0D}">
      <dgm:prSet/>
      <dgm:spPr/>
      <dgm:t>
        <a:bodyPr/>
        <a:lstStyle/>
        <a:p>
          <a:endParaRPr lang="pt-PT"/>
        </a:p>
      </dgm:t>
    </dgm:pt>
    <dgm:pt modelId="{BAA4878D-5CBF-4FB0-8B94-79799BA944C2}">
      <dgm:prSet/>
      <dgm:spPr/>
      <dgm:t>
        <a:bodyPr/>
        <a:lstStyle/>
        <a:p>
          <a:r>
            <a:rPr lang="pt-BR" b="1" i="0" dirty="0" smtClean="0"/>
            <a:t>Testes, Resultados e Conclusões</a:t>
          </a:r>
          <a:endParaRPr lang="pt-BR" dirty="0"/>
        </a:p>
      </dgm:t>
    </dgm:pt>
    <dgm:pt modelId="{A48300BF-1516-4A40-8639-6AF14976A7D9}" type="parTrans" cxnId="{7F5F46B2-D2B5-41CD-9723-612522D37BB7}">
      <dgm:prSet/>
      <dgm:spPr/>
      <dgm:t>
        <a:bodyPr/>
        <a:lstStyle/>
        <a:p>
          <a:endParaRPr lang="pt-BR"/>
        </a:p>
      </dgm:t>
    </dgm:pt>
    <dgm:pt modelId="{3068AA66-6C28-47F4-A820-08C8ADBDE1F3}" type="sibTrans" cxnId="{7F5F46B2-D2B5-41CD-9723-612522D37BB7}">
      <dgm:prSet/>
      <dgm:spPr/>
      <dgm:t>
        <a:bodyPr/>
        <a:lstStyle/>
        <a:p>
          <a:endParaRPr lang="pt-BR"/>
        </a:p>
      </dgm:t>
    </dgm:pt>
    <dgm:pt modelId="{8B9735AE-13E8-4E79-8B18-9F8C29092504}" type="pres">
      <dgm:prSet presAssocID="{2EDE2BBC-641B-4EDD-863A-2E76051266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08C96E7-72E7-4C1E-92DB-BB54B845C677}" type="pres">
      <dgm:prSet presAssocID="{3B2D3C08-F6B0-4D15-AECC-A7DB5317AFA4}" presName="parentLin" presStyleCnt="0"/>
      <dgm:spPr/>
    </dgm:pt>
    <dgm:pt modelId="{7B8B790B-90AD-4CF4-8AA4-F9BF975D9758}" type="pres">
      <dgm:prSet presAssocID="{3B2D3C08-F6B0-4D15-AECC-A7DB5317AFA4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01E48BC3-A87C-4884-8CB0-B75EB9C3DDDC}" type="pres">
      <dgm:prSet presAssocID="{3B2D3C08-F6B0-4D15-AECC-A7DB5317AFA4}" presName="parentText" presStyleLbl="node1" presStyleIdx="0" presStyleCnt="3" custScaleX="101924" custScaleY="81319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300EDEE-DE9B-4EA9-8854-2C9A15FDD655}" type="pres">
      <dgm:prSet presAssocID="{3B2D3C08-F6B0-4D15-AECC-A7DB5317AFA4}" presName="negativeSpace" presStyleCnt="0"/>
      <dgm:spPr/>
    </dgm:pt>
    <dgm:pt modelId="{9ACF5C30-79FA-4A3D-8067-50E348EDAFDE}" type="pres">
      <dgm:prSet presAssocID="{3B2D3C08-F6B0-4D15-AECC-A7DB5317AFA4}" presName="childText" presStyleLbl="conFgAcc1" presStyleIdx="0" presStyleCnt="3">
        <dgm:presLayoutVars>
          <dgm:bulletEnabled val="1"/>
        </dgm:presLayoutVars>
      </dgm:prSet>
      <dgm:spPr/>
    </dgm:pt>
    <dgm:pt modelId="{439A1577-6D7A-47B9-A22F-234358B0E344}" type="pres">
      <dgm:prSet presAssocID="{90E27195-2A5C-44E6-A537-5731ACFB5395}" presName="spaceBetweenRectangles" presStyleCnt="0"/>
      <dgm:spPr/>
    </dgm:pt>
    <dgm:pt modelId="{A3000994-8C34-4C27-A265-053341EEA591}" type="pres">
      <dgm:prSet presAssocID="{C53C48C9-D663-447E-8AD6-0D8494DF2660}" presName="parentLin" presStyleCnt="0"/>
      <dgm:spPr/>
    </dgm:pt>
    <dgm:pt modelId="{79912661-9633-4F1B-85D3-798263B50864}" type="pres">
      <dgm:prSet presAssocID="{C53C48C9-D663-447E-8AD6-0D8494DF2660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61ED0FB3-135B-43E6-B2A8-F8F09A7EE42D}" type="pres">
      <dgm:prSet presAssocID="{C53C48C9-D663-447E-8AD6-0D8494DF2660}" presName="parentText" presStyleLbl="node1" presStyleIdx="1" presStyleCnt="3" custScaleX="110086" custScaleY="64807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7482C8A-F1D0-4990-9968-4FF59E263443}" type="pres">
      <dgm:prSet presAssocID="{C53C48C9-D663-447E-8AD6-0D8494DF2660}" presName="negativeSpace" presStyleCnt="0"/>
      <dgm:spPr/>
    </dgm:pt>
    <dgm:pt modelId="{AACA39E9-FFF8-484E-B69F-26680CAF9ED5}" type="pres">
      <dgm:prSet presAssocID="{C53C48C9-D663-447E-8AD6-0D8494DF2660}" presName="childText" presStyleLbl="conFgAcc1" presStyleIdx="1" presStyleCnt="3">
        <dgm:presLayoutVars>
          <dgm:bulletEnabled val="1"/>
        </dgm:presLayoutVars>
      </dgm:prSet>
      <dgm:spPr/>
    </dgm:pt>
    <dgm:pt modelId="{79566739-FA8D-4933-8474-1C1F63CB13C1}" type="pres">
      <dgm:prSet presAssocID="{724CAE10-DEEE-4094-B096-1FA772135DD5}" presName="spaceBetweenRectangles" presStyleCnt="0"/>
      <dgm:spPr/>
    </dgm:pt>
    <dgm:pt modelId="{D4DCB2E6-FB61-4BAF-ACFA-24986E452F84}" type="pres">
      <dgm:prSet presAssocID="{BAA4878D-5CBF-4FB0-8B94-79799BA944C2}" presName="parentLin" presStyleCnt="0"/>
      <dgm:spPr/>
    </dgm:pt>
    <dgm:pt modelId="{DB050EEB-D04B-46E6-890B-D52CCCFCB77B}" type="pres">
      <dgm:prSet presAssocID="{BAA4878D-5CBF-4FB0-8B94-79799BA944C2}" presName="parentLeftMargin" presStyleLbl="node1" presStyleIdx="1" presStyleCnt="3"/>
      <dgm:spPr/>
      <dgm:t>
        <a:bodyPr/>
        <a:lstStyle/>
        <a:p>
          <a:endParaRPr lang="pt-BR"/>
        </a:p>
      </dgm:t>
    </dgm:pt>
    <dgm:pt modelId="{F8E3B4FB-CE30-48A9-94D1-B0EED68AA69B}" type="pres">
      <dgm:prSet presAssocID="{BAA4878D-5CBF-4FB0-8B94-79799BA944C2}" presName="parentText" presStyleLbl="node1" presStyleIdx="2" presStyleCnt="3" custScaleY="73492" custLinFactY="4783" custLinFactNeighborX="-64079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C63C290-B159-4423-A47B-8F0CECDD4AC6}" type="pres">
      <dgm:prSet presAssocID="{BAA4878D-5CBF-4FB0-8B94-79799BA944C2}" presName="negativeSpace" presStyleCnt="0"/>
      <dgm:spPr/>
    </dgm:pt>
    <dgm:pt modelId="{D010C484-FB5A-491F-8862-CCDC8EF72980}" type="pres">
      <dgm:prSet presAssocID="{BAA4878D-5CBF-4FB0-8B94-79799BA944C2}" presName="childText" presStyleLbl="conFgAcc1" presStyleIdx="2" presStyleCnt="3" custLinFactNeighborX="4229" custLinFactNeighborY="-7464">
        <dgm:presLayoutVars>
          <dgm:bulletEnabled val="1"/>
        </dgm:presLayoutVars>
      </dgm:prSet>
      <dgm:spPr/>
    </dgm:pt>
  </dgm:ptLst>
  <dgm:cxnLst>
    <dgm:cxn modelId="{5AAF1852-ADAB-40D5-8AB4-D4C3ADA89897}" type="presOf" srcId="{3B2D3C08-F6B0-4D15-AECC-A7DB5317AFA4}" destId="{01E48BC3-A87C-4884-8CB0-B75EB9C3DDDC}" srcOrd="1" destOrd="0" presId="urn:microsoft.com/office/officeart/2005/8/layout/list1"/>
    <dgm:cxn modelId="{E43BE7A8-0A50-4E5E-B80F-8715F6BA72A4}" type="presOf" srcId="{BAA4878D-5CBF-4FB0-8B94-79799BA944C2}" destId="{DB050EEB-D04B-46E6-890B-D52CCCFCB77B}" srcOrd="0" destOrd="0" presId="urn:microsoft.com/office/officeart/2005/8/layout/list1"/>
    <dgm:cxn modelId="{0CCD9825-D2F5-46E6-99E6-CFF7F9CAED33}" srcId="{2EDE2BBC-641B-4EDD-863A-2E760512664D}" destId="{3B2D3C08-F6B0-4D15-AECC-A7DB5317AFA4}" srcOrd="0" destOrd="0" parTransId="{093B819C-148F-4E7B-B3BE-4FF4530D55D9}" sibTransId="{90E27195-2A5C-44E6-A537-5731ACFB5395}"/>
    <dgm:cxn modelId="{B16281B1-C82A-4F2F-9795-B9319B83DC01}" type="presOf" srcId="{C53C48C9-D663-447E-8AD6-0D8494DF2660}" destId="{61ED0FB3-135B-43E6-B2A8-F8F09A7EE42D}" srcOrd="1" destOrd="0" presId="urn:microsoft.com/office/officeart/2005/8/layout/list1"/>
    <dgm:cxn modelId="{29CEE947-3FF8-49AC-82D4-80BEB73FC08A}" type="presOf" srcId="{BAA4878D-5CBF-4FB0-8B94-79799BA944C2}" destId="{F8E3B4FB-CE30-48A9-94D1-B0EED68AA69B}" srcOrd="1" destOrd="0" presId="urn:microsoft.com/office/officeart/2005/8/layout/list1"/>
    <dgm:cxn modelId="{FB36B4AA-371D-4799-8389-D6D501409B94}" type="presOf" srcId="{3B2D3C08-F6B0-4D15-AECC-A7DB5317AFA4}" destId="{7B8B790B-90AD-4CF4-8AA4-F9BF975D9758}" srcOrd="0" destOrd="0" presId="urn:microsoft.com/office/officeart/2005/8/layout/list1"/>
    <dgm:cxn modelId="{7F5F46B2-D2B5-41CD-9723-612522D37BB7}" srcId="{2EDE2BBC-641B-4EDD-863A-2E760512664D}" destId="{BAA4878D-5CBF-4FB0-8B94-79799BA944C2}" srcOrd="2" destOrd="0" parTransId="{A48300BF-1516-4A40-8639-6AF14976A7D9}" sibTransId="{3068AA66-6C28-47F4-A820-08C8ADBDE1F3}"/>
    <dgm:cxn modelId="{DFC738BA-C58B-4CCA-B178-51234086CB0D}" srcId="{2EDE2BBC-641B-4EDD-863A-2E760512664D}" destId="{C53C48C9-D663-447E-8AD6-0D8494DF2660}" srcOrd="1" destOrd="0" parTransId="{5A9234D8-9C06-4062-B413-0CAA1C18ECE3}" sibTransId="{724CAE10-DEEE-4094-B096-1FA772135DD5}"/>
    <dgm:cxn modelId="{C46C4B17-6122-49E2-9535-5BBDAA92C238}" type="presOf" srcId="{2EDE2BBC-641B-4EDD-863A-2E760512664D}" destId="{8B9735AE-13E8-4E79-8B18-9F8C29092504}" srcOrd="0" destOrd="0" presId="urn:microsoft.com/office/officeart/2005/8/layout/list1"/>
    <dgm:cxn modelId="{167EBF12-3D6B-4591-AA49-0E473C2C8F8A}" type="presOf" srcId="{C53C48C9-D663-447E-8AD6-0D8494DF2660}" destId="{79912661-9633-4F1B-85D3-798263B50864}" srcOrd="0" destOrd="0" presId="urn:microsoft.com/office/officeart/2005/8/layout/list1"/>
    <dgm:cxn modelId="{52300327-CDF9-4EBC-BA71-574B7598B875}" type="presParOf" srcId="{8B9735AE-13E8-4E79-8B18-9F8C29092504}" destId="{308C96E7-72E7-4C1E-92DB-BB54B845C677}" srcOrd="0" destOrd="0" presId="urn:microsoft.com/office/officeart/2005/8/layout/list1"/>
    <dgm:cxn modelId="{9300E388-703A-476C-991A-E7F9E7295BD6}" type="presParOf" srcId="{308C96E7-72E7-4C1E-92DB-BB54B845C677}" destId="{7B8B790B-90AD-4CF4-8AA4-F9BF975D9758}" srcOrd="0" destOrd="0" presId="urn:microsoft.com/office/officeart/2005/8/layout/list1"/>
    <dgm:cxn modelId="{7EB0EF65-19B6-4E7C-832A-DE652A93EAA2}" type="presParOf" srcId="{308C96E7-72E7-4C1E-92DB-BB54B845C677}" destId="{01E48BC3-A87C-4884-8CB0-B75EB9C3DDDC}" srcOrd="1" destOrd="0" presId="urn:microsoft.com/office/officeart/2005/8/layout/list1"/>
    <dgm:cxn modelId="{3C32B465-9035-493D-A4D2-CC45A154BCA5}" type="presParOf" srcId="{8B9735AE-13E8-4E79-8B18-9F8C29092504}" destId="{5300EDEE-DE9B-4EA9-8854-2C9A15FDD655}" srcOrd="1" destOrd="0" presId="urn:microsoft.com/office/officeart/2005/8/layout/list1"/>
    <dgm:cxn modelId="{F5703D7A-24ED-493B-866C-DCC48BFF5E16}" type="presParOf" srcId="{8B9735AE-13E8-4E79-8B18-9F8C29092504}" destId="{9ACF5C30-79FA-4A3D-8067-50E348EDAFDE}" srcOrd="2" destOrd="0" presId="urn:microsoft.com/office/officeart/2005/8/layout/list1"/>
    <dgm:cxn modelId="{E9420702-A632-4DB6-8CE3-CDC7F9D2D144}" type="presParOf" srcId="{8B9735AE-13E8-4E79-8B18-9F8C29092504}" destId="{439A1577-6D7A-47B9-A22F-234358B0E344}" srcOrd="3" destOrd="0" presId="urn:microsoft.com/office/officeart/2005/8/layout/list1"/>
    <dgm:cxn modelId="{8C1D9712-748A-4841-BE0F-3469D9570749}" type="presParOf" srcId="{8B9735AE-13E8-4E79-8B18-9F8C29092504}" destId="{A3000994-8C34-4C27-A265-053341EEA591}" srcOrd="4" destOrd="0" presId="urn:microsoft.com/office/officeart/2005/8/layout/list1"/>
    <dgm:cxn modelId="{3E0258C7-A03B-4955-A67F-757F3B7C2F97}" type="presParOf" srcId="{A3000994-8C34-4C27-A265-053341EEA591}" destId="{79912661-9633-4F1B-85D3-798263B50864}" srcOrd="0" destOrd="0" presId="urn:microsoft.com/office/officeart/2005/8/layout/list1"/>
    <dgm:cxn modelId="{23BBAC45-BBF4-4B80-A85B-0D369F0453C3}" type="presParOf" srcId="{A3000994-8C34-4C27-A265-053341EEA591}" destId="{61ED0FB3-135B-43E6-B2A8-F8F09A7EE42D}" srcOrd="1" destOrd="0" presId="urn:microsoft.com/office/officeart/2005/8/layout/list1"/>
    <dgm:cxn modelId="{A8436C19-C48F-4D94-B471-C86148B94457}" type="presParOf" srcId="{8B9735AE-13E8-4E79-8B18-9F8C29092504}" destId="{37482C8A-F1D0-4990-9968-4FF59E263443}" srcOrd="5" destOrd="0" presId="urn:microsoft.com/office/officeart/2005/8/layout/list1"/>
    <dgm:cxn modelId="{484A893D-4BC3-459F-914F-5ABE6FE087A7}" type="presParOf" srcId="{8B9735AE-13E8-4E79-8B18-9F8C29092504}" destId="{AACA39E9-FFF8-484E-B69F-26680CAF9ED5}" srcOrd="6" destOrd="0" presId="urn:microsoft.com/office/officeart/2005/8/layout/list1"/>
    <dgm:cxn modelId="{545B415F-4746-4F84-B069-36DB0445543F}" type="presParOf" srcId="{8B9735AE-13E8-4E79-8B18-9F8C29092504}" destId="{79566739-FA8D-4933-8474-1C1F63CB13C1}" srcOrd="7" destOrd="0" presId="urn:microsoft.com/office/officeart/2005/8/layout/list1"/>
    <dgm:cxn modelId="{E1299EC1-5D19-42EB-9977-12B1CEA3E85D}" type="presParOf" srcId="{8B9735AE-13E8-4E79-8B18-9F8C29092504}" destId="{D4DCB2E6-FB61-4BAF-ACFA-24986E452F84}" srcOrd="8" destOrd="0" presId="urn:microsoft.com/office/officeart/2005/8/layout/list1"/>
    <dgm:cxn modelId="{D43B2B57-9D81-429B-B0BE-03D1BE2B9D5D}" type="presParOf" srcId="{D4DCB2E6-FB61-4BAF-ACFA-24986E452F84}" destId="{DB050EEB-D04B-46E6-890B-D52CCCFCB77B}" srcOrd="0" destOrd="0" presId="urn:microsoft.com/office/officeart/2005/8/layout/list1"/>
    <dgm:cxn modelId="{7D57E6B0-D914-45EC-91B2-1992848E8F38}" type="presParOf" srcId="{D4DCB2E6-FB61-4BAF-ACFA-24986E452F84}" destId="{F8E3B4FB-CE30-48A9-94D1-B0EED68AA69B}" srcOrd="1" destOrd="0" presId="urn:microsoft.com/office/officeart/2005/8/layout/list1"/>
    <dgm:cxn modelId="{10BCC795-2942-4329-B198-4B3E8EEB6B84}" type="presParOf" srcId="{8B9735AE-13E8-4E79-8B18-9F8C29092504}" destId="{3C63C290-B159-4423-A47B-8F0CECDD4AC6}" srcOrd="9" destOrd="0" presId="urn:microsoft.com/office/officeart/2005/8/layout/list1"/>
    <dgm:cxn modelId="{A1D3C734-D936-47AD-A9E9-262F8572F127}" type="presParOf" srcId="{8B9735AE-13E8-4E79-8B18-9F8C29092504}" destId="{D010C484-FB5A-491F-8862-CCDC8EF7298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34441-F03B-474A-A3E8-AD264CEE062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525FC252-46BE-4C3A-BE47-757B2C43F864}">
      <dgm:prSet phldrT="[Text]"/>
      <dgm:spPr/>
      <dgm:t>
        <a:bodyPr/>
        <a:lstStyle/>
        <a:p>
          <a:r>
            <a:rPr lang="en-US" dirty="0" smtClean="0"/>
            <a:t>Sistema</a:t>
          </a:r>
          <a:endParaRPr lang="pt-PT" dirty="0"/>
        </a:p>
      </dgm:t>
    </dgm:pt>
    <dgm:pt modelId="{15AAD7DD-A35A-4617-B21D-2DF48382319A}" type="parTrans" cxnId="{AB466264-9F2F-472A-9A6E-22F09FC7FCFF}">
      <dgm:prSet/>
      <dgm:spPr/>
      <dgm:t>
        <a:bodyPr/>
        <a:lstStyle/>
        <a:p>
          <a:endParaRPr lang="pt-PT"/>
        </a:p>
      </dgm:t>
    </dgm:pt>
    <dgm:pt modelId="{8D7D932E-44FC-4B92-A6D0-8EF37AC90ED6}" type="sibTrans" cxnId="{AB466264-9F2F-472A-9A6E-22F09FC7FCFF}">
      <dgm:prSet/>
      <dgm:spPr/>
      <dgm:t>
        <a:bodyPr/>
        <a:lstStyle/>
        <a:p>
          <a:endParaRPr lang="pt-PT"/>
        </a:p>
      </dgm:t>
    </dgm:pt>
    <dgm:pt modelId="{B8B1C1CD-A142-404B-BDD4-2CE6F1DF9296}" type="asst">
      <dgm:prSet phldrT="[Text]" custT="1"/>
      <dgm:spPr/>
      <dgm:t>
        <a:bodyPr/>
        <a:lstStyle/>
        <a:p>
          <a:r>
            <a:rPr lang="pt-PT" sz="2800" b="1" i="0" dirty="0" smtClean="0"/>
            <a:t>Módulo de Registro e Autenticação</a:t>
          </a:r>
          <a:endParaRPr lang="pt-PT" sz="2800" dirty="0"/>
        </a:p>
      </dgm:t>
    </dgm:pt>
    <dgm:pt modelId="{5F6CAC10-948E-4BDC-A061-8663ECFC6BBA}" type="parTrans" cxnId="{ADF592D1-2916-413B-82CD-2466617DB566}">
      <dgm:prSet/>
      <dgm:spPr/>
      <dgm:t>
        <a:bodyPr/>
        <a:lstStyle/>
        <a:p>
          <a:endParaRPr lang="pt-PT"/>
        </a:p>
      </dgm:t>
    </dgm:pt>
    <dgm:pt modelId="{7E74A383-6886-4ABC-9D01-E9A501FAB946}" type="sibTrans" cxnId="{ADF592D1-2916-413B-82CD-2466617DB566}">
      <dgm:prSet/>
      <dgm:spPr/>
      <dgm:t>
        <a:bodyPr/>
        <a:lstStyle/>
        <a:p>
          <a:endParaRPr lang="pt-PT"/>
        </a:p>
      </dgm:t>
    </dgm:pt>
    <dgm:pt modelId="{14AF84B3-8534-4C7D-98FD-65E5A24640B6}">
      <dgm:prSet phldrT="[Text]" custT="1"/>
      <dgm:spPr/>
      <dgm:t>
        <a:bodyPr/>
        <a:lstStyle/>
        <a:p>
          <a:r>
            <a:rPr lang="pt-PT" sz="2800" b="1" i="0" dirty="0" smtClean="0"/>
            <a:t>Módulo de Coleta de Dados</a:t>
          </a:r>
          <a:endParaRPr lang="pt-PT" sz="2800" dirty="0"/>
        </a:p>
      </dgm:t>
    </dgm:pt>
    <dgm:pt modelId="{9A53CB6B-D447-48B0-BFF1-81813D5A709F}" type="parTrans" cxnId="{AC4EA343-8D0A-4EA3-A878-D5DD052AB488}">
      <dgm:prSet/>
      <dgm:spPr/>
      <dgm:t>
        <a:bodyPr/>
        <a:lstStyle/>
        <a:p>
          <a:endParaRPr lang="pt-PT"/>
        </a:p>
      </dgm:t>
    </dgm:pt>
    <dgm:pt modelId="{AC812E5D-D593-4CA5-91E0-1622331A3317}" type="sibTrans" cxnId="{AC4EA343-8D0A-4EA3-A878-D5DD052AB488}">
      <dgm:prSet/>
      <dgm:spPr/>
      <dgm:t>
        <a:bodyPr/>
        <a:lstStyle/>
        <a:p>
          <a:endParaRPr lang="pt-PT"/>
        </a:p>
      </dgm:t>
    </dgm:pt>
    <dgm:pt modelId="{0D68F145-289C-49E4-A8D0-C0DFDEE6B1E3}">
      <dgm:prSet phldrT="[Text]"/>
      <dgm:spPr/>
      <dgm:t>
        <a:bodyPr/>
        <a:lstStyle/>
        <a:p>
          <a:r>
            <a:rPr lang="pt-BR" b="1" i="0" dirty="0" smtClean="0"/>
            <a:t>Módulo de Aplicativo Móvel para Pacientes</a:t>
          </a:r>
          <a:endParaRPr lang="pt-PT" dirty="0"/>
        </a:p>
      </dgm:t>
    </dgm:pt>
    <dgm:pt modelId="{CBFDE869-185F-4A80-8437-DC5D7146C20B}" type="parTrans" cxnId="{E685E4DA-F328-409A-9B6E-F7E2580A68FD}">
      <dgm:prSet/>
      <dgm:spPr/>
      <dgm:t>
        <a:bodyPr/>
        <a:lstStyle/>
        <a:p>
          <a:endParaRPr lang="pt-PT"/>
        </a:p>
      </dgm:t>
    </dgm:pt>
    <dgm:pt modelId="{F6AFF40F-4C57-4170-9B47-3693B580882A}" type="sibTrans" cxnId="{E685E4DA-F328-409A-9B6E-F7E2580A68FD}">
      <dgm:prSet/>
      <dgm:spPr/>
      <dgm:t>
        <a:bodyPr/>
        <a:lstStyle/>
        <a:p>
          <a:endParaRPr lang="pt-PT"/>
        </a:p>
      </dgm:t>
    </dgm:pt>
    <dgm:pt modelId="{F790588C-88DD-47A9-8C73-B49D6209E780}">
      <dgm:prSet phldrT="[Text]"/>
      <dgm:spPr/>
      <dgm:t>
        <a:bodyPr/>
        <a:lstStyle/>
        <a:p>
          <a:r>
            <a:rPr lang="pt-PT" b="1" i="0" dirty="0" smtClean="0"/>
            <a:t>Módulo de Notificações e Alertas</a:t>
          </a:r>
          <a:endParaRPr lang="pt-PT" dirty="0"/>
        </a:p>
      </dgm:t>
    </dgm:pt>
    <dgm:pt modelId="{2E629EEE-2BAB-4D2C-9C4D-1B33355F08AD}" type="parTrans" cxnId="{15D3CB6A-D428-4343-951F-15C24EAD19CF}">
      <dgm:prSet/>
      <dgm:spPr/>
      <dgm:t>
        <a:bodyPr/>
        <a:lstStyle/>
        <a:p>
          <a:endParaRPr lang="pt-PT"/>
        </a:p>
      </dgm:t>
    </dgm:pt>
    <dgm:pt modelId="{04016CFC-36C5-4F39-93D4-97A08E1BF7B7}" type="sibTrans" cxnId="{15D3CB6A-D428-4343-951F-15C24EAD19CF}">
      <dgm:prSet/>
      <dgm:spPr/>
      <dgm:t>
        <a:bodyPr/>
        <a:lstStyle/>
        <a:p>
          <a:endParaRPr lang="pt-PT"/>
        </a:p>
      </dgm:t>
    </dgm:pt>
    <dgm:pt modelId="{EB049D95-6F6F-4282-A347-7D4E80D52595}" type="pres">
      <dgm:prSet presAssocID="{13034441-F03B-474A-A3E8-AD264CEE06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3267B98-618E-46AB-80EB-C2402B4748D3}" type="pres">
      <dgm:prSet presAssocID="{525FC252-46BE-4C3A-BE47-757B2C43F864}" presName="hierRoot1" presStyleCnt="0">
        <dgm:presLayoutVars>
          <dgm:hierBranch val="init"/>
        </dgm:presLayoutVars>
      </dgm:prSet>
      <dgm:spPr/>
    </dgm:pt>
    <dgm:pt modelId="{8681E953-7E80-4687-80CD-68A2062449A2}" type="pres">
      <dgm:prSet presAssocID="{525FC252-46BE-4C3A-BE47-757B2C43F864}" presName="rootComposite1" presStyleCnt="0"/>
      <dgm:spPr/>
    </dgm:pt>
    <dgm:pt modelId="{C289D572-DB2E-463C-BF37-C6E3497E1DDD}" type="pres">
      <dgm:prSet presAssocID="{525FC252-46BE-4C3A-BE47-757B2C43F86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B8E871B-516A-4AC1-83DB-37B8233E7A1D}" type="pres">
      <dgm:prSet presAssocID="{525FC252-46BE-4C3A-BE47-757B2C43F864}" presName="rootConnector1" presStyleLbl="node1" presStyleIdx="0" presStyleCnt="0"/>
      <dgm:spPr/>
      <dgm:t>
        <a:bodyPr/>
        <a:lstStyle/>
        <a:p>
          <a:endParaRPr lang="pt-BR"/>
        </a:p>
      </dgm:t>
    </dgm:pt>
    <dgm:pt modelId="{3AD5BFC1-C6F4-4AC9-8EC2-2284BECAD483}" type="pres">
      <dgm:prSet presAssocID="{525FC252-46BE-4C3A-BE47-757B2C43F864}" presName="hierChild2" presStyleCnt="0"/>
      <dgm:spPr/>
    </dgm:pt>
    <dgm:pt modelId="{3C728D44-4D45-48A6-B489-FF05005A7A0B}" type="pres">
      <dgm:prSet presAssocID="{9A53CB6B-D447-48B0-BFF1-81813D5A709F}" presName="Name37" presStyleLbl="parChTrans1D2" presStyleIdx="0" presStyleCnt="4"/>
      <dgm:spPr/>
      <dgm:t>
        <a:bodyPr/>
        <a:lstStyle/>
        <a:p>
          <a:endParaRPr lang="pt-BR"/>
        </a:p>
      </dgm:t>
    </dgm:pt>
    <dgm:pt modelId="{546F3C07-A9DA-4A3C-9E1B-BAF52F7CA492}" type="pres">
      <dgm:prSet presAssocID="{14AF84B3-8534-4C7D-98FD-65E5A24640B6}" presName="hierRoot2" presStyleCnt="0">
        <dgm:presLayoutVars>
          <dgm:hierBranch val="init"/>
        </dgm:presLayoutVars>
      </dgm:prSet>
      <dgm:spPr/>
    </dgm:pt>
    <dgm:pt modelId="{3DC4AEC2-3E97-40F9-A6B7-F9E5604A4093}" type="pres">
      <dgm:prSet presAssocID="{14AF84B3-8534-4C7D-98FD-65E5A24640B6}" presName="rootComposite" presStyleCnt="0"/>
      <dgm:spPr/>
    </dgm:pt>
    <dgm:pt modelId="{FD8C4ADB-9A66-474F-9251-49789BF65279}" type="pres">
      <dgm:prSet presAssocID="{14AF84B3-8534-4C7D-98FD-65E5A24640B6}" presName="rootText" presStyleLbl="node2" presStyleIdx="0" presStyleCnt="3" custScaleX="112342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A1D1BA6-F54F-4CA9-A6D6-3D3D6D21CD89}" type="pres">
      <dgm:prSet presAssocID="{14AF84B3-8534-4C7D-98FD-65E5A24640B6}" presName="rootConnector" presStyleLbl="node2" presStyleIdx="0" presStyleCnt="3"/>
      <dgm:spPr/>
      <dgm:t>
        <a:bodyPr/>
        <a:lstStyle/>
        <a:p>
          <a:endParaRPr lang="pt-BR"/>
        </a:p>
      </dgm:t>
    </dgm:pt>
    <dgm:pt modelId="{E75D1D74-C729-4C15-8970-E0E394478B43}" type="pres">
      <dgm:prSet presAssocID="{14AF84B3-8534-4C7D-98FD-65E5A24640B6}" presName="hierChild4" presStyleCnt="0"/>
      <dgm:spPr/>
    </dgm:pt>
    <dgm:pt modelId="{3851DCE1-9046-4104-90E2-D6260B3D7BE7}" type="pres">
      <dgm:prSet presAssocID="{14AF84B3-8534-4C7D-98FD-65E5A24640B6}" presName="hierChild5" presStyleCnt="0"/>
      <dgm:spPr/>
    </dgm:pt>
    <dgm:pt modelId="{983AD039-B645-4762-B3DB-79788AF49820}" type="pres">
      <dgm:prSet presAssocID="{CBFDE869-185F-4A80-8437-DC5D7146C20B}" presName="Name37" presStyleLbl="parChTrans1D2" presStyleIdx="1" presStyleCnt="4"/>
      <dgm:spPr/>
      <dgm:t>
        <a:bodyPr/>
        <a:lstStyle/>
        <a:p>
          <a:endParaRPr lang="pt-BR"/>
        </a:p>
      </dgm:t>
    </dgm:pt>
    <dgm:pt modelId="{ABF7E488-9DEC-484C-8619-9BDFD386CDD4}" type="pres">
      <dgm:prSet presAssocID="{0D68F145-289C-49E4-A8D0-C0DFDEE6B1E3}" presName="hierRoot2" presStyleCnt="0">
        <dgm:presLayoutVars>
          <dgm:hierBranch val="init"/>
        </dgm:presLayoutVars>
      </dgm:prSet>
      <dgm:spPr/>
    </dgm:pt>
    <dgm:pt modelId="{FEDBB4FB-EF7D-4E40-920F-BB36F1A4C029}" type="pres">
      <dgm:prSet presAssocID="{0D68F145-289C-49E4-A8D0-C0DFDEE6B1E3}" presName="rootComposite" presStyleCnt="0"/>
      <dgm:spPr/>
    </dgm:pt>
    <dgm:pt modelId="{176CCB07-4E21-4A94-996E-786DE30C6577}" type="pres">
      <dgm:prSet presAssocID="{0D68F145-289C-49E4-A8D0-C0DFDEE6B1E3}" presName="rootText" presStyleLbl="node2" presStyleIdx="1" presStyleCnt="3" custScaleX="11194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C4AE1FA8-4624-4807-9D56-D1EADDAF5F72}" type="pres">
      <dgm:prSet presAssocID="{0D68F145-289C-49E4-A8D0-C0DFDEE6B1E3}" presName="rootConnector" presStyleLbl="node2" presStyleIdx="1" presStyleCnt="3"/>
      <dgm:spPr/>
      <dgm:t>
        <a:bodyPr/>
        <a:lstStyle/>
        <a:p>
          <a:endParaRPr lang="pt-BR"/>
        </a:p>
      </dgm:t>
    </dgm:pt>
    <dgm:pt modelId="{1FEC486C-53ED-409C-B849-ABEB36A47006}" type="pres">
      <dgm:prSet presAssocID="{0D68F145-289C-49E4-A8D0-C0DFDEE6B1E3}" presName="hierChild4" presStyleCnt="0"/>
      <dgm:spPr/>
    </dgm:pt>
    <dgm:pt modelId="{6DF74B4F-2C9E-4551-A53B-E97B46A53094}" type="pres">
      <dgm:prSet presAssocID="{0D68F145-289C-49E4-A8D0-C0DFDEE6B1E3}" presName="hierChild5" presStyleCnt="0"/>
      <dgm:spPr/>
    </dgm:pt>
    <dgm:pt modelId="{DF65AAB3-21B1-4E4E-A7BA-7F1F0B4BD118}" type="pres">
      <dgm:prSet presAssocID="{2E629EEE-2BAB-4D2C-9C4D-1B33355F08AD}" presName="Name37" presStyleLbl="parChTrans1D2" presStyleIdx="2" presStyleCnt="4"/>
      <dgm:spPr/>
      <dgm:t>
        <a:bodyPr/>
        <a:lstStyle/>
        <a:p>
          <a:endParaRPr lang="pt-BR"/>
        </a:p>
      </dgm:t>
    </dgm:pt>
    <dgm:pt modelId="{806EBC05-FCA3-4D3F-AB09-BF9831E33682}" type="pres">
      <dgm:prSet presAssocID="{F790588C-88DD-47A9-8C73-B49D6209E780}" presName="hierRoot2" presStyleCnt="0">
        <dgm:presLayoutVars>
          <dgm:hierBranch val="init"/>
        </dgm:presLayoutVars>
      </dgm:prSet>
      <dgm:spPr/>
    </dgm:pt>
    <dgm:pt modelId="{09CEE0CD-B475-4648-A57D-B9F0DED11AD3}" type="pres">
      <dgm:prSet presAssocID="{F790588C-88DD-47A9-8C73-B49D6209E780}" presName="rootComposite" presStyleCnt="0"/>
      <dgm:spPr/>
    </dgm:pt>
    <dgm:pt modelId="{055A27A2-DFF2-418B-AC22-661DAD823CF2}" type="pres">
      <dgm:prSet presAssocID="{F790588C-88DD-47A9-8C73-B49D6209E78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B6EA22E-5BF2-41CF-B28C-204461B713AC}" type="pres">
      <dgm:prSet presAssocID="{F790588C-88DD-47A9-8C73-B49D6209E780}" presName="rootConnector" presStyleLbl="node2" presStyleIdx="2" presStyleCnt="3"/>
      <dgm:spPr/>
      <dgm:t>
        <a:bodyPr/>
        <a:lstStyle/>
        <a:p>
          <a:endParaRPr lang="pt-BR"/>
        </a:p>
      </dgm:t>
    </dgm:pt>
    <dgm:pt modelId="{B10FDD5B-907D-4BE7-A118-078A363909D8}" type="pres">
      <dgm:prSet presAssocID="{F790588C-88DD-47A9-8C73-B49D6209E780}" presName="hierChild4" presStyleCnt="0"/>
      <dgm:spPr/>
    </dgm:pt>
    <dgm:pt modelId="{680E8EFD-1993-4ABF-B35B-7E52993AFF37}" type="pres">
      <dgm:prSet presAssocID="{F790588C-88DD-47A9-8C73-B49D6209E780}" presName="hierChild5" presStyleCnt="0"/>
      <dgm:spPr/>
    </dgm:pt>
    <dgm:pt modelId="{74D75C5C-07CB-47B4-A65C-1ED84628649E}" type="pres">
      <dgm:prSet presAssocID="{525FC252-46BE-4C3A-BE47-757B2C43F864}" presName="hierChild3" presStyleCnt="0"/>
      <dgm:spPr/>
    </dgm:pt>
    <dgm:pt modelId="{6E8DDFC2-3ED8-42BE-879E-029A930E908D}" type="pres">
      <dgm:prSet presAssocID="{5F6CAC10-948E-4BDC-A061-8663ECFC6BBA}" presName="Name111" presStyleLbl="parChTrans1D2" presStyleIdx="3" presStyleCnt="4"/>
      <dgm:spPr/>
      <dgm:t>
        <a:bodyPr/>
        <a:lstStyle/>
        <a:p>
          <a:endParaRPr lang="pt-BR"/>
        </a:p>
      </dgm:t>
    </dgm:pt>
    <dgm:pt modelId="{CCED1013-FD86-4BD7-8910-1DB44EC34D1C}" type="pres">
      <dgm:prSet presAssocID="{B8B1C1CD-A142-404B-BDD4-2CE6F1DF9296}" presName="hierRoot3" presStyleCnt="0">
        <dgm:presLayoutVars>
          <dgm:hierBranch val="init"/>
        </dgm:presLayoutVars>
      </dgm:prSet>
      <dgm:spPr/>
    </dgm:pt>
    <dgm:pt modelId="{4DDF644B-9821-43BC-B5AC-F634003B33F3}" type="pres">
      <dgm:prSet presAssocID="{B8B1C1CD-A142-404B-BDD4-2CE6F1DF9296}" presName="rootComposite3" presStyleCnt="0"/>
      <dgm:spPr/>
    </dgm:pt>
    <dgm:pt modelId="{DDFAF6CE-C7DA-4FCD-AD4B-7D72D3B85826}" type="pres">
      <dgm:prSet presAssocID="{B8B1C1CD-A142-404B-BDD4-2CE6F1DF9296}" presName="rootText3" presStyleLbl="asst1" presStyleIdx="0" presStyleCnt="1" custScaleX="17424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B590451-D5FF-4AEA-8995-ED8379E0B572}" type="pres">
      <dgm:prSet presAssocID="{B8B1C1CD-A142-404B-BDD4-2CE6F1DF9296}" presName="rootConnector3" presStyleLbl="asst1" presStyleIdx="0" presStyleCnt="1"/>
      <dgm:spPr/>
      <dgm:t>
        <a:bodyPr/>
        <a:lstStyle/>
        <a:p>
          <a:endParaRPr lang="pt-BR"/>
        </a:p>
      </dgm:t>
    </dgm:pt>
    <dgm:pt modelId="{60D285B3-BC7B-41BD-9CBE-5278DE25EF79}" type="pres">
      <dgm:prSet presAssocID="{B8B1C1CD-A142-404B-BDD4-2CE6F1DF9296}" presName="hierChild6" presStyleCnt="0"/>
      <dgm:spPr/>
    </dgm:pt>
    <dgm:pt modelId="{1AD9D1C2-796E-43D0-91C5-381C89AB9625}" type="pres">
      <dgm:prSet presAssocID="{B8B1C1CD-A142-404B-BDD4-2CE6F1DF9296}" presName="hierChild7" presStyleCnt="0"/>
      <dgm:spPr/>
    </dgm:pt>
  </dgm:ptLst>
  <dgm:cxnLst>
    <dgm:cxn modelId="{F8D1948C-CB03-40B1-902F-DFE68C72E355}" type="presOf" srcId="{0D68F145-289C-49E4-A8D0-C0DFDEE6B1E3}" destId="{C4AE1FA8-4624-4807-9D56-D1EADDAF5F72}" srcOrd="1" destOrd="0" presId="urn:microsoft.com/office/officeart/2005/8/layout/orgChart1"/>
    <dgm:cxn modelId="{31D63087-6C0E-4DE0-ACDF-6BCEAC36A9F5}" type="presOf" srcId="{525FC252-46BE-4C3A-BE47-757B2C43F864}" destId="{C289D572-DB2E-463C-BF37-C6E3497E1DDD}" srcOrd="0" destOrd="0" presId="urn:microsoft.com/office/officeart/2005/8/layout/orgChart1"/>
    <dgm:cxn modelId="{ADF592D1-2916-413B-82CD-2466617DB566}" srcId="{525FC252-46BE-4C3A-BE47-757B2C43F864}" destId="{B8B1C1CD-A142-404B-BDD4-2CE6F1DF9296}" srcOrd="0" destOrd="0" parTransId="{5F6CAC10-948E-4BDC-A061-8663ECFC6BBA}" sibTransId="{7E74A383-6886-4ABC-9D01-E9A501FAB946}"/>
    <dgm:cxn modelId="{2C95322D-0416-4CBF-AC50-692BD43EC0C6}" type="presOf" srcId="{B8B1C1CD-A142-404B-BDD4-2CE6F1DF9296}" destId="{FB590451-D5FF-4AEA-8995-ED8379E0B572}" srcOrd="1" destOrd="0" presId="urn:microsoft.com/office/officeart/2005/8/layout/orgChart1"/>
    <dgm:cxn modelId="{5FBE3AF2-8E5F-4694-8934-36F4BA1F6FE2}" type="presOf" srcId="{CBFDE869-185F-4A80-8437-DC5D7146C20B}" destId="{983AD039-B645-4762-B3DB-79788AF49820}" srcOrd="0" destOrd="0" presId="urn:microsoft.com/office/officeart/2005/8/layout/orgChart1"/>
    <dgm:cxn modelId="{E0DAC340-27EC-4CDF-AE36-00A916BD7750}" type="presOf" srcId="{525FC252-46BE-4C3A-BE47-757B2C43F864}" destId="{4B8E871B-516A-4AC1-83DB-37B8233E7A1D}" srcOrd="1" destOrd="0" presId="urn:microsoft.com/office/officeart/2005/8/layout/orgChart1"/>
    <dgm:cxn modelId="{75ED8F48-300A-4436-AD56-F62F242C0C46}" type="presOf" srcId="{2E629EEE-2BAB-4D2C-9C4D-1B33355F08AD}" destId="{DF65AAB3-21B1-4E4E-A7BA-7F1F0B4BD118}" srcOrd="0" destOrd="0" presId="urn:microsoft.com/office/officeart/2005/8/layout/orgChart1"/>
    <dgm:cxn modelId="{840FEC3D-1F45-4148-9897-7591F6613968}" type="presOf" srcId="{13034441-F03B-474A-A3E8-AD264CEE0624}" destId="{EB049D95-6F6F-4282-A347-7D4E80D52595}" srcOrd="0" destOrd="0" presId="urn:microsoft.com/office/officeart/2005/8/layout/orgChart1"/>
    <dgm:cxn modelId="{8855FBB8-E93E-41B0-B8F0-C84234CC7B00}" type="presOf" srcId="{9A53CB6B-D447-48B0-BFF1-81813D5A709F}" destId="{3C728D44-4D45-48A6-B489-FF05005A7A0B}" srcOrd="0" destOrd="0" presId="urn:microsoft.com/office/officeart/2005/8/layout/orgChart1"/>
    <dgm:cxn modelId="{AB466264-9F2F-472A-9A6E-22F09FC7FCFF}" srcId="{13034441-F03B-474A-A3E8-AD264CEE0624}" destId="{525FC252-46BE-4C3A-BE47-757B2C43F864}" srcOrd="0" destOrd="0" parTransId="{15AAD7DD-A35A-4617-B21D-2DF48382319A}" sibTransId="{8D7D932E-44FC-4B92-A6D0-8EF37AC90ED6}"/>
    <dgm:cxn modelId="{FAD8ED70-3C3E-451E-B0DE-CB8913E9E59F}" type="presOf" srcId="{F790588C-88DD-47A9-8C73-B49D6209E780}" destId="{055A27A2-DFF2-418B-AC22-661DAD823CF2}" srcOrd="0" destOrd="0" presId="urn:microsoft.com/office/officeart/2005/8/layout/orgChart1"/>
    <dgm:cxn modelId="{AC4EA343-8D0A-4EA3-A878-D5DD052AB488}" srcId="{525FC252-46BE-4C3A-BE47-757B2C43F864}" destId="{14AF84B3-8534-4C7D-98FD-65E5A24640B6}" srcOrd="1" destOrd="0" parTransId="{9A53CB6B-D447-48B0-BFF1-81813D5A709F}" sibTransId="{AC812E5D-D593-4CA5-91E0-1622331A3317}"/>
    <dgm:cxn modelId="{15D3CB6A-D428-4343-951F-15C24EAD19CF}" srcId="{525FC252-46BE-4C3A-BE47-757B2C43F864}" destId="{F790588C-88DD-47A9-8C73-B49D6209E780}" srcOrd="3" destOrd="0" parTransId="{2E629EEE-2BAB-4D2C-9C4D-1B33355F08AD}" sibTransId="{04016CFC-36C5-4F39-93D4-97A08E1BF7B7}"/>
    <dgm:cxn modelId="{F4ACAF01-6CAF-424E-9E05-5F3200447930}" type="presOf" srcId="{0D68F145-289C-49E4-A8D0-C0DFDEE6B1E3}" destId="{176CCB07-4E21-4A94-996E-786DE30C6577}" srcOrd="0" destOrd="0" presId="urn:microsoft.com/office/officeart/2005/8/layout/orgChart1"/>
    <dgm:cxn modelId="{5DA0E81B-D615-4A5B-97A2-791A1195F89A}" type="presOf" srcId="{B8B1C1CD-A142-404B-BDD4-2CE6F1DF9296}" destId="{DDFAF6CE-C7DA-4FCD-AD4B-7D72D3B85826}" srcOrd="0" destOrd="0" presId="urn:microsoft.com/office/officeart/2005/8/layout/orgChart1"/>
    <dgm:cxn modelId="{E685E4DA-F328-409A-9B6E-F7E2580A68FD}" srcId="{525FC252-46BE-4C3A-BE47-757B2C43F864}" destId="{0D68F145-289C-49E4-A8D0-C0DFDEE6B1E3}" srcOrd="2" destOrd="0" parTransId="{CBFDE869-185F-4A80-8437-DC5D7146C20B}" sibTransId="{F6AFF40F-4C57-4170-9B47-3693B580882A}"/>
    <dgm:cxn modelId="{B8AC50BC-9624-47D2-8210-B58856BE527C}" type="presOf" srcId="{5F6CAC10-948E-4BDC-A061-8663ECFC6BBA}" destId="{6E8DDFC2-3ED8-42BE-879E-029A930E908D}" srcOrd="0" destOrd="0" presId="urn:microsoft.com/office/officeart/2005/8/layout/orgChart1"/>
    <dgm:cxn modelId="{590AD835-EB4F-4EEF-944A-51AA13E994CA}" type="presOf" srcId="{F790588C-88DD-47A9-8C73-B49D6209E780}" destId="{4B6EA22E-5BF2-41CF-B28C-204461B713AC}" srcOrd="1" destOrd="0" presId="urn:microsoft.com/office/officeart/2005/8/layout/orgChart1"/>
    <dgm:cxn modelId="{9396DD21-D09E-4F94-BF4C-E3223804A231}" type="presOf" srcId="{14AF84B3-8534-4C7D-98FD-65E5A24640B6}" destId="{FD8C4ADB-9A66-474F-9251-49789BF65279}" srcOrd="0" destOrd="0" presId="urn:microsoft.com/office/officeart/2005/8/layout/orgChart1"/>
    <dgm:cxn modelId="{71B2F764-DDD1-46D3-AC01-0BA355387254}" type="presOf" srcId="{14AF84B3-8534-4C7D-98FD-65E5A24640B6}" destId="{9A1D1BA6-F54F-4CA9-A6D6-3D3D6D21CD89}" srcOrd="1" destOrd="0" presId="urn:microsoft.com/office/officeart/2005/8/layout/orgChart1"/>
    <dgm:cxn modelId="{9BF07D76-E57E-4665-912B-B9E6964970CC}" type="presParOf" srcId="{EB049D95-6F6F-4282-A347-7D4E80D52595}" destId="{43267B98-618E-46AB-80EB-C2402B4748D3}" srcOrd="0" destOrd="0" presId="urn:microsoft.com/office/officeart/2005/8/layout/orgChart1"/>
    <dgm:cxn modelId="{FA100E2A-8037-4AEC-BB15-B88D562BD1A9}" type="presParOf" srcId="{43267B98-618E-46AB-80EB-C2402B4748D3}" destId="{8681E953-7E80-4687-80CD-68A2062449A2}" srcOrd="0" destOrd="0" presId="urn:microsoft.com/office/officeart/2005/8/layout/orgChart1"/>
    <dgm:cxn modelId="{737ABEC7-3147-4940-9333-A651AD5B5B8A}" type="presParOf" srcId="{8681E953-7E80-4687-80CD-68A2062449A2}" destId="{C289D572-DB2E-463C-BF37-C6E3497E1DDD}" srcOrd="0" destOrd="0" presId="urn:microsoft.com/office/officeart/2005/8/layout/orgChart1"/>
    <dgm:cxn modelId="{A2563889-3340-4C84-9323-89AF120FAF43}" type="presParOf" srcId="{8681E953-7E80-4687-80CD-68A2062449A2}" destId="{4B8E871B-516A-4AC1-83DB-37B8233E7A1D}" srcOrd="1" destOrd="0" presId="urn:microsoft.com/office/officeart/2005/8/layout/orgChart1"/>
    <dgm:cxn modelId="{31CFE866-1F9B-41A7-8E71-5FC2335F8583}" type="presParOf" srcId="{43267B98-618E-46AB-80EB-C2402B4748D3}" destId="{3AD5BFC1-C6F4-4AC9-8EC2-2284BECAD483}" srcOrd="1" destOrd="0" presId="urn:microsoft.com/office/officeart/2005/8/layout/orgChart1"/>
    <dgm:cxn modelId="{536A6C29-FAE1-4AD4-B334-EA70E3C0D564}" type="presParOf" srcId="{3AD5BFC1-C6F4-4AC9-8EC2-2284BECAD483}" destId="{3C728D44-4D45-48A6-B489-FF05005A7A0B}" srcOrd="0" destOrd="0" presId="urn:microsoft.com/office/officeart/2005/8/layout/orgChart1"/>
    <dgm:cxn modelId="{350331BA-477C-4728-AB71-3196834C8EF5}" type="presParOf" srcId="{3AD5BFC1-C6F4-4AC9-8EC2-2284BECAD483}" destId="{546F3C07-A9DA-4A3C-9E1B-BAF52F7CA492}" srcOrd="1" destOrd="0" presId="urn:microsoft.com/office/officeart/2005/8/layout/orgChart1"/>
    <dgm:cxn modelId="{3C07DC5B-B6F5-43D4-9846-B505EDF6329B}" type="presParOf" srcId="{546F3C07-A9DA-4A3C-9E1B-BAF52F7CA492}" destId="{3DC4AEC2-3E97-40F9-A6B7-F9E5604A4093}" srcOrd="0" destOrd="0" presId="urn:microsoft.com/office/officeart/2005/8/layout/orgChart1"/>
    <dgm:cxn modelId="{4FB7DA8A-73D5-45CA-92F8-F2DE79335C07}" type="presParOf" srcId="{3DC4AEC2-3E97-40F9-A6B7-F9E5604A4093}" destId="{FD8C4ADB-9A66-474F-9251-49789BF65279}" srcOrd="0" destOrd="0" presId="urn:microsoft.com/office/officeart/2005/8/layout/orgChart1"/>
    <dgm:cxn modelId="{C3768701-BF84-45B8-BB4A-21414B48D52C}" type="presParOf" srcId="{3DC4AEC2-3E97-40F9-A6B7-F9E5604A4093}" destId="{9A1D1BA6-F54F-4CA9-A6D6-3D3D6D21CD89}" srcOrd="1" destOrd="0" presId="urn:microsoft.com/office/officeart/2005/8/layout/orgChart1"/>
    <dgm:cxn modelId="{EFF9FBD5-5FCF-4EBD-8DBB-64ED1486D1B3}" type="presParOf" srcId="{546F3C07-A9DA-4A3C-9E1B-BAF52F7CA492}" destId="{E75D1D74-C729-4C15-8970-E0E394478B43}" srcOrd="1" destOrd="0" presId="urn:microsoft.com/office/officeart/2005/8/layout/orgChart1"/>
    <dgm:cxn modelId="{2AD8AA5D-5CFE-4523-ACEE-3736648A67D5}" type="presParOf" srcId="{546F3C07-A9DA-4A3C-9E1B-BAF52F7CA492}" destId="{3851DCE1-9046-4104-90E2-D6260B3D7BE7}" srcOrd="2" destOrd="0" presId="urn:microsoft.com/office/officeart/2005/8/layout/orgChart1"/>
    <dgm:cxn modelId="{A142DAA4-43D8-42B7-A4A2-5E81ADC17B45}" type="presParOf" srcId="{3AD5BFC1-C6F4-4AC9-8EC2-2284BECAD483}" destId="{983AD039-B645-4762-B3DB-79788AF49820}" srcOrd="2" destOrd="0" presId="urn:microsoft.com/office/officeart/2005/8/layout/orgChart1"/>
    <dgm:cxn modelId="{E4E315A6-4AED-49FD-B935-07526E11B3E0}" type="presParOf" srcId="{3AD5BFC1-C6F4-4AC9-8EC2-2284BECAD483}" destId="{ABF7E488-9DEC-484C-8619-9BDFD386CDD4}" srcOrd="3" destOrd="0" presId="urn:microsoft.com/office/officeart/2005/8/layout/orgChart1"/>
    <dgm:cxn modelId="{BB3538EB-C205-4262-8A65-353250C7D481}" type="presParOf" srcId="{ABF7E488-9DEC-484C-8619-9BDFD386CDD4}" destId="{FEDBB4FB-EF7D-4E40-920F-BB36F1A4C029}" srcOrd="0" destOrd="0" presId="urn:microsoft.com/office/officeart/2005/8/layout/orgChart1"/>
    <dgm:cxn modelId="{1DD2535C-5A06-4BB6-BB63-539F2CDC3C2A}" type="presParOf" srcId="{FEDBB4FB-EF7D-4E40-920F-BB36F1A4C029}" destId="{176CCB07-4E21-4A94-996E-786DE30C6577}" srcOrd="0" destOrd="0" presId="urn:microsoft.com/office/officeart/2005/8/layout/orgChart1"/>
    <dgm:cxn modelId="{B6991A21-BA4C-4D33-B362-B57780A5B1AA}" type="presParOf" srcId="{FEDBB4FB-EF7D-4E40-920F-BB36F1A4C029}" destId="{C4AE1FA8-4624-4807-9D56-D1EADDAF5F72}" srcOrd="1" destOrd="0" presId="urn:microsoft.com/office/officeart/2005/8/layout/orgChart1"/>
    <dgm:cxn modelId="{30E6C553-FD97-477E-886A-6880A79BBA08}" type="presParOf" srcId="{ABF7E488-9DEC-484C-8619-9BDFD386CDD4}" destId="{1FEC486C-53ED-409C-B849-ABEB36A47006}" srcOrd="1" destOrd="0" presId="urn:microsoft.com/office/officeart/2005/8/layout/orgChart1"/>
    <dgm:cxn modelId="{47E219F8-BE97-4AD1-AD12-386BC82E0FE3}" type="presParOf" srcId="{ABF7E488-9DEC-484C-8619-9BDFD386CDD4}" destId="{6DF74B4F-2C9E-4551-A53B-E97B46A53094}" srcOrd="2" destOrd="0" presId="urn:microsoft.com/office/officeart/2005/8/layout/orgChart1"/>
    <dgm:cxn modelId="{439E5641-825A-48B9-B0BC-37534DF0A730}" type="presParOf" srcId="{3AD5BFC1-C6F4-4AC9-8EC2-2284BECAD483}" destId="{DF65AAB3-21B1-4E4E-A7BA-7F1F0B4BD118}" srcOrd="4" destOrd="0" presId="urn:microsoft.com/office/officeart/2005/8/layout/orgChart1"/>
    <dgm:cxn modelId="{6BCDAAA6-E0B8-449B-A169-F6BA6AC998DA}" type="presParOf" srcId="{3AD5BFC1-C6F4-4AC9-8EC2-2284BECAD483}" destId="{806EBC05-FCA3-4D3F-AB09-BF9831E33682}" srcOrd="5" destOrd="0" presId="urn:microsoft.com/office/officeart/2005/8/layout/orgChart1"/>
    <dgm:cxn modelId="{31FD41D2-0B24-4D5B-8C26-23A325FE4EF2}" type="presParOf" srcId="{806EBC05-FCA3-4D3F-AB09-BF9831E33682}" destId="{09CEE0CD-B475-4648-A57D-B9F0DED11AD3}" srcOrd="0" destOrd="0" presId="urn:microsoft.com/office/officeart/2005/8/layout/orgChart1"/>
    <dgm:cxn modelId="{1793CD32-6964-4E3A-9760-D60E4EE66994}" type="presParOf" srcId="{09CEE0CD-B475-4648-A57D-B9F0DED11AD3}" destId="{055A27A2-DFF2-418B-AC22-661DAD823CF2}" srcOrd="0" destOrd="0" presId="urn:microsoft.com/office/officeart/2005/8/layout/orgChart1"/>
    <dgm:cxn modelId="{5D161768-5D09-497C-BB89-D7079BA92330}" type="presParOf" srcId="{09CEE0CD-B475-4648-A57D-B9F0DED11AD3}" destId="{4B6EA22E-5BF2-41CF-B28C-204461B713AC}" srcOrd="1" destOrd="0" presId="urn:microsoft.com/office/officeart/2005/8/layout/orgChart1"/>
    <dgm:cxn modelId="{7F38E2E3-4D30-4889-A681-5101075C4EC1}" type="presParOf" srcId="{806EBC05-FCA3-4D3F-AB09-BF9831E33682}" destId="{B10FDD5B-907D-4BE7-A118-078A363909D8}" srcOrd="1" destOrd="0" presId="urn:microsoft.com/office/officeart/2005/8/layout/orgChart1"/>
    <dgm:cxn modelId="{0827C555-351C-4ACE-8372-610B354BBF57}" type="presParOf" srcId="{806EBC05-FCA3-4D3F-AB09-BF9831E33682}" destId="{680E8EFD-1993-4ABF-B35B-7E52993AFF37}" srcOrd="2" destOrd="0" presId="urn:microsoft.com/office/officeart/2005/8/layout/orgChart1"/>
    <dgm:cxn modelId="{8674ED7E-8887-4C94-9889-1BF5F8B9BE81}" type="presParOf" srcId="{43267B98-618E-46AB-80EB-C2402B4748D3}" destId="{74D75C5C-07CB-47B4-A65C-1ED84628649E}" srcOrd="2" destOrd="0" presId="urn:microsoft.com/office/officeart/2005/8/layout/orgChart1"/>
    <dgm:cxn modelId="{CD34FC75-5C03-4700-9804-45BB75EC3A76}" type="presParOf" srcId="{74D75C5C-07CB-47B4-A65C-1ED84628649E}" destId="{6E8DDFC2-3ED8-42BE-879E-029A930E908D}" srcOrd="0" destOrd="0" presId="urn:microsoft.com/office/officeart/2005/8/layout/orgChart1"/>
    <dgm:cxn modelId="{855D10DC-E636-4B4B-8FEA-6796B2712FE5}" type="presParOf" srcId="{74D75C5C-07CB-47B4-A65C-1ED84628649E}" destId="{CCED1013-FD86-4BD7-8910-1DB44EC34D1C}" srcOrd="1" destOrd="0" presId="urn:microsoft.com/office/officeart/2005/8/layout/orgChart1"/>
    <dgm:cxn modelId="{4FC048DC-FDA1-499B-B422-47BD305BB503}" type="presParOf" srcId="{CCED1013-FD86-4BD7-8910-1DB44EC34D1C}" destId="{4DDF644B-9821-43BC-B5AC-F634003B33F3}" srcOrd="0" destOrd="0" presId="urn:microsoft.com/office/officeart/2005/8/layout/orgChart1"/>
    <dgm:cxn modelId="{E9EED0B0-ACAB-4AD3-AB8C-01F97898E7ED}" type="presParOf" srcId="{4DDF644B-9821-43BC-B5AC-F634003B33F3}" destId="{DDFAF6CE-C7DA-4FCD-AD4B-7D72D3B85826}" srcOrd="0" destOrd="0" presId="urn:microsoft.com/office/officeart/2005/8/layout/orgChart1"/>
    <dgm:cxn modelId="{4FEBD8E9-0E95-45F7-90F9-20DD7EE8DB67}" type="presParOf" srcId="{4DDF644B-9821-43BC-B5AC-F634003B33F3}" destId="{FB590451-D5FF-4AEA-8995-ED8379E0B572}" srcOrd="1" destOrd="0" presId="urn:microsoft.com/office/officeart/2005/8/layout/orgChart1"/>
    <dgm:cxn modelId="{1CDB9E9F-2D94-4E3B-A208-F142061E612B}" type="presParOf" srcId="{CCED1013-FD86-4BD7-8910-1DB44EC34D1C}" destId="{60D285B3-BC7B-41BD-9CBE-5278DE25EF79}" srcOrd="1" destOrd="0" presId="urn:microsoft.com/office/officeart/2005/8/layout/orgChart1"/>
    <dgm:cxn modelId="{CA630A54-E3D9-4EDA-8EEC-DBAF313F4B5D}" type="presParOf" srcId="{CCED1013-FD86-4BD7-8910-1DB44EC34D1C}" destId="{1AD9D1C2-796E-43D0-91C5-381C89AB96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F5C30-79FA-4A3D-8067-50E348EDAFDE}">
      <dsp:nvSpPr>
        <dsp:cNvPr id="0" name=""/>
        <dsp:cNvSpPr/>
      </dsp:nvSpPr>
      <dsp:spPr>
        <a:xfrm>
          <a:off x="0" y="481120"/>
          <a:ext cx="8596312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48BC3-A87C-4884-8CB0-B75EB9C3DDDC}">
      <dsp:nvSpPr>
        <dsp:cNvPr id="0" name=""/>
        <dsp:cNvSpPr/>
      </dsp:nvSpPr>
      <dsp:spPr>
        <a:xfrm>
          <a:off x="429815" y="176023"/>
          <a:ext cx="6133193" cy="7921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500" b="1" i="0" kern="1200" dirty="0" smtClean="0"/>
            <a:t>Desenvolvimento da Plataforma de Saúde Digital</a:t>
          </a:r>
          <a:endParaRPr lang="pt-PT" sz="2500" kern="1200" dirty="0"/>
        </a:p>
      </dsp:txBody>
      <dsp:txXfrm>
        <a:off x="468486" y="214694"/>
        <a:ext cx="6055851" cy="714835"/>
      </dsp:txXfrm>
    </dsp:sp>
    <dsp:sp modelId="{AACA39E9-FFF8-484E-B69F-26680CAF9ED5}">
      <dsp:nvSpPr>
        <dsp:cNvPr id="0" name=""/>
        <dsp:cNvSpPr/>
      </dsp:nvSpPr>
      <dsp:spPr>
        <a:xfrm>
          <a:off x="0" y="1635164"/>
          <a:ext cx="8596312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D0FB3-135B-43E6-B2A8-F8F09A7EE42D}">
      <dsp:nvSpPr>
        <dsp:cNvPr id="0" name=""/>
        <dsp:cNvSpPr/>
      </dsp:nvSpPr>
      <dsp:spPr>
        <a:xfrm>
          <a:off x="429815" y="1490920"/>
          <a:ext cx="6624335" cy="6313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500" b="1" i="0" kern="1200" dirty="0" smtClean="0"/>
            <a:t>Análise de Dados e Comunicação Segura</a:t>
          </a:r>
          <a:endParaRPr lang="pt-PT" sz="2500" kern="1200" dirty="0"/>
        </a:p>
      </dsp:txBody>
      <dsp:txXfrm>
        <a:off x="460634" y="1521739"/>
        <a:ext cx="6562697" cy="569685"/>
      </dsp:txXfrm>
    </dsp:sp>
    <dsp:sp modelId="{D010C484-FB5A-491F-8862-CCDC8EF72980}">
      <dsp:nvSpPr>
        <dsp:cNvPr id="0" name=""/>
        <dsp:cNvSpPr/>
      </dsp:nvSpPr>
      <dsp:spPr>
        <a:xfrm>
          <a:off x="0" y="2837458"/>
          <a:ext cx="8596312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3B4FB-CE30-48A9-94D1-B0EED68AA69B}">
      <dsp:nvSpPr>
        <dsp:cNvPr id="0" name=""/>
        <dsp:cNvSpPr/>
      </dsp:nvSpPr>
      <dsp:spPr>
        <a:xfrm>
          <a:off x="154394" y="3165507"/>
          <a:ext cx="6017418" cy="715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b="1" i="0" kern="1200" dirty="0" smtClean="0"/>
            <a:t>Testes, Resultados e Conclusões</a:t>
          </a:r>
          <a:endParaRPr lang="pt-BR" sz="2500" kern="1200" dirty="0"/>
        </a:p>
      </dsp:txBody>
      <dsp:txXfrm>
        <a:off x="189343" y="3200456"/>
        <a:ext cx="5947520" cy="646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DDFC2-3ED8-42BE-879E-029A930E908D}">
      <dsp:nvSpPr>
        <dsp:cNvPr id="0" name=""/>
        <dsp:cNvSpPr/>
      </dsp:nvSpPr>
      <dsp:spPr>
        <a:xfrm>
          <a:off x="4399030" y="1391806"/>
          <a:ext cx="264859" cy="1160335"/>
        </a:xfrm>
        <a:custGeom>
          <a:avLst/>
          <a:gdLst/>
          <a:ahLst/>
          <a:cxnLst/>
          <a:rect l="0" t="0" r="0" b="0"/>
          <a:pathLst>
            <a:path>
              <a:moveTo>
                <a:pt x="264859" y="0"/>
              </a:moveTo>
              <a:lnTo>
                <a:pt x="264859" y="1160335"/>
              </a:lnTo>
              <a:lnTo>
                <a:pt x="0" y="116033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5AAB3-21B1-4E4E-A7BA-7F1F0B4BD118}">
      <dsp:nvSpPr>
        <dsp:cNvPr id="0" name=""/>
        <dsp:cNvSpPr/>
      </dsp:nvSpPr>
      <dsp:spPr>
        <a:xfrm>
          <a:off x="4663890" y="1391806"/>
          <a:ext cx="3358439" cy="2320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5811"/>
              </a:lnTo>
              <a:lnTo>
                <a:pt x="3358439" y="2055811"/>
              </a:lnTo>
              <a:lnTo>
                <a:pt x="3358439" y="232067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AD039-B645-4762-B3DB-79788AF49820}">
      <dsp:nvSpPr>
        <dsp:cNvPr id="0" name=""/>
        <dsp:cNvSpPr/>
      </dsp:nvSpPr>
      <dsp:spPr>
        <a:xfrm>
          <a:off x="4663890" y="1391806"/>
          <a:ext cx="155661" cy="2320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5811"/>
              </a:lnTo>
              <a:lnTo>
                <a:pt x="155661" y="2055811"/>
              </a:lnTo>
              <a:lnTo>
                <a:pt x="155661" y="232067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28D44-4D45-48A6-B489-FF05005A7A0B}">
      <dsp:nvSpPr>
        <dsp:cNvPr id="0" name=""/>
        <dsp:cNvSpPr/>
      </dsp:nvSpPr>
      <dsp:spPr>
        <a:xfrm>
          <a:off x="1461111" y="1391806"/>
          <a:ext cx="3202778" cy="2320671"/>
        </a:xfrm>
        <a:custGeom>
          <a:avLst/>
          <a:gdLst/>
          <a:ahLst/>
          <a:cxnLst/>
          <a:rect l="0" t="0" r="0" b="0"/>
          <a:pathLst>
            <a:path>
              <a:moveTo>
                <a:pt x="3202778" y="0"/>
              </a:moveTo>
              <a:lnTo>
                <a:pt x="3202778" y="2055811"/>
              </a:lnTo>
              <a:lnTo>
                <a:pt x="0" y="2055811"/>
              </a:lnTo>
              <a:lnTo>
                <a:pt x="0" y="232067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9D572-DB2E-463C-BF37-C6E3497E1DDD}">
      <dsp:nvSpPr>
        <dsp:cNvPr id="0" name=""/>
        <dsp:cNvSpPr/>
      </dsp:nvSpPr>
      <dsp:spPr>
        <a:xfrm>
          <a:off x="3402655" y="130572"/>
          <a:ext cx="2522468" cy="12612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Sistema</a:t>
          </a:r>
          <a:endParaRPr lang="pt-PT" sz="2800" kern="1200" dirty="0"/>
        </a:p>
      </dsp:txBody>
      <dsp:txXfrm>
        <a:off x="3402655" y="130572"/>
        <a:ext cx="2522468" cy="1261234"/>
      </dsp:txXfrm>
    </dsp:sp>
    <dsp:sp modelId="{FD8C4ADB-9A66-474F-9251-49789BF65279}">
      <dsp:nvSpPr>
        <dsp:cNvPr id="0" name=""/>
        <dsp:cNvSpPr/>
      </dsp:nvSpPr>
      <dsp:spPr>
        <a:xfrm>
          <a:off x="44216" y="3712478"/>
          <a:ext cx="2833791" cy="12612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800" b="1" i="0" kern="1200" dirty="0" smtClean="0"/>
            <a:t>Módulo de Coleta de Dados</a:t>
          </a:r>
          <a:endParaRPr lang="pt-PT" sz="2800" kern="1200" dirty="0"/>
        </a:p>
      </dsp:txBody>
      <dsp:txXfrm>
        <a:off x="44216" y="3712478"/>
        <a:ext cx="2833791" cy="1261234"/>
      </dsp:txXfrm>
    </dsp:sp>
    <dsp:sp modelId="{176CCB07-4E21-4A94-996E-786DE30C6577}">
      <dsp:nvSpPr>
        <dsp:cNvPr id="0" name=""/>
        <dsp:cNvSpPr/>
      </dsp:nvSpPr>
      <dsp:spPr>
        <a:xfrm>
          <a:off x="3407726" y="3712478"/>
          <a:ext cx="2823651" cy="12612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i="0" kern="1200" dirty="0" smtClean="0"/>
            <a:t>Módulo de Aplicativo Móvel para Pacientes</a:t>
          </a:r>
          <a:endParaRPr lang="pt-PT" sz="2800" kern="1200" dirty="0"/>
        </a:p>
      </dsp:txBody>
      <dsp:txXfrm>
        <a:off x="3407726" y="3712478"/>
        <a:ext cx="2823651" cy="1261234"/>
      </dsp:txXfrm>
    </dsp:sp>
    <dsp:sp modelId="{055A27A2-DFF2-418B-AC22-661DAD823CF2}">
      <dsp:nvSpPr>
        <dsp:cNvPr id="0" name=""/>
        <dsp:cNvSpPr/>
      </dsp:nvSpPr>
      <dsp:spPr>
        <a:xfrm>
          <a:off x="6761095" y="3712478"/>
          <a:ext cx="2522468" cy="12612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800" b="1" i="0" kern="1200" dirty="0" smtClean="0"/>
            <a:t>Módulo de Notificações e Alertas</a:t>
          </a:r>
          <a:endParaRPr lang="pt-PT" sz="2800" kern="1200" dirty="0"/>
        </a:p>
      </dsp:txBody>
      <dsp:txXfrm>
        <a:off x="6761095" y="3712478"/>
        <a:ext cx="2522468" cy="1261234"/>
      </dsp:txXfrm>
    </dsp:sp>
    <dsp:sp modelId="{DDFAF6CE-C7DA-4FCD-AD4B-7D72D3B85826}">
      <dsp:nvSpPr>
        <dsp:cNvPr id="0" name=""/>
        <dsp:cNvSpPr/>
      </dsp:nvSpPr>
      <dsp:spPr>
        <a:xfrm>
          <a:off x="3654" y="1921525"/>
          <a:ext cx="4395376" cy="12612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800" b="1" i="0" kern="1200" dirty="0" smtClean="0"/>
            <a:t>Módulo de Registro e Autenticação</a:t>
          </a:r>
          <a:endParaRPr lang="pt-PT" sz="2800" kern="1200" dirty="0"/>
        </a:p>
      </dsp:txBody>
      <dsp:txXfrm>
        <a:off x="3654" y="1921525"/>
        <a:ext cx="4395376" cy="1261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514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900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879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494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31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3237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420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086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595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9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69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348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267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928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711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888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431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3342" y="2633032"/>
            <a:ext cx="8518282" cy="1131363"/>
          </a:xfrm>
        </p:spPr>
        <p:txBody>
          <a:bodyPr/>
          <a:lstStyle/>
          <a:p>
            <a:pPr algn="ctr"/>
            <a:r>
              <a:rPr lang="en-US" sz="2400" dirty="0" smtClean="0"/>
              <a:t>Tecnologia para Monitoramento remoto de </a:t>
            </a:r>
            <a:r>
              <a:rPr lang="pt-BR" sz="2400" dirty="0" smtClean="0"/>
              <a:t>pacientes</a:t>
            </a:r>
            <a:r>
              <a:rPr lang="en-US" sz="2400" dirty="0" smtClean="0"/>
              <a:t> </a:t>
            </a:r>
            <a:r>
              <a:rPr lang="pt-BR" sz="2400" b="1" dirty="0" smtClean="0"/>
              <a:t>Crônicos</a:t>
            </a:r>
            <a:br>
              <a:rPr lang="pt-BR" sz="2400" b="1" dirty="0" smtClean="0"/>
            </a:br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</a:rPr>
              <a:t>Grupo_2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012" y="4076242"/>
            <a:ext cx="8890612" cy="1949985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Almeida, Aguinaldo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Chavango, Chirley Amândio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Macuácua, Leonel André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Pacule, Manuel </a:t>
            </a:r>
            <a:r>
              <a:rPr lang="en-US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Arnaldo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Semo</a:t>
            </a:r>
            <a:r>
              <a:rPr lang="en-US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Agneila </a:t>
            </a:r>
            <a:r>
              <a:rPr 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Karina </a:t>
            </a:r>
            <a:r>
              <a:rPr lang="en-US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Celestino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Sibiya</a:t>
            </a:r>
            <a:r>
              <a:rPr 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Ndiwani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/>
              <a:t> 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……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0BFB4111-4A02-BC8D-124E-48787CFD2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03" b="5532"/>
          <a:stretch/>
        </p:blipFill>
        <p:spPr>
          <a:xfrm>
            <a:off x="5215365" y="121208"/>
            <a:ext cx="947093" cy="1047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5" name="Title 1"/>
          <p:cNvSpPr txBox="1">
            <a:spLocks/>
          </p:cNvSpPr>
          <p:nvPr/>
        </p:nvSpPr>
        <p:spPr>
          <a:xfrm>
            <a:off x="956224" y="1335313"/>
            <a:ext cx="8518282" cy="11313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sz="2800" dirty="0">
                <a:latin typeface="Verdana" panose="020B0604030504040204" pitchFamily="34" charset="0"/>
                <a:ea typeface="Verdana" panose="020B0604030504040204" pitchFamily="34" charset="0"/>
              </a:rPr>
              <a:t>Departamento de Eletrotecnia</a:t>
            </a:r>
          </a:p>
          <a:p>
            <a:pPr algn="ctr"/>
            <a:r>
              <a:rPr lang="pt-PT" sz="2800" dirty="0">
                <a:latin typeface="Verdana" panose="020B0604030504040204" pitchFamily="34" charset="0"/>
                <a:ea typeface="Verdana" panose="020B0604030504040204" pitchFamily="34" charset="0"/>
              </a:rPr>
              <a:t>Engenharia Informática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9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Arquitectura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23367629"/>
              </p:ext>
            </p:extLst>
          </p:nvPr>
        </p:nvGraphicFramePr>
        <p:xfrm>
          <a:off x="914400" y="1476260"/>
          <a:ext cx="9287219" cy="5104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80" y="0"/>
            <a:ext cx="9788691" cy="5130188"/>
          </a:xfrm>
        </p:spPr>
        <p:txBody>
          <a:bodyPr>
            <a:normAutofit/>
          </a:bodyPr>
          <a:lstStyle/>
          <a:p>
            <a:r>
              <a:rPr lang="pt-PT" sz="2400" dirty="0" smtClean="0">
                <a:solidFill>
                  <a:schemeClr val="tx1"/>
                </a:solidFill>
              </a:rPr>
              <a:t/>
            </a:r>
            <a:br>
              <a:rPr lang="pt-PT" sz="2400" dirty="0" smtClean="0">
                <a:solidFill>
                  <a:schemeClr val="tx1"/>
                </a:solidFill>
              </a:rPr>
            </a:b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00214" y="99149"/>
            <a:ext cx="11011563" cy="6599105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pPr marL="0" indent="0">
              <a:buNone/>
            </a:pPr>
            <a:r>
              <a:rPr lang="pt-BR" sz="4000" dirty="0" smtClean="0">
                <a:solidFill>
                  <a:schemeClr val="accent1"/>
                </a:solidFill>
              </a:rPr>
              <a:t>Modulos</a:t>
            </a:r>
            <a:r>
              <a:rPr lang="pt-BR" sz="4000" dirty="0" smtClean="0"/>
              <a:t>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PT" sz="2400" b="1" dirty="0"/>
              <a:t>Módulo de Registro e Autenticação:</a:t>
            </a:r>
            <a:endParaRPr lang="pt-PT" sz="2400" dirty="0"/>
          </a:p>
          <a:p>
            <a:pPr marL="0" indent="0">
              <a:buNone/>
            </a:pPr>
            <a:r>
              <a:rPr lang="pt-PT" sz="2400" b="1" dirty="0" smtClean="0"/>
              <a:t> Funcionalidades</a:t>
            </a:r>
            <a:r>
              <a:rPr lang="pt-PT" sz="2400" b="1" dirty="0"/>
              <a:t>:</a:t>
            </a:r>
            <a:endParaRPr lang="pt-PT" sz="2400" dirty="0"/>
          </a:p>
          <a:p>
            <a:pPr marL="457200" lvl="1" indent="0">
              <a:buNone/>
            </a:pPr>
            <a:r>
              <a:rPr lang="pt-PT" sz="2400" dirty="0"/>
              <a:t>Cadastro de pacientes, profissionais de saúde e administradores.</a:t>
            </a:r>
          </a:p>
          <a:p>
            <a:pPr marL="457200" lvl="1" indent="0">
              <a:buNone/>
            </a:pPr>
            <a:r>
              <a:rPr lang="pt-PT" sz="2400" dirty="0"/>
              <a:t>Autenticação segura para garantir o acesso autorizado</a:t>
            </a:r>
            <a:r>
              <a:rPr lang="pt-PT" sz="2400" dirty="0" smtClean="0"/>
              <a:t>.</a:t>
            </a:r>
            <a:endParaRPr lang="pt-BR" sz="2400" dirty="0" smtClean="0"/>
          </a:p>
          <a:p>
            <a:pPr marL="0" indent="0">
              <a:buNone/>
            </a:pPr>
            <a:r>
              <a:rPr lang="pt-PT" sz="2400" b="1" dirty="0"/>
              <a:t>Módulo de Coleta de Dados:</a:t>
            </a:r>
            <a:endParaRPr lang="pt-PT" sz="2400" dirty="0"/>
          </a:p>
          <a:p>
            <a:pPr marL="0" indent="0">
              <a:buNone/>
            </a:pPr>
            <a:r>
              <a:rPr lang="pt-PT" sz="2400" b="1" dirty="0" smtClean="0"/>
              <a:t> Funcionalidades</a:t>
            </a:r>
            <a:r>
              <a:rPr lang="pt-PT" sz="2400" b="1" dirty="0"/>
              <a:t>:</a:t>
            </a:r>
            <a:endParaRPr lang="pt-PT" sz="2400" dirty="0"/>
          </a:p>
          <a:p>
            <a:pPr marL="457200" lvl="1" indent="0">
              <a:buNone/>
            </a:pPr>
            <a:r>
              <a:rPr lang="pt-PT" sz="2400" dirty="0" smtClean="0"/>
              <a:t>Integração </a:t>
            </a:r>
            <a:r>
              <a:rPr lang="pt-PT" sz="2400" dirty="0"/>
              <a:t>com sensores de saúde para coletar dados vitais, como glicose, pressão arterial, frequência cardíaca, entre outros.</a:t>
            </a:r>
          </a:p>
          <a:p>
            <a:pPr marL="457200" lvl="1" indent="0">
              <a:buNone/>
            </a:pPr>
            <a:r>
              <a:rPr lang="pt-PT" sz="2400" dirty="0"/>
              <a:t>Atualização contínua dos dados para um repositório central</a:t>
            </a:r>
            <a:r>
              <a:rPr lang="pt-PT" sz="2400" dirty="0" smtClean="0"/>
              <a:t>.</a:t>
            </a:r>
          </a:p>
          <a:p>
            <a:pPr lvl="1"/>
            <a:endParaRPr lang="pt-PT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15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10934444" cy="624840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Cont....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PT" sz="2700" b="1" dirty="0">
                <a:solidFill>
                  <a:schemeClr val="tx2"/>
                </a:solidFill>
              </a:rPr>
              <a:t>Módulo de Aplicativo Móvel para Pacientes:</a:t>
            </a:r>
            <a:r>
              <a:rPr lang="pt-PT" sz="2700" dirty="0">
                <a:solidFill>
                  <a:schemeClr val="tx2"/>
                </a:solidFill>
              </a:rPr>
              <a:t/>
            </a:r>
            <a:br>
              <a:rPr lang="pt-PT" sz="2700" dirty="0">
                <a:solidFill>
                  <a:schemeClr val="tx2"/>
                </a:solidFill>
              </a:rPr>
            </a:br>
            <a:r>
              <a:rPr lang="pt-PT" sz="2700" b="1" dirty="0">
                <a:solidFill>
                  <a:schemeClr val="tx2"/>
                </a:solidFill>
              </a:rPr>
              <a:t>Funcionalidades</a:t>
            </a:r>
            <a:r>
              <a:rPr lang="pt-PT" sz="2700" b="1" dirty="0" smtClean="0">
                <a:solidFill>
                  <a:schemeClr val="tx2"/>
                </a:solidFill>
              </a:rPr>
              <a:t>:</a:t>
            </a:r>
            <a:r>
              <a:rPr lang="pt-PT" sz="2700" b="1" dirty="0" smtClean="0"/>
              <a:t/>
            </a:r>
            <a:br>
              <a:rPr lang="pt-PT" sz="2700" b="1" dirty="0" smtClean="0"/>
            </a:br>
            <a:r>
              <a:rPr lang="pt-PT" sz="2700" dirty="0"/>
              <a:t/>
            </a:r>
            <a:br>
              <a:rPr lang="pt-PT" sz="2700" dirty="0"/>
            </a:br>
            <a:r>
              <a:rPr lang="pt-PT" sz="2700" dirty="0">
                <a:solidFill>
                  <a:schemeClr val="tx1"/>
                </a:solidFill>
              </a:rPr>
              <a:t>Lembretes de medicamentos e instruções personalizadas.</a:t>
            </a:r>
            <a:br>
              <a:rPr lang="pt-PT" sz="2700" dirty="0">
                <a:solidFill>
                  <a:schemeClr val="tx1"/>
                </a:solidFill>
              </a:rPr>
            </a:br>
            <a:r>
              <a:rPr lang="pt-PT" sz="2700" dirty="0">
                <a:solidFill>
                  <a:schemeClr val="tx1"/>
                </a:solidFill>
              </a:rPr>
              <a:t>Visualização dos próprios dados de saúde</a:t>
            </a:r>
            <a:r>
              <a:rPr lang="pt-PT" sz="2700" dirty="0" smtClean="0">
                <a:solidFill>
                  <a:schemeClr val="tx1"/>
                </a:solidFill>
              </a:rPr>
              <a:t>.</a:t>
            </a:r>
            <a:br>
              <a:rPr lang="pt-PT" sz="2700" dirty="0" smtClean="0">
                <a:solidFill>
                  <a:schemeClr val="tx1"/>
                </a:solidFill>
              </a:rPr>
            </a:br>
            <a:r>
              <a:rPr lang="pt-PT" sz="2700" dirty="0">
                <a:solidFill>
                  <a:schemeClr val="tx1"/>
                </a:solidFill>
              </a:rPr>
              <a:t/>
            </a:r>
            <a:br>
              <a:rPr lang="pt-PT" sz="2700" dirty="0">
                <a:solidFill>
                  <a:schemeClr val="tx1"/>
                </a:solidFill>
              </a:rPr>
            </a:br>
            <a:r>
              <a:rPr lang="pt-PT" sz="2700" b="1" dirty="0">
                <a:solidFill>
                  <a:schemeClr val="tx1"/>
                </a:solidFill>
              </a:rPr>
              <a:t>Módulo de Notificações e Alertas:</a:t>
            </a:r>
            <a:r>
              <a:rPr lang="pt-PT" sz="2700" dirty="0">
                <a:solidFill>
                  <a:schemeClr val="tx1"/>
                </a:solidFill>
              </a:rPr>
              <a:t/>
            </a:r>
            <a:br>
              <a:rPr lang="pt-PT" sz="2700" dirty="0">
                <a:solidFill>
                  <a:schemeClr val="tx1"/>
                </a:solidFill>
              </a:rPr>
            </a:br>
            <a:r>
              <a:rPr lang="pt-PT" sz="2700" b="1" dirty="0">
                <a:solidFill>
                  <a:schemeClr val="tx1"/>
                </a:solidFill>
              </a:rPr>
              <a:t>Funcionalidades</a:t>
            </a:r>
            <a:r>
              <a:rPr lang="pt-PT" sz="2700" b="1" dirty="0" smtClean="0">
                <a:solidFill>
                  <a:schemeClr val="tx1"/>
                </a:solidFill>
              </a:rPr>
              <a:t>:</a:t>
            </a:r>
            <a:r>
              <a:rPr lang="pt-PT" sz="2700" b="1" dirty="0" smtClean="0"/>
              <a:t/>
            </a:r>
            <a:br>
              <a:rPr lang="pt-PT" sz="2700" b="1" dirty="0" smtClean="0"/>
            </a:br>
            <a:r>
              <a:rPr lang="pt-PT" sz="2700" dirty="0"/>
              <a:t/>
            </a:r>
            <a:br>
              <a:rPr lang="pt-PT" sz="2700" dirty="0"/>
            </a:br>
            <a:r>
              <a:rPr lang="pt-PT" sz="2700" dirty="0">
                <a:solidFill>
                  <a:schemeClr val="tx1"/>
                </a:solidFill>
              </a:rPr>
              <a:t>Envio de notificações automáticas para pacientes sobre lembretes, resultados de análises e instruções.</a:t>
            </a:r>
            <a:br>
              <a:rPr lang="pt-PT" sz="2700" dirty="0">
                <a:solidFill>
                  <a:schemeClr val="tx1"/>
                </a:solidFill>
              </a:rPr>
            </a:br>
            <a:r>
              <a:rPr lang="pt-PT" sz="2700" dirty="0">
                <a:solidFill>
                  <a:schemeClr val="tx1"/>
                </a:solidFill>
              </a:rPr>
              <a:t>Alertas em tempo real para profissionais de saúde sobre mudanças críticas.</a:t>
            </a:r>
            <a:r>
              <a:rPr lang="pt-PT" dirty="0">
                <a:solidFill>
                  <a:schemeClr val="tx1"/>
                </a:solidFill>
              </a:rPr>
              <a:t/>
            </a:r>
            <a:br>
              <a:rPr lang="pt-PT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9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890377" cy="6248400"/>
          </a:xfrm>
        </p:spPr>
        <p:txBody>
          <a:bodyPr>
            <a:normAutofit/>
          </a:bodyPr>
          <a:lstStyle/>
          <a:p>
            <a:r>
              <a:rPr lang="pt-BR" dirty="0" smtClean="0"/>
              <a:t>Conclusão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2400" dirty="0" smtClean="0"/>
              <a:t>em suma :</a:t>
            </a:r>
            <a:r>
              <a:rPr lang="pt-PT" sz="2400" dirty="0" smtClean="0">
                <a:solidFill>
                  <a:schemeClr val="tx1"/>
                </a:solidFill>
              </a:rPr>
              <a:t>O </a:t>
            </a:r>
            <a:r>
              <a:rPr lang="pt-PT" sz="2400" dirty="0">
                <a:solidFill>
                  <a:schemeClr val="tx1"/>
                </a:solidFill>
              </a:rPr>
              <a:t>projeto da Plataforma de Saúde Digital para Monitoramento Remoto de Pacientes Crônicos alcançou resultados significativos, demonstrando a eficácia do monitoramento remoto na detecção precoce de mudanças de saúde. Embora tenham surgido desafios, como a necessidade de educação do usuário e integração técnica, o impacto esperado inclui a redução de hospitalizações e uma abordagem mais centrada no paciente para o cuidado crônico, promovendo um avanço transformador na prestação de serviços de </a:t>
            </a:r>
            <a:r>
              <a:rPr lang="pt-PT" sz="2400" dirty="0" smtClean="0">
                <a:solidFill>
                  <a:schemeClr val="tx1"/>
                </a:solidFill>
              </a:rPr>
              <a:t>saúde.</a:t>
            </a:r>
            <a:r>
              <a:rPr lang="pt-BR" sz="2400" b="1" dirty="0" smtClean="0">
                <a:solidFill>
                  <a:schemeClr val="tx1"/>
                </a:solidFill>
              </a:rPr>
              <a:t/>
            </a:r>
            <a:br>
              <a:rPr lang="pt-BR" sz="2400" b="1" dirty="0" smtClean="0">
                <a:solidFill>
                  <a:schemeClr val="tx1"/>
                </a:solidFill>
              </a:rPr>
            </a:br>
            <a:endParaRPr lang="pt-B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02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015935"/>
              </p:ext>
            </p:extLst>
          </p:nvPr>
        </p:nvGraphicFramePr>
        <p:xfrm>
          <a:off x="677690" y="2149571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695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50843" y="1028343"/>
            <a:ext cx="978297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b="1" dirty="0">
                <a:solidFill>
                  <a:srgbClr val="0D0D0D"/>
                </a:solidFill>
                <a:latin typeface="Söhne"/>
              </a:rPr>
              <a:t>Desenvolvimento da Plataforma de Saúde Digital</a:t>
            </a:r>
            <a:r>
              <a:rPr lang="pt-PT" sz="2400" b="1" dirty="0" smtClean="0">
                <a:solidFill>
                  <a:srgbClr val="0D0D0D"/>
                </a:solidFill>
                <a:latin typeface="Söhne"/>
              </a:rPr>
              <a:t>:</a:t>
            </a:r>
          </a:p>
          <a:p>
            <a:pPr lvl="1"/>
            <a:endParaRPr lang="pt-PT" dirty="0" smtClean="0">
              <a:solidFill>
                <a:srgbClr val="0D0D0D"/>
              </a:solidFill>
              <a:latin typeface="Söhne"/>
            </a:endParaRPr>
          </a:p>
          <a:p>
            <a:pPr lvl="1"/>
            <a:r>
              <a:rPr lang="pt-PT" dirty="0" smtClean="0">
                <a:solidFill>
                  <a:srgbClr val="0D0D0D"/>
                </a:solidFill>
                <a:latin typeface="Söhne"/>
              </a:rPr>
              <a:t>Detalhes </a:t>
            </a:r>
            <a:r>
              <a:rPr lang="pt-PT" dirty="0">
                <a:solidFill>
                  <a:srgbClr val="0D0D0D"/>
                </a:solidFill>
                <a:latin typeface="Söhne"/>
              </a:rPr>
              <a:t>sobre a arquitetura do sistema, integração de sensores e dispositivos de monitoramento, e o desenvolvimento do aplicativo móvel para pacientes</a:t>
            </a:r>
            <a:r>
              <a:rPr lang="pt-PT" dirty="0" smtClean="0">
                <a:solidFill>
                  <a:srgbClr val="0D0D0D"/>
                </a:solidFill>
                <a:latin typeface="Söhne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endParaRPr lang="pt-PT" dirty="0">
              <a:solidFill>
                <a:srgbClr val="0D0D0D"/>
              </a:solidFill>
              <a:latin typeface="Söhne"/>
            </a:endParaRPr>
          </a:p>
          <a:p>
            <a:r>
              <a:rPr lang="pt-PT" sz="2400" b="1" dirty="0">
                <a:solidFill>
                  <a:srgbClr val="0D0D0D"/>
                </a:solidFill>
                <a:latin typeface="Söhne"/>
              </a:rPr>
              <a:t>Análise de Dados e Comunicação Segura</a:t>
            </a:r>
            <a:r>
              <a:rPr lang="pt-PT" sz="2400" b="1" dirty="0" smtClean="0">
                <a:solidFill>
                  <a:srgbClr val="0D0D0D"/>
                </a:solidFill>
                <a:latin typeface="Söhne"/>
              </a:rPr>
              <a:t>:</a:t>
            </a:r>
          </a:p>
          <a:p>
            <a:endParaRPr lang="pt-PT" dirty="0">
              <a:solidFill>
                <a:srgbClr val="0D0D0D"/>
              </a:solidFill>
              <a:latin typeface="Söhne"/>
            </a:endParaRPr>
          </a:p>
          <a:p>
            <a:pPr lvl="1"/>
            <a:r>
              <a:rPr lang="pt-PT" dirty="0">
                <a:solidFill>
                  <a:srgbClr val="0D0D0D"/>
                </a:solidFill>
                <a:latin typeface="Söhne"/>
              </a:rPr>
              <a:t>Implementação de algoritmos de análise de dados para detecção de padrões e geração de alertas</a:t>
            </a:r>
            <a:r>
              <a:rPr lang="pt-PT" dirty="0" smtClean="0">
                <a:solidFill>
                  <a:srgbClr val="0D0D0D"/>
                </a:solidFill>
                <a:latin typeface="Söhne"/>
              </a:rPr>
              <a:t>.</a:t>
            </a:r>
          </a:p>
          <a:p>
            <a:pPr lvl="1"/>
            <a:endParaRPr lang="pt-PT" dirty="0">
              <a:solidFill>
                <a:srgbClr val="0D0D0D"/>
              </a:solidFill>
              <a:latin typeface="Söhne"/>
            </a:endParaRPr>
          </a:p>
          <a:p>
            <a:pPr lvl="1"/>
            <a:r>
              <a:rPr lang="pt-PT" dirty="0">
                <a:solidFill>
                  <a:srgbClr val="0D0D0D"/>
                </a:solidFill>
                <a:latin typeface="Söhne"/>
              </a:rPr>
              <a:t>Descrição da comunicação segura entre pacientes e profissionais de saúde, incluindo garantias de privacidade</a:t>
            </a:r>
            <a:r>
              <a:rPr lang="pt-PT" dirty="0" smtClean="0">
                <a:solidFill>
                  <a:srgbClr val="0D0D0D"/>
                </a:solidFill>
                <a:latin typeface="Söhne"/>
              </a:rPr>
              <a:t>.</a:t>
            </a:r>
          </a:p>
          <a:p>
            <a:pPr lvl="1"/>
            <a:endParaRPr lang="pt-PT" dirty="0">
              <a:solidFill>
                <a:srgbClr val="0D0D0D"/>
              </a:solidFill>
              <a:latin typeface="Söhne"/>
            </a:endParaRPr>
          </a:p>
          <a:p>
            <a:r>
              <a:rPr lang="pt-PT" sz="2400" b="1" dirty="0">
                <a:solidFill>
                  <a:srgbClr val="0D0D0D"/>
                </a:solidFill>
                <a:latin typeface="Söhne"/>
              </a:rPr>
              <a:t>Testes, Resultados e Conclusões</a:t>
            </a:r>
            <a:r>
              <a:rPr lang="pt-PT" sz="2400" b="1" dirty="0" smtClean="0">
                <a:solidFill>
                  <a:srgbClr val="0D0D0D"/>
                </a:solidFill>
                <a:latin typeface="Söhne"/>
              </a:rPr>
              <a:t>:</a:t>
            </a:r>
          </a:p>
          <a:p>
            <a:endParaRPr lang="pt-PT" dirty="0">
              <a:solidFill>
                <a:srgbClr val="0D0D0D"/>
              </a:solidFill>
              <a:latin typeface="Söhne"/>
            </a:endParaRPr>
          </a:p>
          <a:p>
            <a:pPr lvl="1"/>
            <a:r>
              <a:rPr lang="pt-PT" dirty="0">
                <a:solidFill>
                  <a:srgbClr val="0D0D0D"/>
                </a:solidFill>
                <a:latin typeface="Söhne"/>
              </a:rPr>
              <a:t>Métodos de teste utilizados para validar a eficácia, segurança e usabilidade da plataforma</a:t>
            </a:r>
            <a:r>
              <a:rPr lang="pt-PT" dirty="0" smtClean="0">
                <a:solidFill>
                  <a:srgbClr val="0D0D0D"/>
                </a:solidFill>
                <a:latin typeface="Söhne"/>
              </a:rPr>
              <a:t>.</a:t>
            </a:r>
          </a:p>
          <a:p>
            <a:pPr lvl="1"/>
            <a:endParaRPr lang="pt-PT" dirty="0">
              <a:solidFill>
                <a:srgbClr val="0D0D0D"/>
              </a:solidFill>
              <a:latin typeface="Söhne"/>
            </a:endParaRPr>
          </a:p>
          <a:p>
            <a:pPr lvl="1"/>
            <a:r>
              <a:rPr lang="pt-PT" dirty="0">
                <a:solidFill>
                  <a:srgbClr val="0D0D0D"/>
                </a:solidFill>
                <a:latin typeface="Söhne"/>
              </a:rPr>
              <a:t>Discussão sobre resultados esperados, desafios enfrentados durante o desenvolvimento e conclusões finais do projeto.</a:t>
            </a:r>
            <a:endParaRPr lang="pt-PT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998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81" y="1488560"/>
            <a:ext cx="9887843" cy="5187662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Descrição</a:t>
            </a:r>
          </a:p>
          <a:p>
            <a:endParaRPr lang="en-US" dirty="0"/>
          </a:p>
          <a:p>
            <a:pPr marL="0" indent="0">
              <a:buNone/>
            </a:pPr>
            <a:r>
              <a:rPr lang="pt-PT" sz="2400" dirty="0"/>
              <a:t>Desenvolver uma plataforma de saúde digital que permita o monitoramento remoto de pacientes com condições crônicas, como diabetes, </a:t>
            </a:r>
            <a:r>
              <a:rPr lang="pt-PT" sz="2400" dirty="0" smtClean="0"/>
              <a:t>hipertensão,Apneia do sono  </a:t>
            </a:r>
            <a:r>
              <a:rPr lang="pt-PT" sz="2400" dirty="0"/>
              <a:t>ou doenças cardíacas</a:t>
            </a:r>
            <a:r>
              <a:rPr lang="pt-PT" sz="2400" dirty="0" smtClean="0"/>
              <a:t>.</a:t>
            </a:r>
          </a:p>
          <a:p>
            <a:pPr marL="0" indent="0">
              <a:buNone/>
            </a:pPr>
            <a:r>
              <a:rPr lang="pt-PT" sz="2400" dirty="0" smtClean="0"/>
              <a:t> </a:t>
            </a:r>
            <a:r>
              <a:rPr lang="pt-PT" sz="2400" dirty="0"/>
              <a:t>A plataforma deve incorporar sensores de saúde, aplicativos móveis e análise de dados para fornecer uma visão abrangente do estado de saúde do paciente, permitindo intervenções proativas por parte dos profissionais de saúde</a:t>
            </a:r>
            <a:r>
              <a:rPr lang="pt-PT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24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1" y="851970"/>
            <a:ext cx="9381066" cy="5681031"/>
          </a:xfrm>
        </p:spPr>
        <p:txBody>
          <a:bodyPr>
            <a:normAutofit/>
          </a:bodyPr>
          <a:lstStyle/>
          <a:p>
            <a:r>
              <a:rPr lang="pt-BR" dirty="0" smtClean="0"/>
              <a:t>Funcionalidade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PT" sz="2700" b="1" dirty="0">
                <a:solidFill>
                  <a:schemeClr val="tx1"/>
                </a:solidFill>
              </a:rPr>
              <a:t>O </a:t>
            </a:r>
            <a:r>
              <a:rPr lang="pt-BR" sz="2700" b="1" dirty="0">
                <a:solidFill>
                  <a:schemeClr val="tx1"/>
                </a:solidFill>
              </a:rPr>
              <a:t>paciente encera o exame no próprio </a:t>
            </a:r>
            <a:r>
              <a:rPr lang="pt-BR" sz="2700" b="1" dirty="0" smtClean="0">
                <a:solidFill>
                  <a:schemeClr val="tx1"/>
                </a:solidFill>
              </a:rPr>
              <a:t>aplicativo ,</a:t>
            </a:r>
            <a:r>
              <a:rPr lang="pt-BR" sz="2700" b="1" dirty="0">
                <a:solidFill>
                  <a:schemeClr val="tx1"/>
                </a:solidFill>
              </a:rPr>
              <a:t>os dados sobem para </a:t>
            </a:r>
            <a:r>
              <a:rPr lang="pt-BR" sz="2700" b="1" dirty="0" smtClean="0">
                <a:solidFill>
                  <a:schemeClr val="tx1"/>
                </a:solidFill>
              </a:rPr>
              <a:t>nuvem ,</a:t>
            </a:r>
            <a:r>
              <a:rPr lang="pt-BR" sz="2700" b="1" dirty="0">
                <a:solidFill>
                  <a:schemeClr val="tx1"/>
                </a:solidFill>
              </a:rPr>
              <a:t>são processados e gerado um laudo automaticamente e </a:t>
            </a:r>
            <a:r>
              <a:rPr lang="pt-BR" sz="2700" b="1" dirty="0" smtClean="0">
                <a:solidFill>
                  <a:schemeClr val="tx1"/>
                </a:solidFill>
              </a:rPr>
              <a:t>disponibilizados </a:t>
            </a:r>
            <a:r>
              <a:rPr lang="pt-BR" sz="2700" b="1" dirty="0">
                <a:solidFill>
                  <a:schemeClr val="tx1"/>
                </a:solidFill>
              </a:rPr>
              <a:t>por profissional de saúde.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028" y="1676399"/>
            <a:ext cx="4364172" cy="230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Objectivos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198" y="1642796"/>
            <a:ext cx="946920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dirty="0" smtClean="0"/>
          </a:p>
          <a:p>
            <a:r>
              <a:rPr lang="pt-PT" sz="2400" dirty="0" smtClean="0"/>
              <a:t>Melhorar </a:t>
            </a:r>
            <a:r>
              <a:rPr lang="pt-PT" sz="2400" dirty="0"/>
              <a:t>a detecção precoce de complicações e a prevenção de internações hospitalares.</a:t>
            </a:r>
          </a:p>
          <a:p>
            <a:r>
              <a:rPr lang="pt-PT" sz="2400" dirty="0"/>
              <a:t>Empoderar os pacientes no gerenciamento autônomo de suas condições de saúde.</a:t>
            </a:r>
          </a:p>
          <a:p>
            <a:r>
              <a:rPr lang="pt-PT" sz="2400" dirty="0"/>
              <a:t>Facilitar o monitoramento contínuo de pacientes com condições crônicas</a:t>
            </a:r>
            <a:r>
              <a:rPr lang="pt-PT" sz="2400" dirty="0" smtClean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954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Vantagens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Diminuir custos e aumentar o acesso no  </a:t>
            </a:r>
            <a:r>
              <a:rPr lang="pt-BR" sz="2400" dirty="0"/>
              <a:t>diagnósticos dessas doenças. </a:t>
            </a:r>
            <a:endParaRPr lang="en-US" sz="2400" dirty="0" smtClean="0"/>
          </a:p>
          <a:p>
            <a:r>
              <a:rPr lang="en-US" sz="2400" dirty="0" smtClean="0"/>
              <a:t>Facilidade na </a:t>
            </a:r>
            <a:r>
              <a:rPr lang="pt-BR" sz="2400" dirty="0" smtClean="0"/>
              <a:t>realização  e ultra baixo custo.</a:t>
            </a:r>
            <a:endParaRPr lang="en-US" sz="2400" dirty="0" smtClean="0"/>
          </a:p>
          <a:p>
            <a:r>
              <a:rPr lang="pt-PT" sz="2400" dirty="0"/>
              <a:t>promovendo um cuidado mais personalizado e eficiente, ao mesmo tempo em que alivia a carga sobre os sistemas de saúde tradicionais</a:t>
            </a:r>
            <a:r>
              <a:rPr lang="pt-PT" sz="2400" dirty="0" smtClean="0"/>
              <a:t>.</a:t>
            </a:r>
          </a:p>
          <a:p>
            <a:r>
              <a:rPr lang="pt-PT" sz="2400" dirty="0"/>
              <a:t>A plataforma facilita a comunicação entre pacientes e profissionais de saúde, permitindo a troca de informações importantes e o esclarecimento de dúvidas.</a:t>
            </a:r>
          </a:p>
        </p:txBody>
      </p:sp>
    </p:spTree>
    <p:extLst>
      <p:ext uri="{BB962C8B-B14F-4D97-AF65-F5344CB8AC3E}">
        <p14:creationId xmlns:p14="http://schemas.microsoft.com/office/powerpoint/2010/main" val="26801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69" y="179942"/>
            <a:ext cx="8596668" cy="63530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Interessados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199" y="925417"/>
            <a:ext cx="10493770" cy="5932583"/>
          </a:xfrm>
        </p:spPr>
        <p:txBody>
          <a:bodyPr>
            <a:normAutofit fontScale="77500" lnSpcReduction="20000"/>
          </a:bodyPr>
          <a:lstStyle/>
          <a:p>
            <a:r>
              <a:rPr lang="pt-PT" sz="3800" b="1" dirty="0"/>
              <a:t>Pacientes Crônicos:</a:t>
            </a:r>
            <a:endParaRPr lang="pt-PT" sz="3800" dirty="0"/>
          </a:p>
          <a:p>
            <a:pPr lvl="1"/>
            <a:r>
              <a:rPr lang="pt-PT" sz="2600" b="1" dirty="0"/>
              <a:t>Benefício:</a:t>
            </a:r>
            <a:r>
              <a:rPr lang="pt-PT" sz="2600" dirty="0"/>
              <a:t> Os pacientes crônicos são os principais usuários diretos do sistema. Eles se beneficiarão ao terem acesso contínuo a informações sobre seu estado de saúde, recebendo alertas sobre mudanças importantes, lembretes de medicamentos e a capacidade de registrar sintomas. Isso promove a autogestão e melhora a qualidade de vida ao evitar complicações graves.</a:t>
            </a:r>
          </a:p>
          <a:p>
            <a:r>
              <a:rPr lang="pt-PT" sz="3800" b="1" dirty="0"/>
              <a:t>Profissionais de Saúde:</a:t>
            </a:r>
            <a:endParaRPr lang="pt-PT" sz="3800" dirty="0"/>
          </a:p>
          <a:p>
            <a:pPr lvl="1"/>
            <a:r>
              <a:rPr lang="pt-PT" sz="2600" b="1" dirty="0"/>
              <a:t>Benefício:</a:t>
            </a:r>
            <a:r>
              <a:rPr lang="pt-PT" sz="2600" dirty="0"/>
              <a:t> Médicos, enfermeiros e outros profissionais de saúde utilizam o sistema para monitorar os pacientes remotamente. Eles se beneficiam ao receberem dados em tempo real, alertas de mudanças significativas no estado de saúde do paciente e ferramentas de análise que auxiliam na tomada de decisões informadas. Isso permite intervenções proativas, reduzindo a necessidade de visitas presenciais e otimizando o tempo dos profissionais.</a:t>
            </a:r>
          </a:p>
          <a:p>
            <a:r>
              <a:rPr lang="pt-PT" sz="3800" b="1" dirty="0"/>
              <a:t>Sistema de Saúde e Instituições Médicas:</a:t>
            </a:r>
            <a:endParaRPr lang="pt-PT" sz="3800" dirty="0"/>
          </a:p>
          <a:p>
            <a:pPr lvl="1"/>
            <a:r>
              <a:rPr lang="pt-PT" sz="2600" b="1" dirty="0"/>
              <a:t>Benefício:</a:t>
            </a:r>
            <a:r>
              <a:rPr lang="pt-PT" sz="2600" dirty="0"/>
              <a:t> As instituições de saúde, como hospitais e clínicas, se beneficiam da redução da carga de trabalho e hospitalizações de emergência. Isso contribui para a eficiência operacional, reduz custos associados a tratamentos emergenciais e melhora a gestão de recursos</a:t>
            </a:r>
            <a:r>
              <a:rPr lang="pt-PT" sz="2600" dirty="0" smtClean="0"/>
              <a:t>.</a:t>
            </a:r>
            <a:endParaRPr lang="pt-PT" sz="2600" dirty="0"/>
          </a:p>
        </p:txBody>
      </p:sp>
    </p:spTree>
    <p:extLst>
      <p:ext uri="{BB962C8B-B14F-4D97-AF65-F5344CB8AC3E}">
        <p14:creationId xmlns:p14="http://schemas.microsoft.com/office/powerpoint/2010/main" val="32903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dirty="0" smtClean="0"/>
              <a:t>Cont.......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PT" sz="3100" b="1" dirty="0">
                <a:solidFill>
                  <a:schemeClr val="tx1"/>
                </a:solidFill>
              </a:rPr>
              <a:t>Desenvolvedores e Fornecedores de Tecnologia</a:t>
            </a:r>
            <a:r>
              <a:rPr lang="pt-PT" sz="3100" b="1" dirty="0" smtClean="0">
                <a:solidFill>
                  <a:schemeClr val="tx1"/>
                </a:solidFill>
              </a:rPr>
              <a:t>:</a:t>
            </a:r>
            <a:br>
              <a:rPr lang="pt-PT" sz="3100" b="1" dirty="0" smtClean="0">
                <a:solidFill>
                  <a:schemeClr val="tx1"/>
                </a:solidFill>
              </a:rPr>
            </a:br>
            <a:r>
              <a:rPr lang="pt-PT" sz="3100" dirty="0"/>
              <a:t/>
            </a:r>
            <a:br>
              <a:rPr lang="pt-PT" sz="3100" dirty="0"/>
            </a:br>
            <a:r>
              <a:rPr lang="pt-PT" sz="3100" dirty="0">
                <a:solidFill>
                  <a:schemeClr val="tx2"/>
                </a:solidFill>
              </a:rPr>
              <a:t>Benefício</a:t>
            </a:r>
            <a:r>
              <a:rPr lang="pt-PT" sz="2700" b="1" dirty="0">
                <a:solidFill>
                  <a:schemeClr val="tx1"/>
                </a:solidFill>
              </a:rPr>
              <a:t>:</a:t>
            </a:r>
            <a:r>
              <a:rPr lang="pt-PT" sz="2700" dirty="0">
                <a:solidFill>
                  <a:schemeClr val="tx1"/>
                </a:solidFill>
              </a:rPr>
              <a:t> Empresas que desenvolvem e fornecem a tecnologia por trás da plataforma se beneficiam financeiramente. Além disso, a reputação e a posição no mercado podem ser fortalecidas ao oferecer soluções inovadoras e eficazes</a:t>
            </a:r>
            <a:r>
              <a:rPr lang="pt-PT" sz="2700" dirty="0" smtClean="0">
                <a:solidFill>
                  <a:schemeClr val="tx1"/>
                </a:solidFill>
              </a:rPr>
              <a:t>.</a:t>
            </a:r>
            <a:br>
              <a:rPr lang="pt-PT" sz="2700" dirty="0" smtClean="0">
                <a:solidFill>
                  <a:schemeClr val="tx1"/>
                </a:solidFill>
              </a:rPr>
            </a:br>
            <a:r>
              <a:rPr lang="pt-PT" sz="3100" dirty="0">
                <a:solidFill>
                  <a:schemeClr val="tx1"/>
                </a:solidFill>
              </a:rPr>
              <a:t/>
            </a:r>
            <a:br>
              <a:rPr lang="pt-PT" sz="3100" dirty="0">
                <a:solidFill>
                  <a:schemeClr val="tx1"/>
                </a:solidFill>
              </a:rPr>
            </a:br>
            <a:r>
              <a:rPr lang="pt-PT" sz="3100" b="1" dirty="0">
                <a:solidFill>
                  <a:schemeClr val="tx1"/>
                </a:solidFill>
              </a:rPr>
              <a:t>Governo e Políticas de Saúde</a:t>
            </a:r>
            <a:r>
              <a:rPr lang="pt-PT" sz="3100" b="1" dirty="0" smtClean="0">
                <a:solidFill>
                  <a:schemeClr val="tx1"/>
                </a:solidFill>
              </a:rPr>
              <a:t>:</a:t>
            </a:r>
            <a:br>
              <a:rPr lang="pt-PT" sz="3100" b="1" dirty="0" smtClean="0">
                <a:solidFill>
                  <a:schemeClr val="tx1"/>
                </a:solidFill>
              </a:rPr>
            </a:br>
            <a:r>
              <a:rPr lang="pt-PT" sz="3100" dirty="0"/>
              <a:t/>
            </a:r>
            <a:br>
              <a:rPr lang="pt-PT" sz="3100" dirty="0"/>
            </a:br>
            <a:r>
              <a:rPr lang="pt-PT" sz="3100" b="1" dirty="0">
                <a:solidFill>
                  <a:schemeClr val="tx2"/>
                </a:solidFill>
              </a:rPr>
              <a:t>Benefício:</a:t>
            </a:r>
            <a:r>
              <a:rPr lang="pt-PT" sz="3100" dirty="0">
                <a:solidFill>
                  <a:schemeClr val="tx2"/>
                </a:solidFill>
              </a:rPr>
              <a:t> </a:t>
            </a:r>
            <a:r>
              <a:rPr lang="pt-PT" sz="2700" dirty="0">
                <a:solidFill>
                  <a:schemeClr val="tx1"/>
                </a:solidFill>
              </a:rPr>
              <a:t>Governos podem se beneficiar ao promover o uso de tecnologias que melhoram a eficiência do sistema de saúde, reduzem custos e melhoram os resultados de saúde da população. Isso alinha-se com objetivos de políticas de saúde voltados para a prevenção e gestão de doenças crônicas.</a:t>
            </a:r>
            <a:br>
              <a:rPr lang="pt-PT" sz="2700" dirty="0">
                <a:solidFill>
                  <a:schemeClr val="tx1"/>
                </a:solidFill>
              </a:rPr>
            </a:br>
            <a:r>
              <a:rPr lang="pt-PT" dirty="0"/>
              <a:t/>
            </a:r>
            <a:br>
              <a:rPr lang="pt-PT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77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</TotalTime>
  <Words>617</Words>
  <Application>Microsoft Office PowerPoint</Application>
  <PresentationFormat>Ecrã Panorâmico</PresentationFormat>
  <Paragraphs>76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21" baseType="lpstr">
      <vt:lpstr>Arial</vt:lpstr>
      <vt:lpstr>Söhne</vt:lpstr>
      <vt:lpstr>Times New Roman</vt:lpstr>
      <vt:lpstr>Trebuchet MS</vt:lpstr>
      <vt:lpstr>Verdana</vt:lpstr>
      <vt:lpstr>Wingdings</vt:lpstr>
      <vt:lpstr>Wingdings 3</vt:lpstr>
      <vt:lpstr>Facet</vt:lpstr>
      <vt:lpstr>Tecnologia para Monitoramento remoto de pacientes Crônicos Grupo_2</vt:lpstr>
      <vt:lpstr>Agenda</vt:lpstr>
      <vt:lpstr>Apresentação do PowerPoint</vt:lpstr>
      <vt:lpstr>Definição</vt:lpstr>
      <vt:lpstr>Funcionalidade      O paciente encera o exame no próprio aplicativo ,os dados sobem para nuvem ,são processados e gerado um laudo automaticamente e disponibilizados por profissional de saúde. </vt:lpstr>
      <vt:lpstr>Objectivos</vt:lpstr>
      <vt:lpstr>Vantagens</vt:lpstr>
      <vt:lpstr>Interessados</vt:lpstr>
      <vt:lpstr>Cont.......  Desenvolvedores e Fornecedores de Tecnologia:  Benefício: Empresas que desenvolvem e fornecem a tecnologia por trás da plataforma se beneficiam financeiramente. Além disso, a reputação e a posição no mercado podem ser fortalecidas ao oferecer soluções inovadoras e eficazes.  Governo e Políticas de Saúde:  Benefício: Governos podem se beneficiar ao promover o uso de tecnologias que melhoram a eficiência do sistema de saúde, reduzem custos e melhoram os resultados de saúde da população. Isso alinha-se com objetivos de políticas de saúde voltados para a prevenção e gestão de doenças crônicas.  </vt:lpstr>
      <vt:lpstr>Arquitectura</vt:lpstr>
      <vt:lpstr>  </vt:lpstr>
      <vt:lpstr>Cont....  Módulo de Aplicativo Móvel para Pacientes: Funcionalidades:  Lembretes de medicamentos e instruções personalizadas. Visualização dos próprios dados de saúde.  Módulo de Notificações e Alertas: Funcionalidades:  Envio de notificações automáticas para pacientes sobre lembretes, resultados de análises e instruções. Alertas em tempo real para profissionais de saúde sobre mudanças críticas. </vt:lpstr>
      <vt:lpstr>Conclusão  em suma :O projeto da Plataforma de Saúde Digital para Monitoramento Remoto de Pacientes Crônicos alcançou resultados significativos, demonstrando a eficácia do monitoramento remoto na detecção precoce de mudanças de saúde. Embora tenham surgido desafios, como a necessidade de educação do usuário e integração técnica, o impacto esperado inclui a redução de hospitalizações e uma abordagem mais centrada no paciente para o cuidado crônico, promovendo um avanço transformador na prestação de serviços de saúde.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&lt;Nome do SItema</dc:title>
  <dc:creator>Vali Issufo</dc:creator>
  <cp:lastModifiedBy>LK Manu</cp:lastModifiedBy>
  <cp:revision>20</cp:revision>
  <dcterms:created xsi:type="dcterms:W3CDTF">2016-03-16T13:48:36Z</dcterms:created>
  <dcterms:modified xsi:type="dcterms:W3CDTF">2024-02-28T10:08:51Z</dcterms:modified>
</cp:coreProperties>
</file>