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US" dirty="0" err="1" smtClean="0"/>
            <a:t>Problema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US" dirty="0" err="1" smtClean="0"/>
            <a:t>Descrição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0F224D86-C57F-440F-A235-84F885FE4943}">
      <dgm:prSet phldrT="[Text]"/>
      <dgm:spPr/>
      <dgm:t>
        <a:bodyPr/>
        <a:lstStyle/>
        <a:p>
          <a:r>
            <a:rPr lang="en-US" dirty="0" err="1" smtClean="0"/>
            <a:t>Objectivos</a:t>
          </a:r>
          <a:endParaRPr lang="pt-PT" dirty="0"/>
        </a:p>
      </dgm:t>
    </dgm:pt>
    <dgm:pt modelId="{69A29E5A-9666-406D-9F45-A49E1B43212C}" type="parTrans" cxnId="{A00C1171-EAD0-465D-9E51-6ADF63B014DD}">
      <dgm:prSet/>
      <dgm:spPr/>
      <dgm:t>
        <a:bodyPr/>
        <a:lstStyle/>
        <a:p>
          <a:endParaRPr lang="pt-PT"/>
        </a:p>
      </dgm:t>
    </dgm:pt>
    <dgm:pt modelId="{6DC6C9C2-5A26-4A18-B86F-459F4D77E66C}" type="sibTrans" cxnId="{A00C1171-EAD0-465D-9E51-6ADF63B014DD}">
      <dgm:prSet/>
      <dgm:spPr/>
      <dgm:t>
        <a:bodyPr/>
        <a:lstStyle/>
        <a:p>
          <a:endParaRPr lang="pt-PT"/>
        </a:p>
      </dgm:t>
    </dgm:pt>
    <dgm:pt modelId="{9A43544E-87E4-4D06-839D-AB601762670F}">
      <dgm:prSet phldrT="[Text]"/>
      <dgm:spPr/>
      <dgm:t>
        <a:bodyPr/>
        <a:lstStyle/>
        <a:p>
          <a:r>
            <a:rPr lang="en-US" dirty="0" err="1" smtClean="0"/>
            <a:t>Vantagens</a:t>
          </a:r>
          <a:endParaRPr lang="pt-PT" dirty="0"/>
        </a:p>
      </dgm:t>
    </dgm:pt>
    <dgm:pt modelId="{647872A2-8E86-4F2A-884B-68A5DCF12AD3}" type="parTrans" cxnId="{15F925F0-734E-490B-A14C-1889E8D12531}">
      <dgm:prSet/>
      <dgm:spPr/>
      <dgm:t>
        <a:bodyPr/>
        <a:lstStyle/>
        <a:p>
          <a:endParaRPr lang="pt-PT"/>
        </a:p>
      </dgm:t>
    </dgm:pt>
    <dgm:pt modelId="{91B450B4-50FE-466B-B918-75D17CC9CB00}" type="sibTrans" cxnId="{15F925F0-734E-490B-A14C-1889E8D12531}">
      <dgm:prSet/>
      <dgm:spPr/>
      <dgm:t>
        <a:bodyPr/>
        <a:lstStyle/>
        <a:p>
          <a:endParaRPr lang="pt-PT"/>
        </a:p>
      </dgm:t>
    </dgm:pt>
    <dgm:pt modelId="{B0FD497F-6064-4CEC-9460-E24275EA00FE}">
      <dgm:prSet phldrT="[Text]"/>
      <dgm:spPr/>
      <dgm:t>
        <a:bodyPr/>
        <a:lstStyle/>
        <a:p>
          <a:r>
            <a:rPr lang="en-US" dirty="0" err="1" smtClean="0"/>
            <a:t>Interessados</a:t>
          </a:r>
          <a:endParaRPr lang="pt-PT" dirty="0"/>
        </a:p>
      </dgm:t>
    </dgm:pt>
    <dgm:pt modelId="{C97B5B19-3586-4258-8833-598CBC4DB0A7}" type="parTrans" cxnId="{3B02BE51-4E9D-4EB2-AFFC-D51A5F79750F}">
      <dgm:prSet/>
      <dgm:spPr/>
      <dgm:t>
        <a:bodyPr/>
        <a:lstStyle/>
        <a:p>
          <a:endParaRPr lang="pt-PT"/>
        </a:p>
      </dgm:t>
    </dgm:pt>
    <dgm:pt modelId="{50EE3264-9A01-42D0-91B4-EA71D435ABE2}" type="sibTrans" cxnId="{3B02BE51-4E9D-4EB2-AFFC-D51A5F79750F}">
      <dgm:prSet/>
      <dgm:spPr/>
      <dgm:t>
        <a:bodyPr/>
        <a:lstStyle/>
        <a:p>
          <a:endParaRPr lang="pt-PT"/>
        </a:p>
      </dgm:t>
    </dgm:pt>
    <dgm:pt modelId="{CA186083-1682-42FB-89B9-721C8A31B22B}">
      <dgm:prSet phldrT="[Text]"/>
      <dgm:spPr/>
      <dgm:t>
        <a:bodyPr/>
        <a:lstStyle/>
        <a:p>
          <a:r>
            <a:rPr lang="en-US" dirty="0" err="1" smtClean="0"/>
            <a:t>Arquitectura</a:t>
          </a:r>
          <a:endParaRPr lang="pt-PT" dirty="0"/>
        </a:p>
      </dgm:t>
    </dgm:pt>
    <dgm:pt modelId="{2B67E32D-E43B-4211-AD27-CB474DC11797}" type="parTrans" cxnId="{FAF8C8A3-4022-4946-8532-B110EDD9D2C6}">
      <dgm:prSet/>
      <dgm:spPr/>
      <dgm:t>
        <a:bodyPr/>
        <a:lstStyle/>
        <a:p>
          <a:endParaRPr lang="pt-PT"/>
        </a:p>
      </dgm:t>
    </dgm:pt>
    <dgm:pt modelId="{FB492FE5-18F8-4793-9456-FA91577F3A0C}" type="sibTrans" cxnId="{FAF8C8A3-4022-4946-8532-B110EDD9D2C6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6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6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6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6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E8CA3CBF-7969-428F-A0F1-99BB538EA6FC}" type="pres">
      <dgm:prSet presAssocID="{0F224D86-C57F-440F-A235-84F885FE4943}" presName="parentLin" presStyleCnt="0"/>
      <dgm:spPr/>
    </dgm:pt>
    <dgm:pt modelId="{73203CA0-CC47-4403-9236-DB2512317C16}" type="pres">
      <dgm:prSet presAssocID="{0F224D86-C57F-440F-A235-84F885FE4943}" presName="parentLeftMargin" presStyleLbl="node1" presStyleIdx="1" presStyleCnt="6"/>
      <dgm:spPr/>
      <dgm:t>
        <a:bodyPr/>
        <a:lstStyle/>
        <a:p>
          <a:endParaRPr lang="pt-PT"/>
        </a:p>
      </dgm:t>
    </dgm:pt>
    <dgm:pt modelId="{58C6B0FC-E3AF-4B31-B073-80458E9A0465}" type="pres">
      <dgm:prSet presAssocID="{0F224D86-C57F-440F-A235-84F885FE494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7B78FB9-3D21-4E62-B628-86E2470A159A}" type="pres">
      <dgm:prSet presAssocID="{0F224D86-C57F-440F-A235-84F885FE4943}" presName="negativeSpace" presStyleCnt="0"/>
      <dgm:spPr/>
    </dgm:pt>
    <dgm:pt modelId="{A4E40664-EC26-4348-B294-D1916022EC82}" type="pres">
      <dgm:prSet presAssocID="{0F224D86-C57F-440F-A235-84F885FE4943}" presName="childText" presStyleLbl="conFgAcc1" presStyleIdx="2" presStyleCnt="6">
        <dgm:presLayoutVars>
          <dgm:bulletEnabled val="1"/>
        </dgm:presLayoutVars>
      </dgm:prSet>
      <dgm:spPr/>
    </dgm:pt>
    <dgm:pt modelId="{FFD10C0A-636B-4B40-B046-94E55EFB20E4}" type="pres">
      <dgm:prSet presAssocID="{6DC6C9C2-5A26-4A18-B86F-459F4D77E66C}" presName="spaceBetweenRectangles" presStyleCnt="0"/>
      <dgm:spPr/>
    </dgm:pt>
    <dgm:pt modelId="{DF430C69-D626-4166-BD77-F489DB719F85}" type="pres">
      <dgm:prSet presAssocID="{9A43544E-87E4-4D06-839D-AB601762670F}" presName="parentLin" presStyleCnt="0"/>
      <dgm:spPr/>
    </dgm:pt>
    <dgm:pt modelId="{BC6F560F-2A79-4C33-81BB-D0795254411A}" type="pres">
      <dgm:prSet presAssocID="{9A43544E-87E4-4D06-839D-AB601762670F}" presName="parentLeftMargin" presStyleLbl="node1" presStyleIdx="2" presStyleCnt="6"/>
      <dgm:spPr/>
      <dgm:t>
        <a:bodyPr/>
        <a:lstStyle/>
        <a:p>
          <a:endParaRPr lang="pt-PT"/>
        </a:p>
      </dgm:t>
    </dgm:pt>
    <dgm:pt modelId="{EDB69DFC-7161-4634-B5BB-4FD64DD3354F}" type="pres">
      <dgm:prSet presAssocID="{9A43544E-87E4-4D06-839D-AB601762670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14CEA1B-DDD2-4E54-8C5B-0339405E2EA0}" type="pres">
      <dgm:prSet presAssocID="{9A43544E-87E4-4D06-839D-AB601762670F}" presName="negativeSpace" presStyleCnt="0"/>
      <dgm:spPr/>
    </dgm:pt>
    <dgm:pt modelId="{B0D24EB1-F66C-474F-8547-B11322A44364}" type="pres">
      <dgm:prSet presAssocID="{9A43544E-87E4-4D06-839D-AB601762670F}" presName="childText" presStyleLbl="conFgAcc1" presStyleIdx="3" presStyleCnt="6">
        <dgm:presLayoutVars>
          <dgm:bulletEnabled val="1"/>
        </dgm:presLayoutVars>
      </dgm:prSet>
      <dgm:spPr/>
    </dgm:pt>
    <dgm:pt modelId="{AF2A6B87-6E38-423E-803F-04BBC32ACE86}" type="pres">
      <dgm:prSet presAssocID="{91B450B4-50FE-466B-B918-75D17CC9CB00}" presName="spaceBetweenRectangles" presStyleCnt="0"/>
      <dgm:spPr/>
    </dgm:pt>
    <dgm:pt modelId="{5095E3D4-2F65-4E51-8693-3867D509A711}" type="pres">
      <dgm:prSet presAssocID="{B0FD497F-6064-4CEC-9460-E24275EA00FE}" presName="parentLin" presStyleCnt="0"/>
      <dgm:spPr/>
    </dgm:pt>
    <dgm:pt modelId="{87A10F8A-EF31-4D2D-A9F4-49EF4E81B0AB}" type="pres">
      <dgm:prSet presAssocID="{B0FD497F-6064-4CEC-9460-E24275EA00FE}" presName="parentLeftMargin" presStyleLbl="node1" presStyleIdx="3" presStyleCnt="6"/>
      <dgm:spPr/>
      <dgm:t>
        <a:bodyPr/>
        <a:lstStyle/>
        <a:p>
          <a:endParaRPr lang="pt-PT"/>
        </a:p>
      </dgm:t>
    </dgm:pt>
    <dgm:pt modelId="{D2B0C6FB-33C7-4CD9-84C0-18575E1AD9DE}" type="pres">
      <dgm:prSet presAssocID="{B0FD497F-6064-4CEC-9460-E24275EA00F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4861131-D1F5-4D07-A75C-378A1E68BB52}" type="pres">
      <dgm:prSet presAssocID="{B0FD497F-6064-4CEC-9460-E24275EA00FE}" presName="negativeSpace" presStyleCnt="0"/>
      <dgm:spPr/>
    </dgm:pt>
    <dgm:pt modelId="{9515F409-6E07-420A-B37D-FCEC7DB72D8F}" type="pres">
      <dgm:prSet presAssocID="{B0FD497F-6064-4CEC-9460-E24275EA00FE}" presName="childText" presStyleLbl="conFgAcc1" presStyleIdx="4" presStyleCnt="6">
        <dgm:presLayoutVars>
          <dgm:bulletEnabled val="1"/>
        </dgm:presLayoutVars>
      </dgm:prSet>
      <dgm:spPr/>
    </dgm:pt>
    <dgm:pt modelId="{75C421F2-1311-48C5-85C2-C436F2A1FFE4}" type="pres">
      <dgm:prSet presAssocID="{50EE3264-9A01-42D0-91B4-EA71D435ABE2}" presName="spaceBetweenRectangles" presStyleCnt="0"/>
      <dgm:spPr/>
    </dgm:pt>
    <dgm:pt modelId="{103248CC-ECE5-4111-A097-0A23E3943160}" type="pres">
      <dgm:prSet presAssocID="{CA186083-1682-42FB-89B9-721C8A31B22B}" presName="parentLin" presStyleCnt="0"/>
      <dgm:spPr/>
    </dgm:pt>
    <dgm:pt modelId="{DF757BF1-37E4-4601-AA7D-5BFF0A4FD44F}" type="pres">
      <dgm:prSet presAssocID="{CA186083-1682-42FB-89B9-721C8A31B22B}" presName="parentLeftMargin" presStyleLbl="node1" presStyleIdx="4" presStyleCnt="6"/>
      <dgm:spPr/>
      <dgm:t>
        <a:bodyPr/>
        <a:lstStyle/>
        <a:p>
          <a:endParaRPr lang="pt-PT"/>
        </a:p>
      </dgm:t>
    </dgm:pt>
    <dgm:pt modelId="{835A780E-E539-4EF2-BE16-FAC34D1D5CC2}" type="pres">
      <dgm:prSet presAssocID="{CA186083-1682-42FB-89B9-721C8A31B22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F88D1E8-43A6-434C-9471-7B7E43138AB4}" type="pres">
      <dgm:prSet presAssocID="{CA186083-1682-42FB-89B9-721C8A31B22B}" presName="negativeSpace" presStyleCnt="0"/>
      <dgm:spPr/>
    </dgm:pt>
    <dgm:pt modelId="{CB80B47D-56DC-4CD6-906B-A4FAF5A82931}" type="pres">
      <dgm:prSet presAssocID="{CA186083-1682-42FB-89B9-721C8A31B22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00C1171-EAD0-465D-9E51-6ADF63B014DD}" srcId="{2EDE2BBC-641B-4EDD-863A-2E760512664D}" destId="{0F224D86-C57F-440F-A235-84F885FE4943}" srcOrd="2" destOrd="0" parTransId="{69A29E5A-9666-406D-9F45-A49E1B43212C}" sibTransId="{6DC6C9C2-5A26-4A18-B86F-459F4D77E66C}"/>
    <dgm:cxn modelId="{167EBF12-3D6B-4591-AA49-0E473C2C8F8A}" type="presOf" srcId="{C53C48C9-D663-447E-8AD6-0D8494DF2660}" destId="{79912661-9633-4F1B-85D3-798263B50864}" srcOrd="0" destOrd="0" presId="urn:microsoft.com/office/officeart/2005/8/layout/list1#1"/>
    <dgm:cxn modelId="{15F925F0-734E-490B-A14C-1889E8D12531}" srcId="{2EDE2BBC-641B-4EDD-863A-2E760512664D}" destId="{9A43544E-87E4-4D06-839D-AB601762670F}" srcOrd="3" destOrd="0" parTransId="{647872A2-8E86-4F2A-884B-68A5DCF12AD3}" sibTransId="{91B450B4-50FE-466B-B918-75D17CC9CB00}"/>
    <dgm:cxn modelId="{1ACA9FBC-DEC9-4DE2-ABD5-79ACDBA7119F}" type="presOf" srcId="{B0FD497F-6064-4CEC-9460-E24275EA00FE}" destId="{87A10F8A-EF31-4D2D-A9F4-49EF4E81B0AB}" srcOrd="0" destOrd="0" presId="urn:microsoft.com/office/officeart/2005/8/layout/list1#1"/>
    <dgm:cxn modelId="{C46C4B17-6122-49E2-9535-5BBDAA92C238}" type="presOf" srcId="{2EDE2BBC-641B-4EDD-863A-2E760512664D}" destId="{8B9735AE-13E8-4E79-8B18-9F8C29092504}" srcOrd="0" destOrd="0" presId="urn:microsoft.com/office/officeart/2005/8/layout/list1#1"/>
    <dgm:cxn modelId="{FAF8C8A3-4022-4946-8532-B110EDD9D2C6}" srcId="{2EDE2BBC-641B-4EDD-863A-2E760512664D}" destId="{CA186083-1682-42FB-89B9-721C8A31B22B}" srcOrd="5" destOrd="0" parTransId="{2B67E32D-E43B-4211-AD27-CB474DC11797}" sibTransId="{FB492FE5-18F8-4793-9456-FA91577F3A0C}"/>
    <dgm:cxn modelId="{EE0367A5-0C9C-4BC3-9CF9-32A0C9535FB2}" type="presOf" srcId="{B0FD497F-6064-4CEC-9460-E24275EA00FE}" destId="{D2B0C6FB-33C7-4CD9-84C0-18575E1AD9DE}" srcOrd="1" destOrd="0" presId="urn:microsoft.com/office/officeart/2005/8/layout/list1#1"/>
    <dgm:cxn modelId="{3B02BE51-4E9D-4EB2-AFFC-D51A5F79750F}" srcId="{2EDE2BBC-641B-4EDD-863A-2E760512664D}" destId="{B0FD497F-6064-4CEC-9460-E24275EA00FE}" srcOrd="4" destOrd="0" parTransId="{C97B5B19-3586-4258-8833-598CBC4DB0A7}" sibTransId="{50EE3264-9A01-42D0-91B4-EA71D435ABE2}"/>
    <dgm:cxn modelId="{916B063A-F27F-4F14-B3F3-579717DF8A48}" type="presOf" srcId="{CA186083-1682-42FB-89B9-721C8A31B22B}" destId="{835A780E-E539-4EF2-BE16-FAC34D1D5CC2}" srcOrd="1" destOrd="0" presId="urn:microsoft.com/office/officeart/2005/8/layout/list1#1"/>
    <dgm:cxn modelId="{9A060DB4-1020-448B-B97B-392B1BBA63A6}" type="presOf" srcId="{CA186083-1682-42FB-89B9-721C8A31B22B}" destId="{DF757BF1-37E4-4601-AA7D-5BFF0A4FD44F}" srcOrd="0" destOrd="0" presId="urn:microsoft.com/office/officeart/2005/8/layout/list1#1"/>
    <dgm:cxn modelId="{5AAF1852-ADAB-40D5-8AB4-D4C3ADA89897}" type="presOf" srcId="{3B2D3C08-F6B0-4D15-AECC-A7DB5317AFA4}" destId="{01E48BC3-A87C-4884-8CB0-B75EB9C3DDDC}" srcOrd="1" destOrd="0" presId="urn:microsoft.com/office/officeart/2005/8/layout/list1#1"/>
    <dgm:cxn modelId="{2FFE8336-8068-41CC-BBFA-E9DDB5B045E1}" type="presOf" srcId="{9A43544E-87E4-4D06-839D-AB601762670F}" destId="{BC6F560F-2A79-4C33-81BB-D0795254411A}" srcOrd="0" destOrd="0" presId="urn:microsoft.com/office/officeart/2005/8/layout/list1#1"/>
    <dgm:cxn modelId="{CFBEEB7E-F3C6-4A0F-A9D3-FC7365EAC732}" type="presOf" srcId="{0F224D86-C57F-440F-A235-84F885FE4943}" destId="{58C6B0FC-E3AF-4B31-B073-80458E9A0465}" srcOrd="1" destOrd="0" presId="urn:microsoft.com/office/officeart/2005/8/layout/list1#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#1"/>
    <dgm:cxn modelId="{FB36B4AA-371D-4799-8389-D6D501409B94}" type="presOf" srcId="{3B2D3C08-F6B0-4D15-AECC-A7DB5317AFA4}" destId="{7B8B790B-90AD-4CF4-8AA4-F9BF975D9758}" srcOrd="0" destOrd="0" presId="urn:microsoft.com/office/officeart/2005/8/layout/list1#1"/>
    <dgm:cxn modelId="{D6009F74-8C55-4363-A760-6660555E13BF}" type="presOf" srcId="{9A43544E-87E4-4D06-839D-AB601762670F}" destId="{EDB69DFC-7161-4634-B5BB-4FD64DD3354F}" srcOrd="1" destOrd="0" presId="urn:microsoft.com/office/officeart/2005/8/layout/list1#1"/>
    <dgm:cxn modelId="{E7809A46-66A2-478A-A1BD-14E1C30DAF4F}" type="presOf" srcId="{0F224D86-C57F-440F-A235-84F885FE4943}" destId="{73203CA0-CC47-4403-9236-DB2512317C16}" srcOrd="0" destOrd="0" presId="urn:microsoft.com/office/officeart/2005/8/layout/list1#1"/>
    <dgm:cxn modelId="{52300327-CDF9-4EBC-BA71-574B7598B875}" type="presParOf" srcId="{8B9735AE-13E8-4E79-8B18-9F8C29092504}" destId="{308C96E7-72E7-4C1E-92DB-BB54B845C677}" srcOrd="0" destOrd="0" presId="urn:microsoft.com/office/officeart/2005/8/layout/list1#1"/>
    <dgm:cxn modelId="{9300E388-703A-476C-991A-E7F9E7295BD6}" type="presParOf" srcId="{308C96E7-72E7-4C1E-92DB-BB54B845C677}" destId="{7B8B790B-90AD-4CF4-8AA4-F9BF975D9758}" srcOrd="0" destOrd="0" presId="urn:microsoft.com/office/officeart/2005/8/layout/list1#1"/>
    <dgm:cxn modelId="{7EB0EF65-19B6-4E7C-832A-DE652A93EAA2}" type="presParOf" srcId="{308C96E7-72E7-4C1E-92DB-BB54B845C677}" destId="{01E48BC3-A87C-4884-8CB0-B75EB9C3DDDC}" srcOrd="1" destOrd="0" presId="urn:microsoft.com/office/officeart/2005/8/layout/list1#1"/>
    <dgm:cxn modelId="{3C32B465-9035-493D-A4D2-CC45A154BCA5}" type="presParOf" srcId="{8B9735AE-13E8-4E79-8B18-9F8C29092504}" destId="{5300EDEE-DE9B-4EA9-8854-2C9A15FDD655}" srcOrd="1" destOrd="0" presId="urn:microsoft.com/office/officeart/2005/8/layout/list1#1"/>
    <dgm:cxn modelId="{F5703D7A-24ED-493B-866C-DCC48BFF5E16}" type="presParOf" srcId="{8B9735AE-13E8-4E79-8B18-9F8C29092504}" destId="{9ACF5C30-79FA-4A3D-8067-50E348EDAFDE}" srcOrd="2" destOrd="0" presId="urn:microsoft.com/office/officeart/2005/8/layout/list1#1"/>
    <dgm:cxn modelId="{E9420702-A632-4DB6-8CE3-CDC7F9D2D144}" type="presParOf" srcId="{8B9735AE-13E8-4E79-8B18-9F8C29092504}" destId="{439A1577-6D7A-47B9-A22F-234358B0E344}" srcOrd="3" destOrd="0" presId="urn:microsoft.com/office/officeart/2005/8/layout/list1#1"/>
    <dgm:cxn modelId="{8C1D9712-748A-4841-BE0F-3469D9570749}" type="presParOf" srcId="{8B9735AE-13E8-4E79-8B18-9F8C29092504}" destId="{A3000994-8C34-4C27-A265-053341EEA591}" srcOrd="4" destOrd="0" presId="urn:microsoft.com/office/officeart/2005/8/layout/list1#1"/>
    <dgm:cxn modelId="{3E0258C7-A03B-4955-A67F-757F3B7C2F97}" type="presParOf" srcId="{A3000994-8C34-4C27-A265-053341EEA591}" destId="{79912661-9633-4F1B-85D3-798263B50864}" srcOrd="0" destOrd="0" presId="urn:microsoft.com/office/officeart/2005/8/layout/list1#1"/>
    <dgm:cxn modelId="{23BBAC45-BBF4-4B80-A85B-0D369F0453C3}" type="presParOf" srcId="{A3000994-8C34-4C27-A265-053341EEA591}" destId="{61ED0FB3-135B-43E6-B2A8-F8F09A7EE42D}" srcOrd="1" destOrd="0" presId="urn:microsoft.com/office/officeart/2005/8/layout/list1#1"/>
    <dgm:cxn modelId="{A8436C19-C48F-4D94-B471-C86148B94457}" type="presParOf" srcId="{8B9735AE-13E8-4E79-8B18-9F8C29092504}" destId="{37482C8A-F1D0-4990-9968-4FF59E263443}" srcOrd="5" destOrd="0" presId="urn:microsoft.com/office/officeart/2005/8/layout/list1#1"/>
    <dgm:cxn modelId="{484A893D-4BC3-459F-914F-5ABE6FE087A7}" type="presParOf" srcId="{8B9735AE-13E8-4E79-8B18-9F8C29092504}" destId="{AACA39E9-FFF8-484E-B69F-26680CAF9ED5}" srcOrd="6" destOrd="0" presId="urn:microsoft.com/office/officeart/2005/8/layout/list1#1"/>
    <dgm:cxn modelId="{545B415F-4746-4F84-B069-36DB0445543F}" type="presParOf" srcId="{8B9735AE-13E8-4E79-8B18-9F8C29092504}" destId="{79566739-FA8D-4933-8474-1C1F63CB13C1}" srcOrd="7" destOrd="0" presId="urn:microsoft.com/office/officeart/2005/8/layout/list1#1"/>
    <dgm:cxn modelId="{916372EA-A937-4E25-AD91-7358C3A2A014}" type="presParOf" srcId="{8B9735AE-13E8-4E79-8B18-9F8C29092504}" destId="{E8CA3CBF-7969-428F-A0F1-99BB538EA6FC}" srcOrd="8" destOrd="0" presId="urn:microsoft.com/office/officeart/2005/8/layout/list1#1"/>
    <dgm:cxn modelId="{08790F60-F620-4CC4-8C3A-DD2D53DEE59F}" type="presParOf" srcId="{E8CA3CBF-7969-428F-A0F1-99BB538EA6FC}" destId="{73203CA0-CC47-4403-9236-DB2512317C16}" srcOrd="0" destOrd="0" presId="urn:microsoft.com/office/officeart/2005/8/layout/list1#1"/>
    <dgm:cxn modelId="{B34D4F66-BF28-4C6E-859F-2217A431E0DF}" type="presParOf" srcId="{E8CA3CBF-7969-428F-A0F1-99BB538EA6FC}" destId="{58C6B0FC-E3AF-4B31-B073-80458E9A0465}" srcOrd="1" destOrd="0" presId="urn:microsoft.com/office/officeart/2005/8/layout/list1#1"/>
    <dgm:cxn modelId="{7F804E36-801F-4C12-9E07-2FBF33CB6C31}" type="presParOf" srcId="{8B9735AE-13E8-4E79-8B18-9F8C29092504}" destId="{B7B78FB9-3D21-4E62-B628-86E2470A159A}" srcOrd="9" destOrd="0" presId="urn:microsoft.com/office/officeart/2005/8/layout/list1#1"/>
    <dgm:cxn modelId="{EFB8E9EF-70C6-485E-8DAC-1F47A985A6DD}" type="presParOf" srcId="{8B9735AE-13E8-4E79-8B18-9F8C29092504}" destId="{A4E40664-EC26-4348-B294-D1916022EC82}" srcOrd="10" destOrd="0" presId="urn:microsoft.com/office/officeart/2005/8/layout/list1#1"/>
    <dgm:cxn modelId="{E24434F6-7CD0-46AF-9F10-1AE0B0D09D73}" type="presParOf" srcId="{8B9735AE-13E8-4E79-8B18-9F8C29092504}" destId="{FFD10C0A-636B-4B40-B046-94E55EFB20E4}" srcOrd="11" destOrd="0" presId="urn:microsoft.com/office/officeart/2005/8/layout/list1#1"/>
    <dgm:cxn modelId="{7220247F-666F-452E-9185-735F65295604}" type="presParOf" srcId="{8B9735AE-13E8-4E79-8B18-9F8C29092504}" destId="{DF430C69-D626-4166-BD77-F489DB719F85}" srcOrd="12" destOrd="0" presId="urn:microsoft.com/office/officeart/2005/8/layout/list1#1"/>
    <dgm:cxn modelId="{9CDCABA8-5243-4C49-A919-947A94890ED2}" type="presParOf" srcId="{DF430C69-D626-4166-BD77-F489DB719F85}" destId="{BC6F560F-2A79-4C33-81BB-D0795254411A}" srcOrd="0" destOrd="0" presId="urn:microsoft.com/office/officeart/2005/8/layout/list1#1"/>
    <dgm:cxn modelId="{D34DA05A-6A5B-457B-8D0C-D6893CC179CA}" type="presParOf" srcId="{DF430C69-D626-4166-BD77-F489DB719F85}" destId="{EDB69DFC-7161-4634-B5BB-4FD64DD3354F}" srcOrd="1" destOrd="0" presId="urn:microsoft.com/office/officeart/2005/8/layout/list1#1"/>
    <dgm:cxn modelId="{616F7348-8D0B-4B2D-99AD-63EA4A5A5E5C}" type="presParOf" srcId="{8B9735AE-13E8-4E79-8B18-9F8C29092504}" destId="{E14CEA1B-DDD2-4E54-8C5B-0339405E2EA0}" srcOrd="13" destOrd="0" presId="urn:microsoft.com/office/officeart/2005/8/layout/list1#1"/>
    <dgm:cxn modelId="{73BC0F6F-58E6-484F-8E13-2DB94B176C9D}" type="presParOf" srcId="{8B9735AE-13E8-4E79-8B18-9F8C29092504}" destId="{B0D24EB1-F66C-474F-8547-B11322A44364}" srcOrd="14" destOrd="0" presId="urn:microsoft.com/office/officeart/2005/8/layout/list1#1"/>
    <dgm:cxn modelId="{6FE97415-D45A-4494-9BFA-216ECE75D71C}" type="presParOf" srcId="{8B9735AE-13E8-4E79-8B18-9F8C29092504}" destId="{AF2A6B87-6E38-423E-803F-04BBC32ACE86}" srcOrd="15" destOrd="0" presId="urn:microsoft.com/office/officeart/2005/8/layout/list1#1"/>
    <dgm:cxn modelId="{D8E014A4-1E4C-4004-8887-AB11F6F1AE98}" type="presParOf" srcId="{8B9735AE-13E8-4E79-8B18-9F8C29092504}" destId="{5095E3D4-2F65-4E51-8693-3867D509A711}" srcOrd="16" destOrd="0" presId="urn:microsoft.com/office/officeart/2005/8/layout/list1#1"/>
    <dgm:cxn modelId="{D87D4B5F-4813-4F8E-819B-EA0E66EF4236}" type="presParOf" srcId="{5095E3D4-2F65-4E51-8693-3867D509A711}" destId="{87A10F8A-EF31-4D2D-A9F4-49EF4E81B0AB}" srcOrd="0" destOrd="0" presId="urn:microsoft.com/office/officeart/2005/8/layout/list1#1"/>
    <dgm:cxn modelId="{27C707C5-61C9-46CA-9A81-D40D37B946E0}" type="presParOf" srcId="{5095E3D4-2F65-4E51-8693-3867D509A711}" destId="{D2B0C6FB-33C7-4CD9-84C0-18575E1AD9DE}" srcOrd="1" destOrd="0" presId="urn:microsoft.com/office/officeart/2005/8/layout/list1#1"/>
    <dgm:cxn modelId="{6598C547-07CD-426C-9BE3-ABF6E4AA06E3}" type="presParOf" srcId="{8B9735AE-13E8-4E79-8B18-9F8C29092504}" destId="{14861131-D1F5-4D07-A75C-378A1E68BB52}" srcOrd="17" destOrd="0" presId="urn:microsoft.com/office/officeart/2005/8/layout/list1#1"/>
    <dgm:cxn modelId="{10BA87C8-7B71-412E-AD88-29DA4AD344F9}" type="presParOf" srcId="{8B9735AE-13E8-4E79-8B18-9F8C29092504}" destId="{9515F409-6E07-420A-B37D-FCEC7DB72D8F}" srcOrd="18" destOrd="0" presId="urn:microsoft.com/office/officeart/2005/8/layout/list1#1"/>
    <dgm:cxn modelId="{25935936-58A8-4E7E-B8AF-8FF97F111A72}" type="presParOf" srcId="{8B9735AE-13E8-4E79-8B18-9F8C29092504}" destId="{75C421F2-1311-48C5-85C2-C436F2A1FFE4}" srcOrd="19" destOrd="0" presId="urn:microsoft.com/office/officeart/2005/8/layout/list1#1"/>
    <dgm:cxn modelId="{2001F225-C3DC-44FD-B9DB-746D36A620BE}" type="presParOf" srcId="{8B9735AE-13E8-4E79-8B18-9F8C29092504}" destId="{103248CC-ECE5-4111-A097-0A23E3943160}" srcOrd="20" destOrd="0" presId="urn:microsoft.com/office/officeart/2005/8/layout/list1#1"/>
    <dgm:cxn modelId="{8FEDA6FD-C163-4A0A-8F69-D3C091880038}" type="presParOf" srcId="{103248CC-ECE5-4111-A097-0A23E3943160}" destId="{DF757BF1-37E4-4601-AA7D-5BFF0A4FD44F}" srcOrd="0" destOrd="0" presId="urn:microsoft.com/office/officeart/2005/8/layout/list1#1"/>
    <dgm:cxn modelId="{AD3DBB1B-EAF9-4983-889C-F4EB8293435F}" type="presParOf" srcId="{103248CC-ECE5-4111-A097-0A23E3943160}" destId="{835A780E-E539-4EF2-BE16-FAC34D1D5CC2}" srcOrd="1" destOrd="0" presId="urn:microsoft.com/office/officeart/2005/8/layout/list1#1"/>
    <dgm:cxn modelId="{7BBA7A57-8F22-4410-ADC0-C9FA14F4FD41}" type="presParOf" srcId="{8B9735AE-13E8-4E79-8B18-9F8C29092504}" destId="{BF88D1E8-43A6-434C-9471-7B7E43138AB4}" srcOrd="21" destOrd="0" presId="urn:microsoft.com/office/officeart/2005/8/layout/list1#1"/>
    <dgm:cxn modelId="{D71C1FD7-BC1E-4326-A261-B36B93C5A8AF}" type="presParOf" srcId="{8B9735AE-13E8-4E79-8B18-9F8C29092504}" destId="{CB80B47D-56DC-4CD6-906B-A4FAF5A82931}" srcOrd="2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0D650-1D78-4753-B63C-226C20472DC4}" type="doc">
      <dgm:prSet loTypeId="urn:microsoft.com/office/officeart/2005/8/layout/hierarchy6" loCatId="hierarchy" qsTypeId="urn:microsoft.com/office/officeart/2005/8/quickstyle/simple1#2" qsCatId="simple" csTypeId="urn:microsoft.com/office/officeart/2005/8/colors/accent1_2#2" csCatId="accent1"/>
      <dgm:spPr/>
      <dgm:t>
        <a:bodyPr/>
        <a:lstStyle/>
        <a:p>
          <a:endParaRPr lang="pt-PT"/>
        </a:p>
      </dgm:t>
    </dgm:pt>
    <dgm:pt modelId="{92BBAE51-753A-4BB7-AE22-E7A3AB2AB5E0}">
      <dgm:prSet/>
      <dgm:spPr/>
      <dgm:t>
        <a:bodyPr/>
        <a:lstStyle/>
        <a:p>
          <a:pPr rtl="0"/>
          <a:r>
            <a:rPr lang="en-US" smtClean="0"/>
            <a:t>SISTEMA</a:t>
          </a:r>
          <a:endParaRPr lang="pt-PT"/>
        </a:p>
      </dgm:t>
    </dgm:pt>
    <dgm:pt modelId="{2AE8718A-BCF9-4FFE-98FD-5F6C96AAC7CD}" type="parTrans" cxnId="{8DA8454C-D627-4451-98A1-1D86CEFFA960}">
      <dgm:prSet/>
      <dgm:spPr/>
      <dgm:t>
        <a:bodyPr/>
        <a:lstStyle/>
        <a:p>
          <a:endParaRPr lang="pt-PT"/>
        </a:p>
      </dgm:t>
    </dgm:pt>
    <dgm:pt modelId="{D7C8F698-7FC2-4C78-852A-C4A6B00C4AFE}" type="sibTrans" cxnId="{8DA8454C-D627-4451-98A1-1D86CEFFA960}">
      <dgm:prSet/>
      <dgm:spPr/>
      <dgm:t>
        <a:bodyPr/>
        <a:lstStyle/>
        <a:p>
          <a:endParaRPr lang="pt-PT"/>
        </a:p>
      </dgm:t>
    </dgm:pt>
    <dgm:pt modelId="{528BFF06-A1A8-4788-904E-4BB8509BB56D}">
      <dgm:prSet/>
      <dgm:spPr/>
      <dgm:t>
        <a:bodyPr/>
        <a:lstStyle/>
        <a:p>
          <a:pPr rtl="0"/>
          <a:r>
            <a:rPr lang="en-US" smtClean="0"/>
            <a:t>ADMINISTRADOR</a:t>
          </a:r>
          <a:endParaRPr lang="pt-PT"/>
        </a:p>
      </dgm:t>
    </dgm:pt>
    <dgm:pt modelId="{96300FD1-4218-40C2-B883-9799EC5F13D6}" type="parTrans" cxnId="{5AEAA8D1-9967-4337-9076-2A6874F06DFB}">
      <dgm:prSet/>
      <dgm:spPr/>
      <dgm:t>
        <a:bodyPr/>
        <a:lstStyle/>
        <a:p>
          <a:endParaRPr lang="pt-PT"/>
        </a:p>
      </dgm:t>
    </dgm:pt>
    <dgm:pt modelId="{58A444DD-6A62-48C4-8067-D9258041446C}" type="sibTrans" cxnId="{5AEAA8D1-9967-4337-9076-2A6874F06DFB}">
      <dgm:prSet/>
      <dgm:spPr/>
      <dgm:t>
        <a:bodyPr/>
        <a:lstStyle/>
        <a:p>
          <a:endParaRPr lang="pt-PT"/>
        </a:p>
      </dgm:t>
    </dgm:pt>
    <dgm:pt modelId="{6655B7EA-BB78-4C87-8F9E-BEF1F789A318}">
      <dgm:prSet/>
      <dgm:spPr/>
      <dgm:t>
        <a:bodyPr/>
        <a:lstStyle/>
        <a:p>
          <a:pPr rtl="0"/>
          <a:r>
            <a:rPr lang="en-US" smtClean="0"/>
            <a:t>GERENTE </a:t>
          </a:r>
          <a:endParaRPr lang="pt-PT"/>
        </a:p>
      </dgm:t>
    </dgm:pt>
    <dgm:pt modelId="{CFFF69A4-708F-4991-B2C3-9F7366F6D62F}" type="parTrans" cxnId="{F7F173D8-B5F5-469B-9D0E-725C02A85B31}">
      <dgm:prSet/>
      <dgm:spPr/>
      <dgm:t>
        <a:bodyPr/>
        <a:lstStyle/>
        <a:p>
          <a:endParaRPr lang="pt-PT"/>
        </a:p>
      </dgm:t>
    </dgm:pt>
    <dgm:pt modelId="{162D2CA5-44F1-4F1D-9FB7-449ED6A47B9C}" type="sibTrans" cxnId="{F7F173D8-B5F5-469B-9D0E-725C02A85B31}">
      <dgm:prSet/>
      <dgm:spPr/>
      <dgm:t>
        <a:bodyPr/>
        <a:lstStyle/>
        <a:p>
          <a:endParaRPr lang="pt-PT"/>
        </a:p>
      </dgm:t>
    </dgm:pt>
    <dgm:pt modelId="{33B209DA-5F73-477B-9FE6-374D177051EF}">
      <dgm:prSet/>
      <dgm:spPr/>
      <dgm:t>
        <a:bodyPr/>
        <a:lstStyle/>
        <a:p>
          <a:pPr rtl="0"/>
          <a:r>
            <a:rPr lang="en-US" smtClean="0"/>
            <a:t>ATENDENTE</a:t>
          </a:r>
          <a:endParaRPr lang="pt-PT"/>
        </a:p>
      </dgm:t>
    </dgm:pt>
    <dgm:pt modelId="{68CA275A-79D3-4F7F-8D7E-5E2D7AB11946}" type="parTrans" cxnId="{86A24B63-C5E7-4BE7-BACA-42126F33F6FB}">
      <dgm:prSet/>
      <dgm:spPr/>
      <dgm:t>
        <a:bodyPr/>
        <a:lstStyle/>
        <a:p>
          <a:endParaRPr lang="pt-PT"/>
        </a:p>
      </dgm:t>
    </dgm:pt>
    <dgm:pt modelId="{0E5F744C-4C03-4E96-B38E-7D2526A36A74}" type="sibTrans" cxnId="{86A24B63-C5E7-4BE7-BACA-42126F33F6FB}">
      <dgm:prSet/>
      <dgm:spPr/>
      <dgm:t>
        <a:bodyPr/>
        <a:lstStyle/>
        <a:p>
          <a:endParaRPr lang="pt-PT"/>
        </a:p>
      </dgm:t>
    </dgm:pt>
    <dgm:pt modelId="{1950E033-CEE0-410A-9B5A-B406CDBE8080}">
      <dgm:prSet/>
      <dgm:spPr/>
      <dgm:t>
        <a:bodyPr/>
        <a:lstStyle/>
        <a:p>
          <a:pPr rtl="0"/>
          <a:r>
            <a:rPr lang="en-US" smtClean="0"/>
            <a:t>TRANSPORTE</a:t>
          </a:r>
          <a:endParaRPr lang="pt-PT"/>
        </a:p>
      </dgm:t>
    </dgm:pt>
    <dgm:pt modelId="{79773076-92F1-4C50-9AE5-850A9CBBEE63}" type="parTrans" cxnId="{245BE1C4-6B70-4BBD-A7E2-566EDD347E38}">
      <dgm:prSet/>
      <dgm:spPr/>
      <dgm:t>
        <a:bodyPr/>
        <a:lstStyle/>
        <a:p>
          <a:endParaRPr lang="pt-PT"/>
        </a:p>
      </dgm:t>
    </dgm:pt>
    <dgm:pt modelId="{E48B1ABA-CD54-4B7B-BF4D-A0D4DB3A5D00}" type="sibTrans" cxnId="{245BE1C4-6B70-4BBD-A7E2-566EDD347E38}">
      <dgm:prSet/>
      <dgm:spPr/>
      <dgm:t>
        <a:bodyPr/>
        <a:lstStyle/>
        <a:p>
          <a:endParaRPr lang="pt-PT"/>
        </a:p>
      </dgm:t>
    </dgm:pt>
    <dgm:pt modelId="{146C8CF0-2451-43A5-8A38-7226F71339D6}">
      <dgm:prSet/>
      <dgm:spPr/>
      <dgm:t>
        <a:bodyPr/>
        <a:lstStyle/>
        <a:p>
          <a:pPr rtl="0"/>
          <a:r>
            <a:rPr lang="en-US" smtClean="0"/>
            <a:t>TECNICO DE MONTAGEM</a:t>
          </a:r>
          <a:endParaRPr lang="pt-PT"/>
        </a:p>
      </dgm:t>
    </dgm:pt>
    <dgm:pt modelId="{E3E635E4-5B75-41C6-A809-1204799D5FBE}" type="parTrans" cxnId="{165267BD-453E-4856-BD09-DB2CDB31FFF7}">
      <dgm:prSet/>
      <dgm:spPr/>
      <dgm:t>
        <a:bodyPr/>
        <a:lstStyle/>
        <a:p>
          <a:endParaRPr lang="pt-PT"/>
        </a:p>
      </dgm:t>
    </dgm:pt>
    <dgm:pt modelId="{5A6E723D-EC30-469C-8BD5-3688A4E4A300}" type="sibTrans" cxnId="{165267BD-453E-4856-BD09-DB2CDB31FFF7}">
      <dgm:prSet/>
      <dgm:spPr/>
      <dgm:t>
        <a:bodyPr/>
        <a:lstStyle/>
        <a:p>
          <a:endParaRPr lang="pt-PT"/>
        </a:p>
      </dgm:t>
    </dgm:pt>
    <dgm:pt modelId="{D3B6E283-B08C-4F81-AABC-FC3858E46759}" type="pres">
      <dgm:prSet presAssocID="{D080D650-1D78-4753-B63C-226C20472DC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99174CB7-3EF1-4346-8969-F001740AF71F}" type="pres">
      <dgm:prSet presAssocID="{D080D650-1D78-4753-B63C-226C20472DC4}" presName="hierFlow" presStyleCnt="0"/>
      <dgm:spPr/>
    </dgm:pt>
    <dgm:pt modelId="{6ECB6CD3-91AA-4741-8D59-54F67E0B9AB3}" type="pres">
      <dgm:prSet presAssocID="{D080D650-1D78-4753-B63C-226C20472DC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3FCCD98-0835-48A6-A93D-62EBB077ED93}" type="pres">
      <dgm:prSet presAssocID="{92BBAE51-753A-4BB7-AE22-E7A3AB2AB5E0}" presName="Name14" presStyleCnt="0"/>
      <dgm:spPr/>
    </dgm:pt>
    <dgm:pt modelId="{573D84A5-6E5B-4A46-B659-CA89081AC0A9}" type="pres">
      <dgm:prSet presAssocID="{92BBAE51-753A-4BB7-AE22-E7A3AB2AB5E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FE8D1ED-EA4F-48C3-B382-03ED972D220D}" type="pres">
      <dgm:prSet presAssocID="{92BBAE51-753A-4BB7-AE22-E7A3AB2AB5E0}" presName="hierChild2" presStyleCnt="0"/>
      <dgm:spPr/>
    </dgm:pt>
    <dgm:pt modelId="{FCFCAFF6-C073-4AA9-9192-9B46399329C6}" type="pres">
      <dgm:prSet presAssocID="{96300FD1-4218-40C2-B883-9799EC5F13D6}" presName="Name19" presStyleLbl="parChTrans1D2" presStyleIdx="0" presStyleCnt="1"/>
      <dgm:spPr/>
      <dgm:t>
        <a:bodyPr/>
        <a:lstStyle/>
        <a:p>
          <a:endParaRPr lang="pt-PT"/>
        </a:p>
      </dgm:t>
    </dgm:pt>
    <dgm:pt modelId="{64787A53-20BD-423B-A8D0-BD785B644F04}" type="pres">
      <dgm:prSet presAssocID="{528BFF06-A1A8-4788-904E-4BB8509BB56D}" presName="Name21" presStyleCnt="0"/>
      <dgm:spPr/>
    </dgm:pt>
    <dgm:pt modelId="{DBB855AD-0549-4CC6-871B-A16C73780EC4}" type="pres">
      <dgm:prSet presAssocID="{528BFF06-A1A8-4788-904E-4BB8509BB56D}" presName="level2Shape" presStyleLbl="node2" presStyleIdx="0" presStyleCnt="1"/>
      <dgm:spPr/>
      <dgm:t>
        <a:bodyPr/>
        <a:lstStyle/>
        <a:p>
          <a:endParaRPr lang="pt-PT"/>
        </a:p>
      </dgm:t>
    </dgm:pt>
    <dgm:pt modelId="{6CA566A5-BD66-4B53-A8C1-8486EE07238C}" type="pres">
      <dgm:prSet presAssocID="{528BFF06-A1A8-4788-904E-4BB8509BB56D}" presName="hierChild3" presStyleCnt="0"/>
      <dgm:spPr/>
    </dgm:pt>
    <dgm:pt modelId="{9171D71A-DE75-4A51-82AB-40DC184AD6BC}" type="pres">
      <dgm:prSet presAssocID="{CFFF69A4-708F-4991-B2C3-9F7366F6D62F}" presName="Name19" presStyleLbl="parChTrans1D3" presStyleIdx="0" presStyleCnt="4"/>
      <dgm:spPr/>
      <dgm:t>
        <a:bodyPr/>
        <a:lstStyle/>
        <a:p>
          <a:endParaRPr lang="pt-PT"/>
        </a:p>
      </dgm:t>
    </dgm:pt>
    <dgm:pt modelId="{A8A8A833-35DB-4998-99EC-F6F8AF555088}" type="pres">
      <dgm:prSet presAssocID="{6655B7EA-BB78-4C87-8F9E-BEF1F789A318}" presName="Name21" presStyleCnt="0"/>
      <dgm:spPr/>
    </dgm:pt>
    <dgm:pt modelId="{60E8B236-35FE-4686-AA1A-FC4AC32EC76C}" type="pres">
      <dgm:prSet presAssocID="{6655B7EA-BB78-4C87-8F9E-BEF1F789A318}" presName="level2Shape" presStyleLbl="node3" presStyleIdx="0" presStyleCnt="4"/>
      <dgm:spPr/>
      <dgm:t>
        <a:bodyPr/>
        <a:lstStyle/>
        <a:p>
          <a:endParaRPr lang="pt-PT"/>
        </a:p>
      </dgm:t>
    </dgm:pt>
    <dgm:pt modelId="{B82954ED-AE77-41D0-A866-9EAAC6ED12DE}" type="pres">
      <dgm:prSet presAssocID="{6655B7EA-BB78-4C87-8F9E-BEF1F789A318}" presName="hierChild3" presStyleCnt="0"/>
      <dgm:spPr/>
    </dgm:pt>
    <dgm:pt modelId="{61116176-BE0E-4424-980C-1DDED19468C5}" type="pres">
      <dgm:prSet presAssocID="{68CA275A-79D3-4F7F-8D7E-5E2D7AB11946}" presName="Name19" presStyleLbl="parChTrans1D3" presStyleIdx="1" presStyleCnt="4"/>
      <dgm:spPr/>
      <dgm:t>
        <a:bodyPr/>
        <a:lstStyle/>
        <a:p>
          <a:endParaRPr lang="pt-PT"/>
        </a:p>
      </dgm:t>
    </dgm:pt>
    <dgm:pt modelId="{9570C073-1869-40D8-B2A4-B65687B76ECE}" type="pres">
      <dgm:prSet presAssocID="{33B209DA-5F73-477B-9FE6-374D177051EF}" presName="Name21" presStyleCnt="0"/>
      <dgm:spPr/>
    </dgm:pt>
    <dgm:pt modelId="{2F77DC5D-0A51-4A34-91D4-8CC4FE5C0E29}" type="pres">
      <dgm:prSet presAssocID="{33B209DA-5F73-477B-9FE6-374D177051EF}" presName="level2Shape" presStyleLbl="node3" presStyleIdx="1" presStyleCnt="4"/>
      <dgm:spPr/>
      <dgm:t>
        <a:bodyPr/>
        <a:lstStyle/>
        <a:p>
          <a:endParaRPr lang="pt-PT"/>
        </a:p>
      </dgm:t>
    </dgm:pt>
    <dgm:pt modelId="{62BA9E68-C367-4393-992B-9A9B7177A24B}" type="pres">
      <dgm:prSet presAssocID="{33B209DA-5F73-477B-9FE6-374D177051EF}" presName="hierChild3" presStyleCnt="0"/>
      <dgm:spPr/>
    </dgm:pt>
    <dgm:pt modelId="{35B90B85-2EEF-41B4-AC2D-16CEEC31FFDC}" type="pres">
      <dgm:prSet presAssocID="{79773076-92F1-4C50-9AE5-850A9CBBEE63}" presName="Name19" presStyleLbl="parChTrans1D3" presStyleIdx="2" presStyleCnt="4"/>
      <dgm:spPr/>
      <dgm:t>
        <a:bodyPr/>
        <a:lstStyle/>
        <a:p>
          <a:endParaRPr lang="pt-PT"/>
        </a:p>
      </dgm:t>
    </dgm:pt>
    <dgm:pt modelId="{36F1D5EE-4D36-48C1-A0DA-96588BF3377C}" type="pres">
      <dgm:prSet presAssocID="{1950E033-CEE0-410A-9B5A-B406CDBE8080}" presName="Name21" presStyleCnt="0"/>
      <dgm:spPr/>
    </dgm:pt>
    <dgm:pt modelId="{78011400-9893-4EA7-AE7B-901CA7D0B7BC}" type="pres">
      <dgm:prSet presAssocID="{1950E033-CEE0-410A-9B5A-B406CDBE8080}" presName="level2Shape" presStyleLbl="node3" presStyleIdx="2" presStyleCnt="4"/>
      <dgm:spPr/>
      <dgm:t>
        <a:bodyPr/>
        <a:lstStyle/>
        <a:p>
          <a:endParaRPr lang="pt-PT"/>
        </a:p>
      </dgm:t>
    </dgm:pt>
    <dgm:pt modelId="{7D3DC8BD-14E6-4CD1-952C-A90F723505ED}" type="pres">
      <dgm:prSet presAssocID="{1950E033-CEE0-410A-9B5A-B406CDBE8080}" presName="hierChild3" presStyleCnt="0"/>
      <dgm:spPr/>
    </dgm:pt>
    <dgm:pt modelId="{2E91B52E-23F0-413D-9D49-ACBD19A931E0}" type="pres">
      <dgm:prSet presAssocID="{E3E635E4-5B75-41C6-A809-1204799D5FBE}" presName="Name19" presStyleLbl="parChTrans1D3" presStyleIdx="3" presStyleCnt="4"/>
      <dgm:spPr/>
      <dgm:t>
        <a:bodyPr/>
        <a:lstStyle/>
        <a:p>
          <a:endParaRPr lang="pt-PT"/>
        </a:p>
      </dgm:t>
    </dgm:pt>
    <dgm:pt modelId="{8C5F052B-B951-4285-8746-AE437BD4538A}" type="pres">
      <dgm:prSet presAssocID="{146C8CF0-2451-43A5-8A38-7226F71339D6}" presName="Name21" presStyleCnt="0"/>
      <dgm:spPr/>
    </dgm:pt>
    <dgm:pt modelId="{480B9BF2-FD54-43C7-A723-D8089283EF32}" type="pres">
      <dgm:prSet presAssocID="{146C8CF0-2451-43A5-8A38-7226F71339D6}" presName="level2Shape" presStyleLbl="node3" presStyleIdx="3" presStyleCnt="4"/>
      <dgm:spPr/>
      <dgm:t>
        <a:bodyPr/>
        <a:lstStyle/>
        <a:p>
          <a:endParaRPr lang="pt-PT"/>
        </a:p>
      </dgm:t>
    </dgm:pt>
    <dgm:pt modelId="{400BEA02-6D7F-4D91-AB0D-BAAB5D40B4F1}" type="pres">
      <dgm:prSet presAssocID="{146C8CF0-2451-43A5-8A38-7226F71339D6}" presName="hierChild3" presStyleCnt="0"/>
      <dgm:spPr/>
    </dgm:pt>
    <dgm:pt modelId="{B54FD164-B01E-4841-BFBD-CA2C67943B3D}" type="pres">
      <dgm:prSet presAssocID="{D080D650-1D78-4753-B63C-226C20472DC4}" presName="bgShapesFlow" presStyleCnt="0"/>
      <dgm:spPr/>
    </dgm:pt>
  </dgm:ptLst>
  <dgm:cxnLst>
    <dgm:cxn modelId="{22E09760-23E3-492F-9040-94660297A418}" type="presOf" srcId="{92BBAE51-753A-4BB7-AE22-E7A3AB2AB5E0}" destId="{573D84A5-6E5B-4A46-B659-CA89081AC0A9}" srcOrd="0" destOrd="0" presId="urn:microsoft.com/office/officeart/2005/8/layout/hierarchy6"/>
    <dgm:cxn modelId="{E044B380-0114-4B82-8824-831DC8F05674}" type="presOf" srcId="{146C8CF0-2451-43A5-8A38-7226F71339D6}" destId="{480B9BF2-FD54-43C7-A723-D8089283EF32}" srcOrd="0" destOrd="0" presId="urn:microsoft.com/office/officeart/2005/8/layout/hierarchy6"/>
    <dgm:cxn modelId="{5AEAA8D1-9967-4337-9076-2A6874F06DFB}" srcId="{92BBAE51-753A-4BB7-AE22-E7A3AB2AB5E0}" destId="{528BFF06-A1A8-4788-904E-4BB8509BB56D}" srcOrd="0" destOrd="0" parTransId="{96300FD1-4218-40C2-B883-9799EC5F13D6}" sibTransId="{58A444DD-6A62-48C4-8067-D9258041446C}"/>
    <dgm:cxn modelId="{86A24B63-C5E7-4BE7-BACA-42126F33F6FB}" srcId="{528BFF06-A1A8-4788-904E-4BB8509BB56D}" destId="{33B209DA-5F73-477B-9FE6-374D177051EF}" srcOrd="1" destOrd="0" parTransId="{68CA275A-79D3-4F7F-8D7E-5E2D7AB11946}" sibTransId="{0E5F744C-4C03-4E96-B38E-7D2526A36A74}"/>
    <dgm:cxn modelId="{8DA8454C-D627-4451-98A1-1D86CEFFA960}" srcId="{D080D650-1D78-4753-B63C-226C20472DC4}" destId="{92BBAE51-753A-4BB7-AE22-E7A3AB2AB5E0}" srcOrd="0" destOrd="0" parTransId="{2AE8718A-BCF9-4FFE-98FD-5F6C96AAC7CD}" sibTransId="{D7C8F698-7FC2-4C78-852A-C4A6B00C4AFE}"/>
    <dgm:cxn modelId="{9F2FC090-CEB0-4142-9B8D-D8ADF54DEE49}" type="presOf" srcId="{68CA275A-79D3-4F7F-8D7E-5E2D7AB11946}" destId="{61116176-BE0E-4424-980C-1DDED19468C5}" srcOrd="0" destOrd="0" presId="urn:microsoft.com/office/officeart/2005/8/layout/hierarchy6"/>
    <dgm:cxn modelId="{060CDD8E-99D7-4B5B-B632-E5094EFDE79B}" type="presOf" srcId="{1950E033-CEE0-410A-9B5A-B406CDBE8080}" destId="{78011400-9893-4EA7-AE7B-901CA7D0B7BC}" srcOrd="0" destOrd="0" presId="urn:microsoft.com/office/officeart/2005/8/layout/hierarchy6"/>
    <dgm:cxn modelId="{F16563E2-8131-4CF0-BC0E-8A3A3297C5BF}" type="presOf" srcId="{96300FD1-4218-40C2-B883-9799EC5F13D6}" destId="{FCFCAFF6-C073-4AA9-9192-9B46399329C6}" srcOrd="0" destOrd="0" presId="urn:microsoft.com/office/officeart/2005/8/layout/hierarchy6"/>
    <dgm:cxn modelId="{245BE1C4-6B70-4BBD-A7E2-566EDD347E38}" srcId="{528BFF06-A1A8-4788-904E-4BB8509BB56D}" destId="{1950E033-CEE0-410A-9B5A-B406CDBE8080}" srcOrd="2" destOrd="0" parTransId="{79773076-92F1-4C50-9AE5-850A9CBBEE63}" sibTransId="{E48B1ABA-CD54-4B7B-BF4D-A0D4DB3A5D00}"/>
    <dgm:cxn modelId="{A7AD4C2A-F6EA-4DD0-92E5-A6E8BD3CF0A6}" type="presOf" srcId="{528BFF06-A1A8-4788-904E-4BB8509BB56D}" destId="{DBB855AD-0549-4CC6-871B-A16C73780EC4}" srcOrd="0" destOrd="0" presId="urn:microsoft.com/office/officeart/2005/8/layout/hierarchy6"/>
    <dgm:cxn modelId="{2007723F-5E10-401C-85FC-CBFD1D5D697D}" type="presOf" srcId="{E3E635E4-5B75-41C6-A809-1204799D5FBE}" destId="{2E91B52E-23F0-413D-9D49-ACBD19A931E0}" srcOrd="0" destOrd="0" presId="urn:microsoft.com/office/officeart/2005/8/layout/hierarchy6"/>
    <dgm:cxn modelId="{165267BD-453E-4856-BD09-DB2CDB31FFF7}" srcId="{528BFF06-A1A8-4788-904E-4BB8509BB56D}" destId="{146C8CF0-2451-43A5-8A38-7226F71339D6}" srcOrd="3" destOrd="0" parTransId="{E3E635E4-5B75-41C6-A809-1204799D5FBE}" sibTransId="{5A6E723D-EC30-469C-8BD5-3688A4E4A300}"/>
    <dgm:cxn modelId="{1959EE5D-7663-4805-962F-64F09D99ED31}" type="presOf" srcId="{D080D650-1D78-4753-B63C-226C20472DC4}" destId="{D3B6E283-B08C-4F81-AABC-FC3858E46759}" srcOrd="0" destOrd="0" presId="urn:microsoft.com/office/officeart/2005/8/layout/hierarchy6"/>
    <dgm:cxn modelId="{F7F173D8-B5F5-469B-9D0E-725C02A85B31}" srcId="{528BFF06-A1A8-4788-904E-4BB8509BB56D}" destId="{6655B7EA-BB78-4C87-8F9E-BEF1F789A318}" srcOrd="0" destOrd="0" parTransId="{CFFF69A4-708F-4991-B2C3-9F7366F6D62F}" sibTransId="{162D2CA5-44F1-4F1D-9FB7-449ED6A47B9C}"/>
    <dgm:cxn modelId="{4CD11476-E0F2-4E94-81D6-D57D5EE6D5EB}" type="presOf" srcId="{79773076-92F1-4C50-9AE5-850A9CBBEE63}" destId="{35B90B85-2EEF-41B4-AC2D-16CEEC31FFDC}" srcOrd="0" destOrd="0" presId="urn:microsoft.com/office/officeart/2005/8/layout/hierarchy6"/>
    <dgm:cxn modelId="{C3416498-B344-4FD1-914E-3B04DA43C13E}" type="presOf" srcId="{6655B7EA-BB78-4C87-8F9E-BEF1F789A318}" destId="{60E8B236-35FE-4686-AA1A-FC4AC32EC76C}" srcOrd="0" destOrd="0" presId="urn:microsoft.com/office/officeart/2005/8/layout/hierarchy6"/>
    <dgm:cxn modelId="{8F48EC4A-C349-4667-B527-2C63B00EB59C}" type="presOf" srcId="{CFFF69A4-708F-4991-B2C3-9F7366F6D62F}" destId="{9171D71A-DE75-4A51-82AB-40DC184AD6BC}" srcOrd="0" destOrd="0" presId="urn:microsoft.com/office/officeart/2005/8/layout/hierarchy6"/>
    <dgm:cxn modelId="{A75A3838-8D19-44C9-949C-2F4AAE15C8FB}" type="presOf" srcId="{33B209DA-5F73-477B-9FE6-374D177051EF}" destId="{2F77DC5D-0A51-4A34-91D4-8CC4FE5C0E29}" srcOrd="0" destOrd="0" presId="urn:microsoft.com/office/officeart/2005/8/layout/hierarchy6"/>
    <dgm:cxn modelId="{BD8AF329-0456-4A69-9B0D-FF9318EFA8A8}" type="presParOf" srcId="{D3B6E283-B08C-4F81-AABC-FC3858E46759}" destId="{99174CB7-3EF1-4346-8969-F001740AF71F}" srcOrd="0" destOrd="0" presId="urn:microsoft.com/office/officeart/2005/8/layout/hierarchy6"/>
    <dgm:cxn modelId="{14DB8041-56E6-49C6-BB79-66922BC32628}" type="presParOf" srcId="{99174CB7-3EF1-4346-8969-F001740AF71F}" destId="{6ECB6CD3-91AA-4741-8D59-54F67E0B9AB3}" srcOrd="0" destOrd="0" presId="urn:microsoft.com/office/officeart/2005/8/layout/hierarchy6"/>
    <dgm:cxn modelId="{7BB2316A-2F4A-45EC-B00F-84F26E670796}" type="presParOf" srcId="{6ECB6CD3-91AA-4741-8D59-54F67E0B9AB3}" destId="{43FCCD98-0835-48A6-A93D-62EBB077ED93}" srcOrd="0" destOrd="0" presId="urn:microsoft.com/office/officeart/2005/8/layout/hierarchy6"/>
    <dgm:cxn modelId="{D8DFAE79-2A62-4B61-BBB2-924351E624B5}" type="presParOf" srcId="{43FCCD98-0835-48A6-A93D-62EBB077ED93}" destId="{573D84A5-6E5B-4A46-B659-CA89081AC0A9}" srcOrd="0" destOrd="0" presId="urn:microsoft.com/office/officeart/2005/8/layout/hierarchy6"/>
    <dgm:cxn modelId="{0B7610B8-C274-4EA1-A30A-09B81FAA210A}" type="presParOf" srcId="{43FCCD98-0835-48A6-A93D-62EBB077ED93}" destId="{CFE8D1ED-EA4F-48C3-B382-03ED972D220D}" srcOrd="1" destOrd="0" presId="urn:microsoft.com/office/officeart/2005/8/layout/hierarchy6"/>
    <dgm:cxn modelId="{FA1F6B6B-2666-4431-96D8-41797FC4EBEA}" type="presParOf" srcId="{CFE8D1ED-EA4F-48C3-B382-03ED972D220D}" destId="{FCFCAFF6-C073-4AA9-9192-9B46399329C6}" srcOrd="0" destOrd="0" presId="urn:microsoft.com/office/officeart/2005/8/layout/hierarchy6"/>
    <dgm:cxn modelId="{2F150A96-4D24-40E7-83EE-24B55FEF2E9A}" type="presParOf" srcId="{CFE8D1ED-EA4F-48C3-B382-03ED972D220D}" destId="{64787A53-20BD-423B-A8D0-BD785B644F04}" srcOrd="1" destOrd="0" presId="urn:microsoft.com/office/officeart/2005/8/layout/hierarchy6"/>
    <dgm:cxn modelId="{6C2D380F-93AF-48D2-AE49-63C9BF95FB6A}" type="presParOf" srcId="{64787A53-20BD-423B-A8D0-BD785B644F04}" destId="{DBB855AD-0549-4CC6-871B-A16C73780EC4}" srcOrd="0" destOrd="0" presId="urn:microsoft.com/office/officeart/2005/8/layout/hierarchy6"/>
    <dgm:cxn modelId="{2DBE5706-3F1F-498F-BB86-0DA9EBD2AACA}" type="presParOf" srcId="{64787A53-20BD-423B-A8D0-BD785B644F04}" destId="{6CA566A5-BD66-4B53-A8C1-8486EE07238C}" srcOrd="1" destOrd="0" presId="urn:microsoft.com/office/officeart/2005/8/layout/hierarchy6"/>
    <dgm:cxn modelId="{A99BB713-6306-43E3-A712-19BBBA6F6297}" type="presParOf" srcId="{6CA566A5-BD66-4B53-A8C1-8486EE07238C}" destId="{9171D71A-DE75-4A51-82AB-40DC184AD6BC}" srcOrd="0" destOrd="0" presId="urn:microsoft.com/office/officeart/2005/8/layout/hierarchy6"/>
    <dgm:cxn modelId="{219654A0-34C0-4555-9527-92C38B3C11AE}" type="presParOf" srcId="{6CA566A5-BD66-4B53-A8C1-8486EE07238C}" destId="{A8A8A833-35DB-4998-99EC-F6F8AF555088}" srcOrd="1" destOrd="0" presId="urn:microsoft.com/office/officeart/2005/8/layout/hierarchy6"/>
    <dgm:cxn modelId="{440C1B01-0D13-4CC1-B6CE-3E96E269622C}" type="presParOf" srcId="{A8A8A833-35DB-4998-99EC-F6F8AF555088}" destId="{60E8B236-35FE-4686-AA1A-FC4AC32EC76C}" srcOrd="0" destOrd="0" presId="urn:microsoft.com/office/officeart/2005/8/layout/hierarchy6"/>
    <dgm:cxn modelId="{5A9E435E-A7AC-4950-A7FC-115190AE4294}" type="presParOf" srcId="{A8A8A833-35DB-4998-99EC-F6F8AF555088}" destId="{B82954ED-AE77-41D0-A866-9EAAC6ED12DE}" srcOrd="1" destOrd="0" presId="urn:microsoft.com/office/officeart/2005/8/layout/hierarchy6"/>
    <dgm:cxn modelId="{D77CC8FA-11E9-4168-9A58-467CA7A1B42A}" type="presParOf" srcId="{6CA566A5-BD66-4B53-A8C1-8486EE07238C}" destId="{61116176-BE0E-4424-980C-1DDED19468C5}" srcOrd="2" destOrd="0" presId="urn:microsoft.com/office/officeart/2005/8/layout/hierarchy6"/>
    <dgm:cxn modelId="{8B11B50A-84E9-4F20-9C87-0C7BAF1332FC}" type="presParOf" srcId="{6CA566A5-BD66-4B53-A8C1-8486EE07238C}" destId="{9570C073-1869-40D8-B2A4-B65687B76ECE}" srcOrd="3" destOrd="0" presId="urn:microsoft.com/office/officeart/2005/8/layout/hierarchy6"/>
    <dgm:cxn modelId="{0CA4B332-F316-4925-ACCD-F6730EEED0B4}" type="presParOf" srcId="{9570C073-1869-40D8-B2A4-B65687B76ECE}" destId="{2F77DC5D-0A51-4A34-91D4-8CC4FE5C0E29}" srcOrd="0" destOrd="0" presId="urn:microsoft.com/office/officeart/2005/8/layout/hierarchy6"/>
    <dgm:cxn modelId="{7D827EDF-E6E9-4024-A985-C8246DE0CD0B}" type="presParOf" srcId="{9570C073-1869-40D8-B2A4-B65687B76ECE}" destId="{62BA9E68-C367-4393-992B-9A9B7177A24B}" srcOrd="1" destOrd="0" presId="urn:microsoft.com/office/officeart/2005/8/layout/hierarchy6"/>
    <dgm:cxn modelId="{DD011BB3-D3FC-40E6-87FB-027892E9FCD2}" type="presParOf" srcId="{6CA566A5-BD66-4B53-A8C1-8486EE07238C}" destId="{35B90B85-2EEF-41B4-AC2D-16CEEC31FFDC}" srcOrd="4" destOrd="0" presId="urn:microsoft.com/office/officeart/2005/8/layout/hierarchy6"/>
    <dgm:cxn modelId="{D58F4A08-EF99-413C-929D-21A5B322DB02}" type="presParOf" srcId="{6CA566A5-BD66-4B53-A8C1-8486EE07238C}" destId="{36F1D5EE-4D36-48C1-A0DA-96588BF3377C}" srcOrd="5" destOrd="0" presId="urn:microsoft.com/office/officeart/2005/8/layout/hierarchy6"/>
    <dgm:cxn modelId="{DB4F7187-EB88-4038-886C-D79623D40CD3}" type="presParOf" srcId="{36F1D5EE-4D36-48C1-A0DA-96588BF3377C}" destId="{78011400-9893-4EA7-AE7B-901CA7D0B7BC}" srcOrd="0" destOrd="0" presId="urn:microsoft.com/office/officeart/2005/8/layout/hierarchy6"/>
    <dgm:cxn modelId="{D5B774B1-35A8-479C-8188-1A00BA0D3D83}" type="presParOf" srcId="{36F1D5EE-4D36-48C1-A0DA-96588BF3377C}" destId="{7D3DC8BD-14E6-4CD1-952C-A90F723505ED}" srcOrd="1" destOrd="0" presId="urn:microsoft.com/office/officeart/2005/8/layout/hierarchy6"/>
    <dgm:cxn modelId="{682B7433-9B3F-4BD5-B6CC-06DC845D9616}" type="presParOf" srcId="{6CA566A5-BD66-4B53-A8C1-8486EE07238C}" destId="{2E91B52E-23F0-413D-9D49-ACBD19A931E0}" srcOrd="6" destOrd="0" presId="urn:microsoft.com/office/officeart/2005/8/layout/hierarchy6"/>
    <dgm:cxn modelId="{1C647079-D7C5-4E28-8BD7-96624BC614A7}" type="presParOf" srcId="{6CA566A5-BD66-4B53-A8C1-8486EE07238C}" destId="{8C5F052B-B951-4285-8746-AE437BD4538A}" srcOrd="7" destOrd="0" presId="urn:microsoft.com/office/officeart/2005/8/layout/hierarchy6"/>
    <dgm:cxn modelId="{DDA54F18-56BD-426D-B93B-BFD76EB10B76}" type="presParOf" srcId="{8C5F052B-B951-4285-8746-AE437BD4538A}" destId="{480B9BF2-FD54-43C7-A723-D8089283EF32}" srcOrd="0" destOrd="0" presId="urn:microsoft.com/office/officeart/2005/8/layout/hierarchy6"/>
    <dgm:cxn modelId="{D21575A8-00EA-48F8-85C0-C688442E6532}" type="presParOf" srcId="{8C5F052B-B951-4285-8746-AE437BD4538A}" destId="{400BEA02-6D7F-4D91-AB0D-BAAB5D40B4F1}" srcOrd="1" destOrd="0" presId="urn:microsoft.com/office/officeart/2005/8/layout/hierarchy6"/>
    <dgm:cxn modelId="{976F79A3-2FF0-4315-AC67-BDB8BAB81952}" type="presParOf" srcId="{D3B6E283-B08C-4F81-AABC-FC3858E46759}" destId="{B54FD164-B01E-4841-BFBD-CA2C67943B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D84A5-6E5B-4A46-B659-CA89081AC0A9}">
      <dsp:nvSpPr>
        <dsp:cNvPr id="0" name=""/>
        <dsp:cNvSpPr/>
      </dsp:nvSpPr>
      <dsp:spPr>
        <a:xfrm>
          <a:off x="3533322" y="2358"/>
          <a:ext cx="1530022" cy="1020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SISTEMA</a:t>
          </a:r>
          <a:endParaRPr lang="pt-PT" sz="1400" kern="1200"/>
        </a:p>
      </dsp:txBody>
      <dsp:txXfrm>
        <a:off x="3563197" y="32233"/>
        <a:ext cx="1470272" cy="960264"/>
      </dsp:txXfrm>
    </dsp:sp>
    <dsp:sp modelId="{FCFCAFF6-C073-4AA9-9192-9B46399329C6}">
      <dsp:nvSpPr>
        <dsp:cNvPr id="0" name=""/>
        <dsp:cNvSpPr/>
      </dsp:nvSpPr>
      <dsp:spPr>
        <a:xfrm>
          <a:off x="4252614" y="1022373"/>
          <a:ext cx="91440" cy="408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0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55AD-0549-4CC6-871B-A16C73780EC4}">
      <dsp:nvSpPr>
        <dsp:cNvPr id="0" name=""/>
        <dsp:cNvSpPr/>
      </dsp:nvSpPr>
      <dsp:spPr>
        <a:xfrm>
          <a:off x="3533322" y="1430379"/>
          <a:ext cx="1530022" cy="1020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ADMINISTRADOR</a:t>
          </a:r>
          <a:endParaRPr lang="pt-PT" sz="1400" kern="1200"/>
        </a:p>
      </dsp:txBody>
      <dsp:txXfrm>
        <a:off x="3563197" y="1460254"/>
        <a:ext cx="1470272" cy="960264"/>
      </dsp:txXfrm>
    </dsp:sp>
    <dsp:sp modelId="{9171D71A-DE75-4A51-82AB-40DC184AD6BC}">
      <dsp:nvSpPr>
        <dsp:cNvPr id="0" name=""/>
        <dsp:cNvSpPr/>
      </dsp:nvSpPr>
      <dsp:spPr>
        <a:xfrm>
          <a:off x="1314790" y="2450393"/>
          <a:ext cx="2983543" cy="408005"/>
        </a:xfrm>
        <a:custGeom>
          <a:avLst/>
          <a:gdLst/>
          <a:ahLst/>
          <a:cxnLst/>
          <a:rect l="0" t="0" r="0" b="0"/>
          <a:pathLst>
            <a:path>
              <a:moveTo>
                <a:pt x="2983543" y="0"/>
              </a:moveTo>
              <a:lnTo>
                <a:pt x="2983543" y="204002"/>
              </a:lnTo>
              <a:lnTo>
                <a:pt x="0" y="204002"/>
              </a:lnTo>
              <a:lnTo>
                <a:pt x="0" y="4080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8B236-35FE-4686-AA1A-FC4AC32EC76C}">
      <dsp:nvSpPr>
        <dsp:cNvPr id="0" name=""/>
        <dsp:cNvSpPr/>
      </dsp:nvSpPr>
      <dsp:spPr>
        <a:xfrm>
          <a:off x="549779" y="2858399"/>
          <a:ext cx="1530022" cy="1020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GERENTE </a:t>
          </a:r>
          <a:endParaRPr lang="pt-PT" sz="1400" kern="1200"/>
        </a:p>
      </dsp:txBody>
      <dsp:txXfrm>
        <a:off x="579654" y="2888274"/>
        <a:ext cx="1470272" cy="960264"/>
      </dsp:txXfrm>
    </dsp:sp>
    <dsp:sp modelId="{61116176-BE0E-4424-980C-1DDED19468C5}">
      <dsp:nvSpPr>
        <dsp:cNvPr id="0" name=""/>
        <dsp:cNvSpPr/>
      </dsp:nvSpPr>
      <dsp:spPr>
        <a:xfrm>
          <a:off x="3303819" y="2450393"/>
          <a:ext cx="994514" cy="408005"/>
        </a:xfrm>
        <a:custGeom>
          <a:avLst/>
          <a:gdLst/>
          <a:ahLst/>
          <a:cxnLst/>
          <a:rect l="0" t="0" r="0" b="0"/>
          <a:pathLst>
            <a:path>
              <a:moveTo>
                <a:pt x="994514" y="0"/>
              </a:moveTo>
              <a:lnTo>
                <a:pt x="994514" y="204002"/>
              </a:lnTo>
              <a:lnTo>
                <a:pt x="0" y="204002"/>
              </a:lnTo>
              <a:lnTo>
                <a:pt x="0" y="4080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7DC5D-0A51-4A34-91D4-8CC4FE5C0E29}">
      <dsp:nvSpPr>
        <dsp:cNvPr id="0" name=""/>
        <dsp:cNvSpPr/>
      </dsp:nvSpPr>
      <dsp:spPr>
        <a:xfrm>
          <a:off x="2538808" y="2858399"/>
          <a:ext cx="1530022" cy="1020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ATENDENTE</a:t>
          </a:r>
          <a:endParaRPr lang="pt-PT" sz="1400" kern="1200"/>
        </a:p>
      </dsp:txBody>
      <dsp:txXfrm>
        <a:off x="2568683" y="2888274"/>
        <a:ext cx="1470272" cy="960264"/>
      </dsp:txXfrm>
    </dsp:sp>
    <dsp:sp modelId="{35B90B85-2EEF-41B4-AC2D-16CEEC31FFDC}">
      <dsp:nvSpPr>
        <dsp:cNvPr id="0" name=""/>
        <dsp:cNvSpPr/>
      </dsp:nvSpPr>
      <dsp:spPr>
        <a:xfrm>
          <a:off x="4298334" y="2450393"/>
          <a:ext cx="994514" cy="40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02"/>
              </a:lnTo>
              <a:lnTo>
                <a:pt x="994514" y="204002"/>
              </a:lnTo>
              <a:lnTo>
                <a:pt x="994514" y="4080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1400-9893-4EA7-AE7B-901CA7D0B7BC}">
      <dsp:nvSpPr>
        <dsp:cNvPr id="0" name=""/>
        <dsp:cNvSpPr/>
      </dsp:nvSpPr>
      <dsp:spPr>
        <a:xfrm>
          <a:off x="4527837" y="2858399"/>
          <a:ext cx="1530022" cy="1020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TRANSPORTE</a:t>
          </a:r>
          <a:endParaRPr lang="pt-PT" sz="1400" kern="1200"/>
        </a:p>
      </dsp:txBody>
      <dsp:txXfrm>
        <a:off x="4557712" y="2888274"/>
        <a:ext cx="1470272" cy="960264"/>
      </dsp:txXfrm>
    </dsp:sp>
    <dsp:sp modelId="{2E91B52E-23F0-413D-9D49-ACBD19A931E0}">
      <dsp:nvSpPr>
        <dsp:cNvPr id="0" name=""/>
        <dsp:cNvSpPr/>
      </dsp:nvSpPr>
      <dsp:spPr>
        <a:xfrm>
          <a:off x="4298334" y="2450393"/>
          <a:ext cx="2983543" cy="40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02"/>
              </a:lnTo>
              <a:lnTo>
                <a:pt x="2983543" y="204002"/>
              </a:lnTo>
              <a:lnTo>
                <a:pt x="2983543" y="4080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B9BF2-FD54-43C7-A723-D8089283EF32}">
      <dsp:nvSpPr>
        <dsp:cNvPr id="0" name=""/>
        <dsp:cNvSpPr/>
      </dsp:nvSpPr>
      <dsp:spPr>
        <a:xfrm>
          <a:off x="6516866" y="2858399"/>
          <a:ext cx="1530022" cy="1020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TECNICO DE MONTAGEM</a:t>
          </a:r>
          <a:endParaRPr lang="pt-PT" sz="1400" kern="1200"/>
        </a:p>
      </dsp:txBody>
      <dsp:txXfrm>
        <a:off x="6546741" y="2888274"/>
        <a:ext cx="1470272" cy="960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Sistema de </a:t>
            </a:r>
            <a:r>
              <a:rPr lang="en-US" dirty="0" err="1" smtClean="0"/>
              <a:t>Aluguer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parelhagem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onora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85610" cy="224055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Mbebe</a:t>
            </a:r>
            <a:r>
              <a:rPr lang="en-US" dirty="0"/>
              <a:t>, Elton </a:t>
            </a:r>
            <a:r>
              <a:rPr lang="en-US" dirty="0" err="1"/>
              <a:t>Zacarias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Nhambirri</a:t>
            </a:r>
            <a:r>
              <a:rPr lang="en-US" dirty="0"/>
              <a:t>, Gabriel </a:t>
            </a:r>
            <a:r>
              <a:rPr lang="en-US" dirty="0" smtClean="0"/>
              <a:t>José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Nhantumbo</a:t>
            </a:r>
            <a:r>
              <a:rPr lang="en-US" dirty="0" smtClean="0"/>
              <a:t>, </a:t>
            </a:r>
            <a:r>
              <a:rPr lang="en-US" dirty="0" err="1" smtClean="0"/>
              <a:t>Fabrício</a:t>
            </a:r>
            <a:r>
              <a:rPr lang="en-US" dirty="0" smtClean="0"/>
              <a:t> </a:t>
            </a:r>
            <a:r>
              <a:rPr lang="en-US" dirty="0" err="1" smtClean="0"/>
              <a:t>Sansão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Nhampalela</a:t>
            </a:r>
            <a:r>
              <a:rPr lang="en-US" dirty="0" smtClean="0"/>
              <a:t>, </a:t>
            </a:r>
            <a:r>
              <a:rPr lang="en-US" dirty="0" err="1" smtClean="0"/>
              <a:t>Ginêncio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P</a:t>
            </a:r>
            <a:r>
              <a:rPr lang="pt-PT" dirty="0" err="1" smtClean="0"/>
              <a:t>anguana</a:t>
            </a:r>
            <a:r>
              <a:rPr lang="pt-PT" dirty="0"/>
              <a:t>, </a:t>
            </a:r>
            <a:r>
              <a:rPr lang="pt-PT"/>
              <a:t>Guilherme </a:t>
            </a:r>
            <a:r>
              <a:rPr lang="pt-PT" smtClean="0"/>
              <a:t>Jacob</a:t>
            </a:r>
            <a:endParaRPr lang="en-US" alt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pt-PT" dirty="0"/>
              <a:t>Vilanculo, Jerson Helio Afonso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Gerente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presenças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Alocar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endParaRPr lang="en-US" dirty="0"/>
          </a:p>
          <a:p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endParaRPr lang="en-US" dirty="0" smtClean="0"/>
          </a:p>
          <a:p>
            <a:r>
              <a:rPr lang="en-US" dirty="0" err="1" smtClean="0"/>
              <a:t>Gerir</a:t>
            </a:r>
            <a:r>
              <a:rPr lang="en-US" dirty="0" smtClean="0"/>
              <a:t> </a:t>
            </a:r>
            <a:r>
              <a:rPr lang="en-US" dirty="0" err="1" smtClean="0"/>
              <a:t>inventario</a:t>
            </a:r>
            <a:r>
              <a:rPr lang="en-US" dirty="0" smtClean="0"/>
              <a:t> :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aparelhagem</a:t>
            </a:r>
            <a:r>
              <a:rPr lang="en-US" dirty="0" smtClean="0"/>
              <a:t> </a:t>
            </a:r>
            <a:r>
              <a:rPr lang="en-US" dirty="0" err="1" smtClean="0"/>
              <a:t>disponivel</a:t>
            </a:r>
            <a:r>
              <a:rPr lang="en-US" dirty="0" smtClean="0"/>
              <a:t> para </a:t>
            </a:r>
            <a:r>
              <a:rPr lang="en-US" dirty="0" err="1" smtClean="0"/>
              <a:t>aluguer</a:t>
            </a:r>
            <a:r>
              <a:rPr lang="en-US" dirty="0" smtClean="0"/>
              <a:t> e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/</a:t>
            </a:r>
            <a:r>
              <a:rPr lang="en-US" dirty="0" err="1" smtClean="0"/>
              <a:t>actualizar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Atendente</a:t>
            </a:r>
            <a:r>
              <a:rPr lang="en-US" dirty="0" smtClean="0"/>
              <a:t>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Cadastrar</a:t>
            </a:r>
            <a:r>
              <a:rPr lang="en-US" dirty="0"/>
              <a:t> </a:t>
            </a:r>
            <a:r>
              <a:rPr lang="en-US" dirty="0" smtClean="0"/>
              <a:t>dados do </a:t>
            </a:r>
            <a:r>
              <a:rPr lang="en-US" dirty="0" err="1" smtClean="0"/>
              <a:t>cliente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Verrificar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equipamentos</a:t>
            </a:r>
            <a:r>
              <a:rPr lang="en-US" dirty="0" smtClean="0"/>
              <a:t> </a:t>
            </a:r>
            <a:r>
              <a:rPr lang="en-US" dirty="0" err="1" smtClean="0"/>
              <a:t>dispon</a:t>
            </a:r>
            <a:r>
              <a:rPr lang="en-US" dirty="0" err="1"/>
              <a:t>i</a:t>
            </a:r>
            <a:r>
              <a:rPr lang="en-US" dirty="0" err="1" smtClean="0"/>
              <a:t>veis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devoluções</a:t>
            </a:r>
            <a:r>
              <a:rPr lang="en-US" dirty="0" smtClean="0"/>
              <a:t> </a:t>
            </a:r>
            <a:r>
              <a:rPr lang="en-US" dirty="0" err="1" smtClean="0"/>
              <a:t>proximas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Notificar</a:t>
            </a:r>
            <a:r>
              <a:rPr lang="en-US" dirty="0" smtClean="0"/>
              <a:t> </a:t>
            </a:r>
            <a:r>
              <a:rPr lang="en-US" dirty="0" err="1" smtClean="0"/>
              <a:t>devoluções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recibo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Com </a:t>
            </a:r>
            <a:r>
              <a:rPr lang="pt-PT" dirty="0"/>
              <a:t>a implementação do </a:t>
            </a:r>
            <a:r>
              <a:rPr lang="pt-PT" dirty="0" smtClean="0"/>
              <a:t>SAAS, </a:t>
            </a:r>
            <a:r>
              <a:rPr lang="pt-PT" dirty="0"/>
              <a:t>o processo de alugar e controle de alugueis de </a:t>
            </a:r>
            <a:r>
              <a:rPr lang="pt-PT" dirty="0" smtClean="0"/>
              <a:t>aparelhagem sonora </a:t>
            </a:r>
            <a:r>
              <a:rPr lang="pt-PT" dirty="0"/>
              <a:t>vai se tornar mais fácil comparando com o uso de registros separados em papéis. E ainda vai tornar mais fácil a verificação da disponibilidade e estado de qualidade dos </a:t>
            </a:r>
            <a:r>
              <a:rPr lang="pt-PT" dirty="0" smtClean="0"/>
              <a:t>aparelhos </a:t>
            </a:r>
            <a:r>
              <a:rPr lang="pt-PT" dirty="0"/>
              <a:t>alugados e ainda prover um armazenamento íntegro e consistente do </a:t>
            </a:r>
            <a:r>
              <a:rPr lang="pt-PT" dirty="0" smtClean="0"/>
              <a:t>histórico de </a:t>
            </a:r>
            <a:r>
              <a:rPr lang="pt-PT" dirty="0" smtClean="0"/>
              <a:t>alugueis</a:t>
            </a:r>
            <a:r>
              <a:rPr lang="pt-PT" dirty="0"/>
              <a:t>.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47922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Obrigado </a:t>
            </a:r>
            <a:br>
              <a:rPr lang="en-US" sz="4800" dirty="0" smtClean="0"/>
            </a:br>
            <a:r>
              <a:rPr lang="en-US" sz="4800" dirty="0" smtClean="0"/>
              <a:t>pela atenç</a:t>
            </a:r>
            <a:r>
              <a:rPr lang="en-US" sz="4800" dirty="0"/>
              <a:t>ã</a:t>
            </a:r>
            <a:r>
              <a:rPr lang="en-US" sz="4800" dirty="0" smtClean="0"/>
              <a:t>o dispensada!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8347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A </a:t>
            </a:r>
            <a:r>
              <a:rPr lang="pt-PT" b="1" dirty="0" err="1" smtClean="0"/>
              <a:t>Moz</a:t>
            </a:r>
            <a:r>
              <a:rPr lang="pt-PT" b="1" dirty="0" smtClean="0"/>
              <a:t> </a:t>
            </a:r>
            <a:r>
              <a:rPr lang="pt-PT" b="1" dirty="0" err="1"/>
              <a:t>S</a:t>
            </a:r>
            <a:r>
              <a:rPr lang="pt-PT" b="1" smtClean="0"/>
              <a:t>ound</a:t>
            </a:r>
            <a:r>
              <a:rPr lang="pt-PT" b="1" dirty="0" smtClean="0"/>
              <a:t> </a:t>
            </a:r>
            <a:r>
              <a:rPr lang="pt-PT" b="1" dirty="0" smtClean="0"/>
              <a:t>Masters </a:t>
            </a:r>
            <a:r>
              <a:rPr lang="pt-PT" dirty="0" smtClean="0"/>
              <a:t>é </a:t>
            </a:r>
            <a:r>
              <a:rPr lang="pt-PT" dirty="0"/>
              <a:t>uma empresa local focada no aluguel </a:t>
            </a:r>
            <a:r>
              <a:rPr lang="pt-PT" dirty="0" smtClean="0"/>
              <a:t>de aparelhagem sonora. </a:t>
            </a:r>
            <a:r>
              <a:rPr lang="pt-PT" dirty="0"/>
              <a:t>Com o crescimento do seu negócio, a gerência da empresa necessita de uma solução informática para ajudar no processo de </a:t>
            </a:r>
            <a:r>
              <a:rPr lang="pt-PT" dirty="0" smtClean="0"/>
              <a:t>aluguel da aparelhagem sonora, </a:t>
            </a:r>
            <a:r>
              <a:rPr lang="pt-PT" dirty="0"/>
              <a:t>armazenamento dos registros de alugueis e controle do </a:t>
            </a:r>
            <a:r>
              <a:rPr lang="pt-PT" dirty="0" smtClean="0"/>
              <a:t>inventário.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O </a:t>
            </a:r>
            <a:r>
              <a:rPr lang="pt-PT" dirty="0"/>
              <a:t>sistema será capaz de gerenciar o processo de aluguer </a:t>
            </a:r>
            <a:r>
              <a:rPr lang="pt-PT" dirty="0" smtClean="0"/>
              <a:t>de variados aparelhos sonoros, </a:t>
            </a:r>
            <a:r>
              <a:rPr lang="pt-PT" dirty="0"/>
              <a:t>guardar informações sobre o estado </a:t>
            </a:r>
            <a:r>
              <a:rPr lang="pt-PT" dirty="0" smtClean="0"/>
              <a:t>do aparelho </a:t>
            </a:r>
            <a:r>
              <a:rPr lang="pt-PT" dirty="0"/>
              <a:t>antes e depois do processo e também será responsável em facilitar a informação sobre a disponibilidade de um determinado </a:t>
            </a:r>
            <a:r>
              <a:rPr lang="pt-PT" dirty="0" smtClean="0"/>
              <a:t>aparelho.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 smtClean="0"/>
              <a:t>Cadastro de </a:t>
            </a:r>
            <a:r>
              <a:rPr lang="pt-PT" dirty="0"/>
              <a:t>alugueis; </a:t>
            </a:r>
          </a:p>
          <a:p>
            <a:r>
              <a:rPr lang="pt-PT" dirty="0" smtClean="0"/>
              <a:t>Controle de </a:t>
            </a:r>
            <a:r>
              <a:rPr lang="pt-PT" dirty="0"/>
              <a:t>stock;</a:t>
            </a:r>
          </a:p>
          <a:p>
            <a:r>
              <a:rPr lang="pt-PT" dirty="0" smtClean="0"/>
              <a:t>Controle de </a:t>
            </a:r>
            <a:r>
              <a:rPr lang="pt-PT" dirty="0"/>
              <a:t>qualidade;</a:t>
            </a:r>
          </a:p>
          <a:p>
            <a:r>
              <a:rPr lang="pt-PT" dirty="0" smtClean="0"/>
              <a:t>Gestão de </a:t>
            </a:r>
            <a:r>
              <a:rPr lang="pt-PT" dirty="0"/>
              <a:t>inventario;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r>
              <a:rPr lang="pt-PT" dirty="0"/>
              <a:t>Maior disponibilidade de informação sobre aluguel de aparelhos de </a:t>
            </a:r>
            <a:r>
              <a:rPr lang="pt-PT" dirty="0" smtClean="0"/>
              <a:t>som</a:t>
            </a:r>
          </a:p>
          <a:p>
            <a:r>
              <a:rPr lang="pt-PT" dirty="0" smtClean="0"/>
              <a:t>Facilitar </a:t>
            </a:r>
            <a:r>
              <a:rPr lang="pt-PT" dirty="0"/>
              <a:t>a gestão do inventário⿫ Facilitar o processo de atendimento ao cliente </a:t>
            </a:r>
            <a:endParaRPr lang="pt-PT" dirty="0" smtClean="0"/>
          </a:p>
          <a:p>
            <a:r>
              <a:rPr lang="pt-PT" dirty="0" smtClean="0"/>
              <a:t> </a:t>
            </a:r>
            <a:r>
              <a:rPr lang="pt-PT" dirty="0"/>
              <a:t>Facilita a criação de relatórios de prestação de serviços </a:t>
            </a:r>
            <a:endParaRPr lang="pt-PT" dirty="0" smtClean="0"/>
          </a:p>
          <a:p>
            <a:r>
              <a:rPr lang="pt-PT" dirty="0" smtClean="0"/>
              <a:t> </a:t>
            </a:r>
            <a:r>
              <a:rPr lang="pt-PT" dirty="0"/>
              <a:t>Melhor comunicação entre as equipes de trabalho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Administrador</a:t>
            </a:r>
            <a:r>
              <a:rPr lang="en-US" dirty="0" smtClean="0"/>
              <a:t>:</a:t>
            </a:r>
            <a:r>
              <a:rPr lang="pt-PT" dirty="0" smtClean="0"/>
              <a:t> </a:t>
            </a:r>
            <a:r>
              <a:rPr lang="pt-PT" dirty="0"/>
              <a:t>Para esse </a:t>
            </a:r>
            <a:r>
              <a:rPr lang="pt-PT" dirty="0" smtClean="0"/>
              <a:t>usuário estará disponível uma interface que lhe dará um acesso a </a:t>
            </a:r>
            <a:r>
              <a:rPr lang="pt-PT" dirty="0"/>
              <a:t>mais </a:t>
            </a:r>
            <a:r>
              <a:rPr lang="pt-PT" dirty="0" smtClean="0"/>
              <a:t>funcionalidades permitindo que ele tenha mais controle sobre o </a:t>
            </a:r>
            <a:r>
              <a:rPr lang="pt-PT" dirty="0"/>
              <a:t>Sistema, </a:t>
            </a:r>
            <a:r>
              <a:rPr lang="pt-PT" dirty="0" smtClean="0"/>
              <a:t>adicionar ou </a:t>
            </a:r>
            <a:r>
              <a:rPr lang="pt-PT" dirty="0"/>
              <a:t>remover </a:t>
            </a:r>
            <a:r>
              <a:rPr lang="pt-PT" dirty="0" err="1"/>
              <a:t>funcionarios</a:t>
            </a:r>
            <a:r>
              <a:rPr lang="pt-PT" dirty="0" smtClean="0"/>
              <a:t>.</a:t>
            </a:r>
          </a:p>
          <a:p>
            <a:r>
              <a:rPr lang="en-US" b="1" dirty="0" err="1" smtClean="0"/>
              <a:t>Gerente</a:t>
            </a:r>
            <a:r>
              <a:rPr lang="en-US" dirty="0" smtClean="0"/>
              <a:t>: </a:t>
            </a:r>
            <a:r>
              <a:rPr lang="pt-PT" dirty="0"/>
              <a:t>Geração automática de relatórios, verificação do histórico de prestação de serviços.</a:t>
            </a:r>
            <a:endParaRPr lang="pt-PT" dirty="0" smtClean="0"/>
          </a:p>
          <a:p>
            <a:r>
              <a:rPr lang="pt-PT" b="1" dirty="0" err="1" smtClean="0"/>
              <a:t>Atendente</a:t>
            </a:r>
            <a:r>
              <a:rPr lang="pt-PT" dirty="0" smtClean="0"/>
              <a:t>: Interage </a:t>
            </a:r>
            <a:r>
              <a:rPr lang="pt-PT" dirty="0"/>
              <a:t>com o cliente, atendendo os seus pedidos. O sistema permite que realize a venda de serviços </a:t>
            </a:r>
            <a:r>
              <a:rPr lang="pt-PT" dirty="0" err="1"/>
              <a:t>digitalmente.O</a:t>
            </a:r>
            <a:r>
              <a:rPr lang="pt-PT" dirty="0"/>
              <a:t> sistema oferece uma interface com a aparelhagem </a:t>
            </a:r>
            <a:r>
              <a:rPr lang="pt-PT" dirty="0" err="1"/>
              <a:t>disponivel</a:t>
            </a:r>
            <a:r>
              <a:rPr lang="pt-PT" dirty="0"/>
              <a:t> e campos para relacionar o cliente no processo de </a:t>
            </a:r>
            <a:r>
              <a:rPr lang="pt-PT" dirty="0" smtClean="0"/>
              <a:t>aluguer</a:t>
            </a:r>
          </a:p>
          <a:p>
            <a:r>
              <a:rPr lang="en-US" b="1" dirty="0" err="1" smtClean="0"/>
              <a:t>Transportador</a:t>
            </a:r>
            <a:r>
              <a:rPr lang="en-US" dirty="0" smtClean="0"/>
              <a:t>: </a:t>
            </a:r>
            <a:r>
              <a:rPr lang="pt-PT" dirty="0"/>
              <a:t>Recebe notificação para fazer busca/entrega de </a:t>
            </a:r>
            <a:r>
              <a:rPr lang="pt-PT" dirty="0" smtClean="0"/>
              <a:t>equipamento</a:t>
            </a:r>
          </a:p>
          <a:p>
            <a:r>
              <a:rPr lang="pt-PT" b="1" dirty="0"/>
              <a:t>Equipe de montagem do material</a:t>
            </a:r>
            <a:r>
              <a:rPr lang="pt-PT" dirty="0" smtClean="0"/>
              <a:t>: Recebe </a:t>
            </a:r>
            <a:r>
              <a:rPr lang="pt-PT" dirty="0"/>
              <a:t>notificação para fazer montagem/desmontagem do material </a:t>
            </a:r>
            <a:r>
              <a:rPr lang="pt-PT" dirty="0" smtClean="0"/>
              <a:t>alugado</a:t>
            </a:r>
          </a:p>
          <a:p>
            <a:r>
              <a:rPr lang="pt-PT" b="1" dirty="0"/>
              <a:t>Cliente</a:t>
            </a:r>
            <a:r>
              <a:rPr lang="pt-PT" dirty="0"/>
              <a:t>: vai receber recibos digitalmente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Administador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Adicionar</a:t>
            </a:r>
            <a:r>
              <a:rPr lang="en-US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Atendente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Motorista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Tecnico</a:t>
            </a:r>
            <a:r>
              <a:rPr lang="en-US" dirty="0" smtClean="0"/>
              <a:t> de </a:t>
            </a:r>
            <a:r>
              <a:rPr lang="en-US" dirty="0" err="1" smtClean="0"/>
              <a:t>montagem</a:t>
            </a:r>
            <a:endParaRPr lang="en-US" dirty="0" smtClean="0"/>
          </a:p>
          <a:p>
            <a:r>
              <a:rPr lang="en-US" b="1" dirty="0" smtClean="0"/>
              <a:t>Remover: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Atendente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Motorista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Tecnico</a:t>
            </a:r>
            <a:r>
              <a:rPr lang="en-US" dirty="0"/>
              <a:t> de </a:t>
            </a:r>
            <a:r>
              <a:rPr lang="en-US" dirty="0" err="1" smtClean="0"/>
              <a:t>montagem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421</Words>
  <Application>Microsoft Office PowerPoint</Application>
  <PresentationFormat>Ecrã Panorâmico</PresentationFormat>
  <Paragraphs>70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Sistema de Aluguer de Aparelhagem Sonora</vt:lpstr>
      <vt:lpstr>Agenda</vt:lpstr>
      <vt:lpstr>Problema</vt:lpstr>
      <vt:lpstr>Definição</vt:lpstr>
      <vt:lpstr>Objectivos</vt:lpstr>
      <vt:lpstr>Vantagens</vt:lpstr>
      <vt:lpstr>Interessados</vt:lpstr>
      <vt:lpstr>Arquitectura</vt:lpstr>
      <vt:lpstr> Administador</vt:lpstr>
      <vt:lpstr>Gerente</vt:lpstr>
      <vt:lpstr>Atendente </vt:lpstr>
      <vt:lpstr>Conclusão</vt:lpstr>
      <vt:lpstr>Obrigado  pela atenção dispensada!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Gui</cp:lastModifiedBy>
  <cp:revision>18</cp:revision>
  <dcterms:created xsi:type="dcterms:W3CDTF">2016-03-16T13:48:00Z</dcterms:created>
  <dcterms:modified xsi:type="dcterms:W3CDTF">2024-02-28T10:02:58Z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CF1AB37DDD514FA3A3C394A083469B09_12</vt:lpwstr>
  </property>
  <property fmtid="{D5CDD505-2E9C-101B-9397-08002B2CF9AE}" pid="3" name="KSOProductBuildVer">
    <vt:lpwstr>1033-12.2.0.13215</vt:lpwstr>
  </property>
</Properties>
</file>