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61" r:id="rId14"/>
    <p:sldId id="279" r:id="rId15"/>
    <p:sldId id="273" r:id="rId16"/>
    <p:sldId id="274" r:id="rId17"/>
    <p:sldId id="275" r:id="rId18"/>
    <p:sldId id="276" r:id="rId19"/>
    <p:sldId id="277" r:id="rId20"/>
    <p:sldId id="278" r:id="rId21"/>
    <p:sldId id="265" r:id="rId22"/>
    <p:sldId id="281" r:id="rId23"/>
    <p:sldId id="280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330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Definição</a:t>
          </a:r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 sz="1200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 sz="1200"/>
        </a:p>
      </dgm:t>
    </dgm:pt>
    <dgm:pt modelId="{99531379-8246-497C-A83F-483493982F88}">
      <dgm:prSet phldrT="[Text]" custT="1"/>
      <dgm:spPr/>
      <dgm:t>
        <a:bodyPr/>
        <a:lstStyle/>
        <a:p>
          <a:r>
            <a:rPr lang="pt-PT" sz="1200" dirty="0" err="1">
              <a:latin typeface="Raleway Bold" pitchFamily="2" charset="0"/>
            </a:rPr>
            <a:t>Objectivos</a:t>
          </a:r>
          <a:endParaRPr lang="pt-PT" sz="1200" dirty="0">
            <a:latin typeface="Raleway Bold" pitchFamily="2" charset="0"/>
          </a:endParaRPr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 sz="1200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 sz="1200"/>
        </a:p>
      </dgm:t>
    </dgm:pt>
    <dgm:pt modelId="{0B0FA9F6-0161-4CD7-823A-538205636A4A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Vantagens</a:t>
          </a:r>
        </a:p>
      </dgm:t>
    </dgm:pt>
    <dgm:pt modelId="{E479D59A-91D2-4049-BEBB-6BFD8AD328AF}" type="parTrans" cxnId="{16021AED-1EDC-4C0A-9521-928D5D19BD58}">
      <dgm:prSet/>
      <dgm:spPr/>
      <dgm:t>
        <a:bodyPr/>
        <a:lstStyle/>
        <a:p>
          <a:endParaRPr lang="en-US" sz="1200"/>
        </a:p>
      </dgm:t>
    </dgm:pt>
    <dgm:pt modelId="{6A922223-31A6-408A-A2EB-1B20C1F7F4B3}" type="sibTrans" cxnId="{16021AED-1EDC-4C0A-9521-928D5D19BD58}">
      <dgm:prSet/>
      <dgm:spPr/>
      <dgm:t>
        <a:bodyPr/>
        <a:lstStyle/>
        <a:p>
          <a:endParaRPr lang="en-US" sz="1200"/>
        </a:p>
      </dgm:t>
    </dgm:pt>
    <dgm:pt modelId="{E4A744AC-A4CB-41FA-9C26-3472A38D03D5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Interessados</a:t>
          </a:r>
        </a:p>
      </dgm:t>
    </dgm:pt>
    <dgm:pt modelId="{634700C1-D28D-4F81-980A-20B1162B98B4}" type="parTrans" cxnId="{F81DB8EF-C491-4D8F-9507-D89E9C52EC73}">
      <dgm:prSet/>
      <dgm:spPr/>
      <dgm:t>
        <a:bodyPr/>
        <a:lstStyle/>
        <a:p>
          <a:endParaRPr lang="en-US" sz="1200"/>
        </a:p>
      </dgm:t>
    </dgm:pt>
    <dgm:pt modelId="{222A5907-F899-4A81-894E-42DCC41DEF64}" type="sibTrans" cxnId="{F81DB8EF-C491-4D8F-9507-D89E9C52EC73}">
      <dgm:prSet/>
      <dgm:spPr/>
      <dgm:t>
        <a:bodyPr/>
        <a:lstStyle/>
        <a:p>
          <a:endParaRPr lang="en-US" sz="1200"/>
        </a:p>
      </dgm:t>
    </dgm:pt>
    <dgm:pt modelId="{BD1FBB61-55C1-4E0D-9C2E-33D83F444725}">
      <dgm:prSet phldrT="[Text]" custT="1"/>
      <dgm:spPr/>
      <dgm:t>
        <a:bodyPr/>
        <a:lstStyle/>
        <a:p>
          <a:r>
            <a:rPr lang="pt-PT" sz="1200" dirty="0" err="1">
              <a:latin typeface="Raleway Bold" pitchFamily="2" charset="0"/>
            </a:rPr>
            <a:t>Arquitectura</a:t>
          </a:r>
          <a:endParaRPr lang="pt-PT" sz="1200" dirty="0">
            <a:latin typeface="Raleway Bold" pitchFamily="2" charset="0"/>
          </a:endParaRPr>
        </a:p>
      </dgm:t>
    </dgm:pt>
    <dgm:pt modelId="{C7FDEF6E-23F0-46A6-A0FB-1C54CC8ADD31}" type="parTrans" cxnId="{7EC57393-8E89-4141-937E-0E2ABABF6492}">
      <dgm:prSet/>
      <dgm:spPr/>
      <dgm:t>
        <a:bodyPr/>
        <a:lstStyle/>
        <a:p>
          <a:endParaRPr lang="en-US" sz="1200"/>
        </a:p>
      </dgm:t>
    </dgm:pt>
    <dgm:pt modelId="{4C8874DC-B262-48AC-9B48-8AA63B8A9CBE}" type="sibTrans" cxnId="{7EC57393-8E89-4141-937E-0E2ABABF6492}">
      <dgm:prSet/>
      <dgm:spPr/>
      <dgm:t>
        <a:bodyPr/>
        <a:lstStyle/>
        <a:p>
          <a:endParaRPr lang="en-US" sz="1200"/>
        </a:p>
      </dgm:t>
    </dgm:pt>
    <dgm:pt modelId="{587DFB37-17C7-414A-94EF-83638CE46CFC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Módulo 1</a:t>
          </a:r>
        </a:p>
      </dgm:t>
    </dgm:pt>
    <dgm:pt modelId="{31162EA7-D83A-4735-8159-85B79F913749}" type="parTrans" cxnId="{B35741D8-1D55-40C1-B085-0BC3AFD1DCEB}">
      <dgm:prSet/>
      <dgm:spPr/>
      <dgm:t>
        <a:bodyPr/>
        <a:lstStyle/>
        <a:p>
          <a:endParaRPr lang="en-US" sz="1200"/>
        </a:p>
      </dgm:t>
    </dgm:pt>
    <dgm:pt modelId="{AB30C35C-5728-4B6E-BDCB-6EBC5C7D9525}" type="sibTrans" cxnId="{B35741D8-1D55-40C1-B085-0BC3AFD1DCEB}">
      <dgm:prSet/>
      <dgm:spPr/>
      <dgm:t>
        <a:bodyPr/>
        <a:lstStyle/>
        <a:p>
          <a:endParaRPr lang="en-US" sz="1200"/>
        </a:p>
      </dgm:t>
    </dgm:pt>
    <dgm:pt modelId="{FC09689E-4EE2-4EB2-A695-3D3DC167B88A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Módulo 2</a:t>
          </a:r>
          <a:endParaRPr lang="pt-PT" sz="1200" dirty="0"/>
        </a:p>
      </dgm:t>
    </dgm:pt>
    <dgm:pt modelId="{104CFC76-E540-4D31-825F-1CFEE499BB2D}" type="parTrans" cxnId="{F0101281-94F0-473D-8963-C9D71A4CCB62}">
      <dgm:prSet/>
      <dgm:spPr/>
      <dgm:t>
        <a:bodyPr/>
        <a:lstStyle/>
        <a:p>
          <a:endParaRPr lang="en-US" sz="1200"/>
        </a:p>
      </dgm:t>
    </dgm:pt>
    <dgm:pt modelId="{1FFF7237-EFFD-4C26-9F02-D56B80A5C492}" type="sibTrans" cxnId="{F0101281-94F0-473D-8963-C9D71A4CCB62}">
      <dgm:prSet/>
      <dgm:spPr/>
      <dgm:t>
        <a:bodyPr/>
        <a:lstStyle/>
        <a:p>
          <a:endParaRPr lang="en-US" sz="1200"/>
        </a:p>
      </dgm:t>
    </dgm:pt>
    <dgm:pt modelId="{C8A7EFB4-AF0D-4AB8-8034-FACB97665112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Problema</a:t>
          </a:r>
        </a:p>
      </dgm:t>
    </dgm:pt>
    <dgm:pt modelId="{A8879F79-BD4A-4A1A-BA8C-388DF120B6FB}" type="parTrans" cxnId="{8B8838AF-9AC6-47D9-A692-B6936FC95480}">
      <dgm:prSet/>
      <dgm:spPr/>
      <dgm:t>
        <a:bodyPr/>
        <a:lstStyle/>
        <a:p>
          <a:endParaRPr lang="en-US" sz="1200"/>
        </a:p>
      </dgm:t>
    </dgm:pt>
    <dgm:pt modelId="{A0C47C51-BC2C-4731-9374-025D3371C08E}" type="sibTrans" cxnId="{8B8838AF-9AC6-47D9-A692-B6936FC95480}">
      <dgm:prSet/>
      <dgm:spPr/>
      <dgm:t>
        <a:bodyPr/>
        <a:lstStyle/>
        <a:p>
          <a:endParaRPr lang="en-US" sz="1200"/>
        </a:p>
      </dgm:t>
    </dgm:pt>
    <dgm:pt modelId="{6AC79E2C-6B51-4003-B31D-6CCE2C6CBAFD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Módulo 3</a:t>
          </a:r>
          <a:endParaRPr lang="pt-PT" sz="1200" dirty="0"/>
        </a:p>
      </dgm:t>
    </dgm:pt>
    <dgm:pt modelId="{C62C344A-F0FD-4283-8FDC-1640BBC0618D}" type="parTrans" cxnId="{E7277569-2D91-45DC-A5D6-8269541C41E8}">
      <dgm:prSet/>
      <dgm:spPr/>
      <dgm:t>
        <a:bodyPr/>
        <a:lstStyle/>
        <a:p>
          <a:endParaRPr lang="en-US"/>
        </a:p>
      </dgm:t>
    </dgm:pt>
    <dgm:pt modelId="{3D2F38BF-6769-4D06-8A54-933D9C8D4DF7}" type="sibTrans" cxnId="{E7277569-2D91-45DC-A5D6-8269541C41E8}">
      <dgm:prSet/>
      <dgm:spPr/>
      <dgm:t>
        <a:bodyPr/>
        <a:lstStyle/>
        <a:p>
          <a:endParaRPr lang="en-US"/>
        </a:p>
      </dgm:t>
    </dgm:pt>
    <dgm:pt modelId="{1B2441B6-F45C-4D51-8117-893C38CF5000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Módulo 4</a:t>
          </a:r>
          <a:endParaRPr lang="pt-PT" sz="1200" dirty="0"/>
        </a:p>
      </dgm:t>
    </dgm:pt>
    <dgm:pt modelId="{6DFFB5C0-8CA8-491F-9891-C62CF18CF460}" type="parTrans" cxnId="{D20BC559-1B46-47B9-9FDA-10F9D1E548DD}">
      <dgm:prSet/>
      <dgm:spPr/>
      <dgm:t>
        <a:bodyPr/>
        <a:lstStyle/>
        <a:p>
          <a:endParaRPr lang="en-US"/>
        </a:p>
      </dgm:t>
    </dgm:pt>
    <dgm:pt modelId="{E71BFE75-056D-4CA8-96D5-03B54F96028D}" type="sibTrans" cxnId="{D20BC559-1B46-47B9-9FDA-10F9D1E548DD}">
      <dgm:prSet/>
      <dgm:spPr/>
      <dgm:t>
        <a:bodyPr/>
        <a:lstStyle/>
        <a:p>
          <a:endParaRPr lang="en-US"/>
        </a:p>
      </dgm:t>
    </dgm:pt>
    <dgm:pt modelId="{BABB4268-E42C-4A0C-BFBF-E755CCFD412D}">
      <dgm:prSet phldrT="[Text]" custT="1"/>
      <dgm:spPr/>
      <dgm:t>
        <a:bodyPr/>
        <a:lstStyle/>
        <a:p>
          <a:r>
            <a:rPr lang="pt-PT" sz="1200" dirty="0">
              <a:latin typeface="Raleway Bold" pitchFamily="2" charset="0"/>
            </a:rPr>
            <a:t>Módulo 5</a:t>
          </a:r>
          <a:endParaRPr lang="pt-PT" sz="1200" dirty="0"/>
        </a:p>
      </dgm:t>
    </dgm:pt>
    <dgm:pt modelId="{80B3A08F-56C4-408E-ADAF-20D6CE2A9E8F}" type="parTrans" cxnId="{C64401E5-1290-4DDA-B581-0D6D2AEECA72}">
      <dgm:prSet/>
      <dgm:spPr/>
      <dgm:t>
        <a:bodyPr/>
        <a:lstStyle/>
        <a:p>
          <a:endParaRPr lang="en-US"/>
        </a:p>
      </dgm:t>
    </dgm:pt>
    <dgm:pt modelId="{E53AE86F-63A4-4F7F-B527-CF83602322CC}" type="sibTrans" cxnId="{C64401E5-1290-4DDA-B581-0D6D2AEECA72}">
      <dgm:prSet/>
      <dgm:spPr/>
      <dgm:t>
        <a:bodyPr/>
        <a:lstStyle/>
        <a:p>
          <a:endParaRPr lang="en-US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</dgm:pt>
    <dgm:pt modelId="{A1433C96-ACB1-4AC1-974E-8466D377F9F6}" type="pres">
      <dgm:prSet presAssocID="{C8A7EFB4-AF0D-4AB8-8034-FACB97665112}" presName="parentLin" presStyleCnt="0"/>
      <dgm:spPr/>
    </dgm:pt>
    <dgm:pt modelId="{63DB7636-70AC-43EB-99DA-11C213386E1E}" type="pres">
      <dgm:prSet presAssocID="{C8A7EFB4-AF0D-4AB8-8034-FACB97665112}" presName="parentLeftMargin" presStyleLbl="node1" presStyleIdx="0" presStyleCnt="11"/>
      <dgm:spPr/>
    </dgm:pt>
    <dgm:pt modelId="{61FD4B6A-4835-4AEA-8E4C-2C874FDEE6E3}" type="pres">
      <dgm:prSet presAssocID="{C8A7EFB4-AF0D-4AB8-8034-FACB97665112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45EF3481-0333-4F7B-88BC-9B36D6E49E56}" type="pres">
      <dgm:prSet presAssocID="{C8A7EFB4-AF0D-4AB8-8034-FACB97665112}" presName="negativeSpace" presStyleCnt="0"/>
      <dgm:spPr/>
    </dgm:pt>
    <dgm:pt modelId="{2276AF4C-DA79-43FF-B387-720D697D0792}" type="pres">
      <dgm:prSet presAssocID="{C8A7EFB4-AF0D-4AB8-8034-FACB97665112}" presName="childText" presStyleLbl="conFgAcc1" presStyleIdx="0" presStyleCnt="11">
        <dgm:presLayoutVars>
          <dgm:bulletEnabled val="1"/>
        </dgm:presLayoutVars>
      </dgm:prSet>
      <dgm:spPr/>
    </dgm:pt>
    <dgm:pt modelId="{ACAF6A92-0A3C-4E8F-9297-0AC9224D970E}" type="pres">
      <dgm:prSet presAssocID="{A0C47C51-BC2C-4731-9374-025D3371C08E}" presName="spaceBetweenRectangles" presStyleCnt="0"/>
      <dgm:spPr/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11"/>
      <dgm:spPr/>
    </dgm:pt>
    <dgm:pt modelId="{01E48BC3-A87C-4884-8CB0-B75EB9C3DDDC}" type="pres">
      <dgm:prSet presAssocID="{3B2D3C08-F6B0-4D15-AECC-A7DB5317AFA4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1" presStyleCnt="11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11"/>
      <dgm:spPr/>
    </dgm:pt>
    <dgm:pt modelId="{B1DA9574-DABF-4D49-B065-DCC1858338D2}" type="pres">
      <dgm:prSet presAssocID="{99531379-8246-497C-A83F-483493982F88}" presName="parentText" presStyleLbl="node1" presStyleIdx="2" presStyleCnt="11" custLinFactNeighborY="-6799">
        <dgm:presLayoutVars>
          <dgm:chMax val="0"/>
          <dgm:bulletEnabled val="1"/>
        </dgm:presLayoutVars>
      </dgm:prSet>
      <dgm:spPr/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11">
        <dgm:presLayoutVars>
          <dgm:bulletEnabled val="1"/>
        </dgm:presLayoutVars>
      </dgm:prSet>
      <dgm:spPr/>
    </dgm:pt>
    <dgm:pt modelId="{7C1FE7C6-5A50-4A34-BD4E-2468039BC32D}" type="pres">
      <dgm:prSet presAssocID="{694BB20E-AA39-48C7-8025-FCAAF92B637B}" presName="spaceBetweenRectangles" presStyleCnt="0"/>
      <dgm:spPr/>
    </dgm:pt>
    <dgm:pt modelId="{EDDCA4AB-09C5-4791-90E9-EF8CED0186ED}" type="pres">
      <dgm:prSet presAssocID="{0B0FA9F6-0161-4CD7-823A-538205636A4A}" presName="parentLin" presStyleCnt="0"/>
      <dgm:spPr/>
    </dgm:pt>
    <dgm:pt modelId="{9C11C3A3-AC42-41B6-9B8D-A4E9822ED688}" type="pres">
      <dgm:prSet presAssocID="{0B0FA9F6-0161-4CD7-823A-538205636A4A}" presName="parentLeftMargin" presStyleLbl="node1" presStyleIdx="2" presStyleCnt="11"/>
      <dgm:spPr/>
    </dgm:pt>
    <dgm:pt modelId="{1234DDB1-06F1-4896-A4A7-6E8AD75EABEC}" type="pres">
      <dgm:prSet presAssocID="{0B0FA9F6-0161-4CD7-823A-538205636A4A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3204E6EF-6EE0-4995-BAFA-94DB67CD23E3}" type="pres">
      <dgm:prSet presAssocID="{0B0FA9F6-0161-4CD7-823A-538205636A4A}" presName="negativeSpace" presStyleCnt="0"/>
      <dgm:spPr/>
    </dgm:pt>
    <dgm:pt modelId="{FE9B96D7-35BB-49C7-83A3-515A34E9AE5D}" type="pres">
      <dgm:prSet presAssocID="{0B0FA9F6-0161-4CD7-823A-538205636A4A}" presName="childText" presStyleLbl="conFgAcc1" presStyleIdx="3" presStyleCnt="11">
        <dgm:presLayoutVars>
          <dgm:bulletEnabled val="1"/>
        </dgm:presLayoutVars>
      </dgm:prSet>
      <dgm:spPr/>
    </dgm:pt>
    <dgm:pt modelId="{0E84B91C-FC13-4AEB-B40A-C2C13277AEAE}" type="pres">
      <dgm:prSet presAssocID="{6A922223-31A6-408A-A2EB-1B20C1F7F4B3}" presName="spaceBetweenRectangles" presStyleCnt="0"/>
      <dgm:spPr/>
    </dgm:pt>
    <dgm:pt modelId="{65AAE27A-1F8A-49E1-99D8-5EA72039960D}" type="pres">
      <dgm:prSet presAssocID="{E4A744AC-A4CB-41FA-9C26-3472A38D03D5}" presName="parentLin" presStyleCnt="0"/>
      <dgm:spPr/>
    </dgm:pt>
    <dgm:pt modelId="{DA53D529-6418-49CF-8515-176541936E50}" type="pres">
      <dgm:prSet presAssocID="{E4A744AC-A4CB-41FA-9C26-3472A38D03D5}" presName="parentLeftMargin" presStyleLbl="node1" presStyleIdx="3" presStyleCnt="11"/>
      <dgm:spPr/>
    </dgm:pt>
    <dgm:pt modelId="{A2595523-1606-418B-87F4-03B4ADB87B70}" type="pres">
      <dgm:prSet presAssocID="{E4A744AC-A4CB-41FA-9C26-3472A38D03D5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A8E72656-F656-4202-865E-CAAC8FB85276}" type="pres">
      <dgm:prSet presAssocID="{E4A744AC-A4CB-41FA-9C26-3472A38D03D5}" presName="negativeSpace" presStyleCnt="0"/>
      <dgm:spPr/>
    </dgm:pt>
    <dgm:pt modelId="{323F8815-0C6E-4B03-9877-5A3B29DBC9CF}" type="pres">
      <dgm:prSet presAssocID="{E4A744AC-A4CB-41FA-9C26-3472A38D03D5}" presName="childText" presStyleLbl="conFgAcc1" presStyleIdx="4" presStyleCnt="11">
        <dgm:presLayoutVars>
          <dgm:bulletEnabled val="1"/>
        </dgm:presLayoutVars>
      </dgm:prSet>
      <dgm:spPr/>
    </dgm:pt>
    <dgm:pt modelId="{DF29573D-BA8C-4F38-BB2F-05FE5AB67F79}" type="pres">
      <dgm:prSet presAssocID="{222A5907-F899-4A81-894E-42DCC41DEF64}" presName="spaceBetweenRectangles" presStyleCnt="0"/>
      <dgm:spPr/>
    </dgm:pt>
    <dgm:pt modelId="{3795B470-CE9E-42F2-BB5A-CFF92E6141BB}" type="pres">
      <dgm:prSet presAssocID="{BD1FBB61-55C1-4E0D-9C2E-33D83F444725}" presName="parentLin" presStyleCnt="0"/>
      <dgm:spPr/>
    </dgm:pt>
    <dgm:pt modelId="{29F956F0-7769-4FD4-8A2F-1AA6D0F92D5E}" type="pres">
      <dgm:prSet presAssocID="{BD1FBB61-55C1-4E0D-9C2E-33D83F444725}" presName="parentLeftMargin" presStyleLbl="node1" presStyleIdx="4" presStyleCnt="11"/>
      <dgm:spPr/>
    </dgm:pt>
    <dgm:pt modelId="{948CF518-C28F-49FB-AD3D-E150F98767C3}" type="pres">
      <dgm:prSet presAssocID="{BD1FBB61-55C1-4E0D-9C2E-33D83F444725}" presName="parentText" presStyleLbl="node1" presStyleIdx="5" presStyleCnt="11" custLinFactNeighborY="17105">
        <dgm:presLayoutVars>
          <dgm:chMax val="0"/>
          <dgm:bulletEnabled val="1"/>
        </dgm:presLayoutVars>
      </dgm:prSet>
      <dgm:spPr/>
    </dgm:pt>
    <dgm:pt modelId="{4CB648DE-F033-49D9-8630-C908ED473128}" type="pres">
      <dgm:prSet presAssocID="{BD1FBB61-55C1-4E0D-9C2E-33D83F444725}" presName="negativeSpace" presStyleCnt="0"/>
      <dgm:spPr/>
    </dgm:pt>
    <dgm:pt modelId="{45FDD775-0E75-4311-9058-F8E2ACB48BF1}" type="pres">
      <dgm:prSet presAssocID="{BD1FBB61-55C1-4E0D-9C2E-33D83F444725}" presName="childText" presStyleLbl="conFgAcc1" presStyleIdx="5" presStyleCnt="11">
        <dgm:presLayoutVars>
          <dgm:bulletEnabled val="1"/>
        </dgm:presLayoutVars>
      </dgm:prSet>
      <dgm:spPr/>
    </dgm:pt>
    <dgm:pt modelId="{8CFE20AE-29D9-4ABA-B927-E91D1ADA70C2}" type="pres">
      <dgm:prSet presAssocID="{4C8874DC-B262-48AC-9B48-8AA63B8A9CBE}" presName="spaceBetweenRectangles" presStyleCnt="0"/>
      <dgm:spPr/>
    </dgm:pt>
    <dgm:pt modelId="{F744102E-1A78-4A5A-A78F-3090CBC3B206}" type="pres">
      <dgm:prSet presAssocID="{587DFB37-17C7-414A-94EF-83638CE46CFC}" presName="parentLin" presStyleCnt="0"/>
      <dgm:spPr/>
    </dgm:pt>
    <dgm:pt modelId="{417BD099-2201-4BC9-A8FC-464E6220ADA6}" type="pres">
      <dgm:prSet presAssocID="{587DFB37-17C7-414A-94EF-83638CE46CFC}" presName="parentLeftMargin" presStyleLbl="node1" presStyleIdx="5" presStyleCnt="11"/>
      <dgm:spPr/>
    </dgm:pt>
    <dgm:pt modelId="{E18A47AB-8C77-4BFE-96FC-242B978858A8}" type="pres">
      <dgm:prSet presAssocID="{587DFB37-17C7-414A-94EF-83638CE46CFC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4AB905F6-CA76-498A-B708-900A993BABD1}" type="pres">
      <dgm:prSet presAssocID="{587DFB37-17C7-414A-94EF-83638CE46CFC}" presName="negativeSpace" presStyleCnt="0"/>
      <dgm:spPr/>
    </dgm:pt>
    <dgm:pt modelId="{8636E072-2422-4D00-91A0-2CDD5CC2F232}" type="pres">
      <dgm:prSet presAssocID="{587DFB37-17C7-414A-94EF-83638CE46CFC}" presName="childText" presStyleLbl="conFgAcc1" presStyleIdx="6" presStyleCnt="11">
        <dgm:presLayoutVars>
          <dgm:bulletEnabled val="1"/>
        </dgm:presLayoutVars>
      </dgm:prSet>
      <dgm:spPr/>
    </dgm:pt>
    <dgm:pt modelId="{DE81F1BC-9946-44C5-9CA7-FA3E2DF4F733}" type="pres">
      <dgm:prSet presAssocID="{AB30C35C-5728-4B6E-BDCB-6EBC5C7D9525}" presName="spaceBetweenRectangles" presStyleCnt="0"/>
      <dgm:spPr/>
    </dgm:pt>
    <dgm:pt modelId="{051519AC-5409-410C-BC75-A146EF2176BD}" type="pres">
      <dgm:prSet presAssocID="{FC09689E-4EE2-4EB2-A695-3D3DC167B88A}" presName="parentLin" presStyleCnt="0"/>
      <dgm:spPr/>
    </dgm:pt>
    <dgm:pt modelId="{BC45F165-B0DD-4F2E-8B07-AEBAC351D82A}" type="pres">
      <dgm:prSet presAssocID="{FC09689E-4EE2-4EB2-A695-3D3DC167B88A}" presName="parentLeftMargin" presStyleLbl="node1" presStyleIdx="6" presStyleCnt="11"/>
      <dgm:spPr/>
    </dgm:pt>
    <dgm:pt modelId="{9E18D8DD-B06D-46D9-899B-13D044EC55B6}" type="pres">
      <dgm:prSet presAssocID="{FC09689E-4EE2-4EB2-A695-3D3DC167B88A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165F0BD0-F6CA-42E5-A5EA-2D7D03EDC717}" type="pres">
      <dgm:prSet presAssocID="{FC09689E-4EE2-4EB2-A695-3D3DC167B88A}" presName="negativeSpace" presStyleCnt="0"/>
      <dgm:spPr/>
    </dgm:pt>
    <dgm:pt modelId="{BAE916BE-44D1-4A30-AB19-637BD0395CBF}" type="pres">
      <dgm:prSet presAssocID="{FC09689E-4EE2-4EB2-A695-3D3DC167B88A}" presName="childText" presStyleLbl="conFgAcc1" presStyleIdx="7" presStyleCnt="11">
        <dgm:presLayoutVars>
          <dgm:bulletEnabled val="1"/>
        </dgm:presLayoutVars>
      </dgm:prSet>
      <dgm:spPr/>
    </dgm:pt>
    <dgm:pt modelId="{3B7938E4-4ABC-4989-A840-0E024405A4BD}" type="pres">
      <dgm:prSet presAssocID="{1FFF7237-EFFD-4C26-9F02-D56B80A5C492}" presName="spaceBetweenRectangles" presStyleCnt="0"/>
      <dgm:spPr/>
    </dgm:pt>
    <dgm:pt modelId="{ADFE7368-8240-42D3-8846-B4ECC414AE6E}" type="pres">
      <dgm:prSet presAssocID="{6AC79E2C-6B51-4003-B31D-6CCE2C6CBAFD}" presName="parentLin" presStyleCnt="0"/>
      <dgm:spPr/>
    </dgm:pt>
    <dgm:pt modelId="{0955EA69-24F7-4C85-889B-A7CDE9214DF1}" type="pres">
      <dgm:prSet presAssocID="{6AC79E2C-6B51-4003-B31D-6CCE2C6CBAFD}" presName="parentLeftMargin" presStyleLbl="node1" presStyleIdx="7" presStyleCnt="11"/>
      <dgm:spPr/>
    </dgm:pt>
    <dgm:pt modelId="{A0E99029-DDCB-4E29-8617-B4B0368921C4}" type="pres">
      <dgm:prSet presAssocID="{6AC79E2C-6B51-4003-B31D-6CCE2C6CBAFD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CC8E80AF-EBAA-421D-901B-6B1F06A35AEF}" type="pres">
      <dgm:prSet presAssocID="{6AC79E2C-6B51-4003-B31D-6CCE2C6CBAFD}" presName="negativeSpace" presStyleCnt="0"/>
      <dgm:spPr/>
    </dgm:pt>
    <dgm:pt modelId="{B6A1DA2E-A9CD-4050-83F4-8C0B4E878098}" type="pres">
      <dgm:prSet presAssocID="{6AC79E2C-6B51-4003-B31D-6CCE2C6CBAFD}" presName="childText" presStyleLbl="conFgAcc1" presStyleIdx="8" presStyleCnt="11">
        <dgm:presLayoutVars>
          <dgm:bulletEnabled val="1"/>
        </dgm:presLayoutVars>
      </dgm:prSet>
      <dgm:spPr/>
    </dgm:pt>
    <dgm:pt modelId="{660DC654-84FD-4B3A-AE75-4A5A14304BCD}" type="pres">
      <dgm:prSet presAssocID="{3D2F38BF-6769-4D06-8A54-933D9C8D4DF7}" presName="spaceBetweenRectangles" presStyleCnt="0"/>
      <dgm:spPr/>
    </dgm:pt>
    <dgm:pt modelId="{D9401B53-F21E-440F-8ACE-91FE5B183FC3}" type="pres">
      <dgm:prSet presAssocID="{1B2441B6-F45C-4D51-8117-893C38CF5000}" presName="parentLin" presStyleCnt="0"/>
      <dgm:spPr/>
    </dgm:pt>
    <dgm:pt modelId="{9C998AAD-85C1-4087-AB6D-A112D92307B1}" type="pres">
      <dgm:prSet presAssocID="{1B2441B6-F45C-4D51-8117-893C38CF5000}" presName="parentLeftMargin" presStyleLbl="node1" presStyleIdx="8" presStyleCnt="11"/>
      <dgm:spPr/>
    </dgm:pt>
    <dgm:pt modelId="{C67C5D1E-A389-4AF3-8482-D5971DE452B3}" type="pres">
      <dgm:prSet presAssocID="{1B2441B6-F45C-4D51-8117-893C38CF5000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8FDE6F8-29BB-4472-B816-CB9F26F21FE2}" type="pres">
      <dgm:prSet presAssocID="{1B2441B6-F45C-4D51-8117-893C38CF5000}" presName="negativeSpace" presStyleCnt="0"/>
      <dgm:spPr/>
    </dgm:pt>
    <dgm:pt modelId="{0C6F974C-2FE5-4E65-A72C-8B05567418A0}" type="pres">
      <dgm:prSet presAssocID="{1B2441B6-F45C-4D51-8117-893C38CF5000}" presName="childText" presStyleLbl="conFgAcc1" presStyleIdx="9" presStyleCnt="11">
        <dgm:presLayoutVars>
          <dgm:bulletEnabled val="1"/>
        </dgm:presLayoutVars>
      </dgm:prSet>
      <dgm:spPr/>
    </dgm:pt>
    <dgm:pt modelId="{FFD51C89-B4ED-431C-861A-FCB933F8460A}" type="pres">
      <dgm:prSet presAssocID="{E71BFE75-056D-4CA8-96D5-03B54F96028D}" presName="spaceBetweenRectangles" presStyleCnt="0"/>
      <dgm:spPr/>
    </dgm:pt>
    <dgm:pt modelId="{8A00CEAF-8112-42AF-9A99-64E70BDAB9E9}" type="pres">
      <dgm:prSet presAssocID="{BABB4268-E42C-4A0C-BFBF-E755CCFD412D}" presName="parentLin" presStyleCnt="0"/>
      <dgm:spPr/>
    </dgm:pt>
    <dgm:pt modelId="{2ED4EC9A-01AE-4153-AD77-B1E50AAE06A6}" type="pres">
      <dgm:prSet presAssocID="{BABB4268-E42C-4A0C-BFBF-E755CCFD412D}" presName="parentLeftMargin" presStyleLbl="node1" presStyleIdx="9" presStyleCnt="11"/>
      <dgm:spPr/>
    </dgm:pt>
    <dgm:pt modelId="{333FE078-6C54-4945-B8BB-E9D94F315535}" type="pres">
      <dgm:prSet presAssocID="{BABB4268-E42C-4A0C-BFBF-E755CCFD412D}" presName="parentText" presStyleLbl="node1" presStyleIdx="10" presStyleCnt="11">
        <dgm:presLayoutVars>
          <dgm:chMax val="0"/>
          <dgm:bulletEnabled val="1"/>
        </dgm:presLayoutVars>
      </dgm:prSet>
      <dgm:spPr/>
    </dgm:pt>
    <dgm:pt modelId="{7655A14A-7022-42EB-AD71-1A6731440676}" type="pres">
      <dgm:prSet presAssocID="{BABB4268-E42C-4A0C-BFBF-E755CCFD412D}" presName="negativeSpace" presStyleCnt="0"/>
      <dgm:spPr/>
    </dgm:pt>
    <dgm:pt modelId="{BA5F590B-1FD9-4CE4-9001-B5DBD5CFE0AB}" type="pres">
      <dgm:prSet presAssocID="{BABB4268-E42C-4A0C-BFBF-E755CCFD412D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91B88E05-C0DE-4111-AB88-969AA2749CC1}" type="presOf" srcId="{BABB4268-E42C-4A0C-BFBF-E755CCFD412D}" destId="{2ED4EC9A-01AE-4153-AD77-B1E50AAE06A6}" srcOrd="0" destOrd="0" presId="urn:microsoft.com/office/officeart/2005/8/layout/list1"/>
    <dgm:cxn modelId="{EA507108-B76A-4BC7-9107-80BF6009D7A3}" type="presOf" srcId="{0B0FA9F6-0161-4CD7-823A-538205636A4A}" destId="{9C11C3A3-AC42-41B6-9B8D-A4E9822ED688}" srcOrd="0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DB52BE1A-998E-46C5-9CD8-17BCF863678B}" type="presOf" srcId="{BABB4268-E42C-4A0C-BFBF-E755CCFD412D}" destId="{333FE078-6C54-4945-B8BB-E9D94F315535}" srcOrd="1" destOrd="0" presId="urn:microsoft.com/office/officeart/2005/8/layout/list1"/>
    <dgm:cxn modelId="{319C401F-5444-422E-B611-493668C4D4DA}" type="presOf" srcId="{E4A744AC-A4CB-41FA-9C26-3472A38D03D5}" destId="{DA53D529-6418-49CF-8515-176541936E50}" srcOrd="0" destOrd="0" presId="urn:microsoft.com/office/officeart/2005/8/layout/list1"/>
    <dgm:cxn modelId="{0CCD9825-D2F5-46E6-99E6-CFF7F9CAED33}" srcId="{2EDE2BBC-641B-4EDD-863A-2E760512664D}" destId="{3B2D3C08-F6B0-4D15-AECC-A7DB5317AFA4}" srcOrd="1" destOrd="0" parTransId="{093B819C-148F-4E7B-B3BE-4FF4530D55D9}" sibTransId="{90E27195-2A5C-44E6-A537-5731ACFB5395}"/>
    <dgm:cxn modelId="{A88F572D-C082-4208-B9FE-938ACFDBAAF0}" type="presOf" srcId="{C8A7EFB4-AF0D-4AB8-8034-FACB97665112}" destId="{61FD4B6A-4835-4AEA-8E4C-2C874FDEE6E3}" srcOrd="1" destOrd="0" presId="urn:microsoft.com/office/officeart/2005/8/layout/list1"/>
    <dgm:cxn modelId="{0847EF37-910F-4349-B119-34EF1E63AECA}" type="presOf" srcId="{587DFB37-17C7-414A-94EF-83638CE46CFC}" destId="{E18A47AB-8C77-4BFE-96FC-242B978858A8}" srcOrd="1" destOrd="0" presId="urn:microsoft.com/office/officeart/2005/8/layout/list1"/>
    <dgm:cxn modelId="{AAA6DD5F-4C69-4482-B027-23F61F4BA51F}" type="presOf" srcId="{0B0FA9F6-0161-4CD7-823A-538205636A4A}" destId="{1234DDB1-06F1-4896-A4A7-6E8AD75EABEC}" srcOrd="1" destOrd="0" presId="urn:microsoft.com/office/officeart/2005/8/layout/list1"/>
    <dgm:cxn modelId="{5A91E560-433B-476B-8DFF-58F8F90D0094}" type="presOf" srcId="{C8A7EFB4-AF0D-4AB8-8034-FACB97665112}" destId="{63DB7636-70AC-43EB-99DA-11C213386E1E}" srcOrd="0" destOrd="0" presId="urn:microsoft.com/office/officeart/2005/8/layout/list1"/>
    <dgm:cxn modelId="{B7597C43-4B2C-4547-A4FB-4CF0BBC5E9CA}" type="presOf" srcId="{FC09689E-4EE2-4EB2-A695-3D3DC167B88A}" destId="{9E18D8DD-B06D-46D9-899B-13D044EC55B6}" srcOrd="1" destOrd="0" presId="urn:microsoft.com/office/officeart/2005/8/layout/list1"/>
    <dgm:cxn modelId="{E7277569-2D91-45DC-A5D6-8269541C41E8}" srcId="{2EDE2BBC-641B-4EDD-863A-2E760512664D}" destId="{6AC79E2C-6B51-4003-B31D-6CCE2C6CBAFD}" srcOrd="8" destOrd="0" parTransId="{C62C344A-F0FD-4283-8FDC-1640BBC0618D}" sibTransId="{3D2F38BF-6769-4D06-8A54-933D9C8D4DF7}"/>
    <dgm:cxn modelId="{F902576B-C18F-4BE2-99A1-4AEB16E9EA63}" type="presOf" srcId="{1B2441B6-F45C-4D51-8117-893C38CF5000}" destId="{9C998AAD-85C1-4087-AB6D-A112D92307B1}" srcOrd="0" destOrd="0" presId="urn:microsoft.com/office/officeart/2005/8/layout/list1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3CBADD54-1CED-4E28-AF37-D7CD951E48E7}" type="presOf" srcId="{6AC79E2C-6B51-4003-B31D-6CCE2C6CBAFD}" destId="{A0E99029-DDCB-4E29-8617-B4B0368921C4}" srcOrd="1" destOrd="0" presId="urn:microsoft.com/office/officeart/2005/8/layout/list1"/>
    <dgm:cxn modelId="{D20BC559-1B46-47B9-9FDA-10F9D1E548DD}" srcId="{2EDE2BBC-641B-4EDD-863A-2E760512664D}" destId="{1B2441B6-F45C-4D51-8117-893C38CF5000}" srcOrd="9" destOrd="0" parTransId="{6DFFB5C0-8CA8-491F-9891-C62CF18CF460}" sibTransId="{E71BFE75-056D-4CA8-96D5-03B54F96028D}"/>
    <dgm:cxn modelId="{8B62417F-FD66-4708-B474-7A9E0EFB44C0}" type="presOf" srcId="{BD1FBB61-55C1-4E0D-9C2E-33D83F444725}" destId="{29F956F0-7769-4FD4-8A2F-1AA6D0F92D5E}" srcOrd="0" destOrd="0" presId="urn:microsoft.com/office/officeart/2005/8/layout/list1"/>
    <dgm:cxn modelId="{F0101281-94F0-473D-8963-C9D71A4CCB62}" srcId="{2EDE2BBC-641B-4EDD-863A-2E760512664D}" destId="{FC09689E-4EE2-4EB2-A695-3D3DC167B88A}" srcOrd="7" destOrd="0" parTransId="{104CFC76-E540-4D31-825F-1CFEE499BB2D}" sibTransId="{1FFF7237-EFFD-4C26-9F02-D56B80A5C492}"/>
    <dgm:cxn modelId="{3FFEAA8B-2146-4783-9C95-65909CE5E2C5}" type="presOf" srcId="{FC09689E-4EE2-4EB2-A695-3D3DC167B88A}" destId="{BC45F165-B0DD-4F2E-8B07-AEBAC351D82A}" srcOrd="0" destOrd="0" presId="urn:microsoft.com/office/officeart/2005/8/layout/list1"/>
    <dgm:cxn modelId="{EE015191-FCAF-4550-BB4A-C8972AEFB7E2}" type="presOf" srcId="{6AC79E2C-6B51-4003-B31D-6CCE2C6CBAFD}" destId="{0955EA69-24F7-4C85-889B-A7CDE9214DF1}" srcOrd="0" destOrd="0" presId="urn:microsoft.com/office/officeart/2005/8/layout/list1"/>
    <dgm:cxn modelId="{7EC57393-8E89-4141-937E-0E2ABABF6492}" srcId="{2EDE2BBC-641B-4EDD-863A-2E760512664D}" destId="{BD1FBB61-55C1-4E0D-9C2E-33D83F444725}" srcOrd="5" destOrd="0" parTransId="{C7FDEF6E-23F0-46A6-A0FB-1C54CC8ADD31}" sibTransId="{4C8874DC-B262-48AC-9B48-8AA63B8A9CBE}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7A44C4AD-A07E-4EC6-8016-B1D406F592D3}" type="presOf" srcId="{BD1FBB61-55C1-4E0D-9C2E-33D83F444725}" destId="{948CF518-C28F-49FB-AD3D-E150F98767C3}" srcOrd="1" destOrd="0" presId="urn:microsoft.com/office/officeart/2005/8/layout/list1"/>
    <dgm:cxn modelId="{8B8838AF-9AC6-47D9-A692-B6936FC95480}" srcId="{2EDE2BBC-641B-4EDD-863A-2E760512664D}" destId="{C8A7EFB4-AF0D-4AB8-8034-FACB97665112}" srcOrd="0" destOrd="0" parTransId="{A8879F79-BD4A-4A1A-BA8C-388DF120B6FB}" sibTransId="{A0C47C51-BC2C-4731-9374-025D3371C08E}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CFCCC0D2-22A8-4BA9-8870-469BCFF18583}" type="presOf" srcId="{587DFB37-17C7-414A-94EF-83638CE46CFC}" destId="{417BD099-2201-4BC9-A8FC-464E6220ADA6}" srcOrd="0" destOrd="0" presId="urn:microsoft.com/office/officeart/2005/8/layout/list1"/>
    <dgm:cxn modelId="{44552BD4-E0B3-468C-BF46-549053D6CC95}" type="presOf" srcId="{E4A744AC-A4CB-41FA-9C26-3472A38D03D5}" destId="{A2595523-1606-418B-87F4-03B4ADB87B70}" srcOrd="1" destOrd="0" presId="urn:microsoft.com/office/officeart/2005/8/layout/list1"/>
    <dgm:cxn modelId="{B35741D8-1D55-40C1-B085-0BC3AFD1DCEB}" srcId="{2EDE2BBC-641B-4EDD-863A-2E760512664D}" destId="{587DFB37-17C7-414A-94EF-83638CE46CFC}" srcOrd="6" destOrd="0" parTransId="{31162EA7-D83A-4735-8159-85B79F913749}" sibTransId="{AB30C35C-5728-4B6E-BDCB-6EBC5C7D9525}"/>
    <dgm:cxn modelId="{92CA4BE2-E315-41F6-90AB-AA2BFDCB4A72}" type="presOf" srcId="{1B2441B6-F45C-4D51-8117-893C38CF5000}" destId="{C67C5D1E-A389-4AF3-8482-D5971DE452B3}" srcOrd="1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C64401E5-1290-4DDA-B581-0D6D2AEECA72}" srcId="{2EDE2BBC-641B-4EDD-863A-2E760512664D}" destId="{BABB4268-E42C-4A0C-BFBF-E755CCFD412D}" srcOrd="10" destOrd="0" parTransId="{80B3A08F-56C4-408E-ADAF-20D6CE2A9E8F}" sibTransId="{E53AE86F-63A4-4F7F-B527-CF83602322CC}"/>
    <dgm:cxn modelId="{16021AED-1EDC-4C0A-9521-928D5D19BD58}" srcId="{2EDE2BBC-641B-4EDD-863A-2E760512664D}" destId="{0B0FA9F6-0161-4CD7-823A-538205636A4A}" srcOrd="3" destOrd="0" parTransId="{E479D59A-91D2-4049-BEBB-6BFD8AD328AF}" sibTransId="{6A922223-31A6-408A-A2EB-1B20C1F7F4B3}"/>
    <dgm:cxn modelId="{F81DB8EF-C491-4D8F-9507-D89E9C52EC73}" srcId="{2EDE2BBC-641B-4EDD-863A-2E760512664D}" destId="{E4A744AC-A4CB-41FA-9C26-3472A38D03D5}" srcOrd="4" destOrd="0" parTransId="{634700C1-D28D-4F81-980A-20B1162B98B4}" sibTransId="{222A5907-F899-4A81-894E-42DCC41DEF64}"/>
    <dgm:cxn modelId="{BDBBD684-6DAA-499A-9CF2-3D08F280AE69}" type="presParOf" srcId="{8B9735AE-13E8-4E79-8B18-9F8C29092504}" destId="{A1433C96-ACB1-4AC1-974E-8466D377F9F6}" srcOrd="0" destOrd="0" presId="urn:microsoft.com/office/officeart/2005/8/layout/list1"/>
    <dgm:cxn modelId="{79FEEB2B-A93D-4F89-87BD-04A5ED8AFC83}" type="presParOf" srcId="{A1433C96-ACB1-4AC1-974E-8466D377F9F6}" destId="{63DB7636-70AC-43EB-99DA-11C213386E1E}" srcOrd="0" destOrd="0" presId="urn:microsoft.com/office/officeart/2005/8/layout/list1"/>
    <dgm:cxn modelId="{4A4669F1-BCBE-49C8-A970-D889AEB6BE0D}" type="presParOf" srcId="{A1433C96-ACB1-4AC1-974E-8466D377F9F6}" destId="{61FD4B6A-4835-4AEA-8E4C-2C874FDEE6E3}" srcOrd="1" destOrd="0" presId="urn:microsoft.com/office/officeart/2005/8/layout/list1"/>
    <dgm:cxn modelId="{EABDA0D9-8B78-4BD1-BB9B-3DED9EC39BB2}" type="presParOf" srcId="{8B9735AE-13E8-4E79-8B18-9F8C29092504}" destId="{45EF3481-0333-4F7B-88BC-9B36D6E49E56}" srcOrd="1" destOrd="0" presId="urn:microsoft.com/office/officeart/2005/8/layout/list1"/>
    <dgm:cxn modelId="{744F3E3B-0ED1-4F82-8B0C-6C6912262D3A}" type="presParOf" srcId="{8B9735AE-13E8-4E79-8B18-9F8C29092504}" destId="{2276AF4C-DA79-43FF-B387-720D697D0792}" srcOrd="2" destOrd="0" presId="urn:microsoft.com/office/officeart/2005/8/layout/list1"/>
    <dgm:cxn modelId="{A2E3DCA7-A996-4896-B751-FE97757934A1}" type="presParOf" srcId="{8B9735AE-13E8-4E79-8B18-9F8C29092504}" destId="{ACAF6A92-0A3C-4E8F-9297-0AC9224D970E}" srcOrd="3" destOrd="0" presId="urn:microsoft.com/office/officeart/2005/8/layout/list1"/>
    <dgm:cxn modelId="{52300327-CDF9-4EBC-BA71-574B7598B875}" type="presParOf" srcId="{8B9735AE-13E8-4E79-8B18-9F8C29092504}" destId="{308C96E7-72E7-4C1E-92DB-BB54B845C677}" srcOrd="4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5" destOrd="0" presId="urn:microsoft.com/office/officeart/2005/8/layout/list1"/>
    <dgm:cxn modelId="{F5703D7A-24ED-493B-866C-DCC48BFF5E16}" type="presParOf" srcId="{8B9735AE-13E8-4E79-8B18-9F8C29092504}" destId="{9ACF5C30-79FA-4A3D-8067-50E348EDAFDE}" srcOrd="6" destOrd="0" presId="urn:microsoft.com/office/officeart/2005/8/layout/list1"/>
    <dgm:cxn modelId="{E9420702-A632-4DB6-8CE3-CDC7F9D2D144}" type="presParOf" srcId="{8B9735AE-13E8-4E79-8B18-9F8C29092504}" destId="{439A1577-6D7A-47B9-A22F-234358B0E344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  <dgm:cxn modelId="{18DDCA9C-2E07-47A1-90D3-C94059385782}" type="presParOf" srcId="{8B9735AE-13E8-4E79-8B18-9F8C29092504}" destId="{7C1FE7C6-5A50-4A34-BD4E-2468039BC32D}" srcOrd="11" destOrd="0" presId="urn:microsoft.com/office/officeart/2005/8/layout/list1"/>
    <dgm:cxn modelId="{C1EA2123-D145-4196-8C87-146F52A30CD6}" type="presParOf" srcId="{8B9735AE-13E8-4E79-8B18-9F8C29092504}" destId="{EDDCA4AB-09C5-4791-90E9-EF8CED0186ED}" srcOrd="12" destOrd="0" presId="urn:microsoft.com/office/officeart/2005/8/layout/list1"/>
    <dgm:cxn modelId="{0AEE077F-3351-45BF-83F4-3C9887CE6456}" type="presParOf" srcId="{EDDCA4AB-09C5-4791-90E9-EF8CED0186ED}" destId="{9C11C3A3-AC42-41B6-9B8D-A4E9822ED688}" srcOrd="0" destOrd="0" presId="urn:microsoft.com/office/officeart/2005/8/layout/list1"/>
    <dgm:cxn modelId="{43646AD6-0719-470C-A0BF-1763998B2ADD}" type="presParOf" srcId="{EDDCA4AB-09C5-4791-90E9-EF8CED0186ED}" destId="{1234DDB1-06F1-4896-A4A7-6E8AD75EABEC}" srcOrd="1" destOrd="0" presId="urn:microsoft.com/office/officeart/2005/8/layout/list1"/>
    <dgm:cxn modelId="{87418519-F48A-46DB-9071-542591857C2C}" type="presParOf" srcId="{8B9735AE-13E8-4E79-8B18-9F8C29092504}" destId="{3204E6EF-6EE0-4995-BAFA-94DB67CD23E3}" srcOrd="13" destOrd="0" presId="urn:microsoft.com/office/officeart/2005/8/layout/list1"/>
    <dgm:cxn modelId="{B808982B-28A4-45C8-B386-F4F1FE6A00D5}" type="presParOf" srcId="{8B9735AE-13E8-4E79-8B18-9F8C29092504}" destId="{FE9B96D7-35BB-49C7-83A3-515A34E9AE5D}" srcOrd="14" destOrd="0" presId="urn:microsoft.com/office/officeart/2005/8/layout/list1"/>
    <dgm:cxn modelId="{F1291013-8477-4143-A046-A14C34FE3E36}" type="presParOf" srcId="{8B9735AE-13E8-4E79-8B18-9F8C29092504}" destId="{0E84B91C-FC13-4AEB-B40A-C2C13277AEAE}" srcOrd="15" destOrd="0" presId="urn:microsoft.com/office/officeart/2005/8/layout/list1"/>
    <dgm:cxn modelId="{D64C82D2-C16E-4288-A35F-082FB9207A75}" type="presParOf" srcId="{8B9735AE-13E8-4E79-8B18-9F8C29092504}" destId="{65AAE27A-1F8A-49E1-99D8-5EA72039960D}" srcOrd="16" destOrd="0" presId="urn:microsoft.com/office/officeart/2005/8/layout/list1"/>
    <dgm:cxn modelId="{6B9D6587-2668-4550-8987-2936B776FBF8}" type="presParOf" srcId="{65AAE27A-1F8A-49E1-99D8-5EA72039960D}" destId="{DA53D529-6418-49CF-8515-176541936E50}" srcOrd="0" destOrd="0" presId="urn:microsoft.com/office/officeart/2005/8/layout/list1"/>
    <dgm:cxn modelId="{778731D4-45F8-41C6-BA51-6BBF04277BE9}" type="presParOf" srcId="{65AAE27A-1F8A-49E1-99D8-5EA72039960D}" destId="{A2595523-1606-418B-87F4-03B4ADB87B70}" srcOrd="1" destOrd="0" presId="urn:microsoft.com/office/officeart/2005/8/layout/list1"/>
    <dgm:cxn modelId="{C0BC7611-377B-4A41-935B-EBCF903EA78A}" type="presParOf" srcId="{8B9735AE-13E8-4E79-8B18-9F8C29092504}" destId="{A8E72656-F656-4202-865E-CAAC8FB85276}" srcOrd="17" destOrd="0" presId="urn:microsoft.com/office/officeart/2005/8/layout/list1"/>
    <dgm:cxn modelId="{FF5367A5-B62F-4490-8C96-3C2A0758B1E9}" type="presParOf" srcId="{8B9735AE-13E8-4E79-8B18-9F8C29092504}" destId="{323F8815-0C6E-4B03-9877-5A3B29DBC9CF}" srcOrd="18" destOrd="0" presId="urn:microsoft.com/office/officeart/2005/8/layout/list1"/>
    <dgm:cxn modelId="{6D3941FA-A5CE-4F99-8D2D-F6AA6696DE9B}" type="presParOf" srcId="{8B9735AE-13E8-4E79-8B18-9F8C29092504}" destId="{DF29573D-BA8C-4F38-BB2F-05FE5AB67F79}" srcOrd="19" destOrd="0" presId="urn:microsoft.com/office/officeart/2005/8/layout/list1"/>
    <dgm:cxn modelId="{5ABFFC29-3F59-4400-9294-01E024EAE71A}" type="presParOf" srcId="{8B9735AE-13E8-4E79-8B18-9F8C29092504}" destId="{3795B470-CE9E-42F2-BB5A-CFF92E6141BB}" srcOrd="20" destOrd="0" presId="urn:microsoft.com/office/officeart/2005/8/layout/list1"/>
    <dgm:cxn modelId="{0C04C427-BCDB-4EBF-8F8E-2DC96926095B}" type="presParOf" srcId="{3795B470-CE9E-42F2-BB5A-CFF92E6141BB}" destId="{29F956F0-7769-4FD4-8A2F-1AA6D0F92D5E}" srcOrd="0" destOrd="0" presId="urn:microsoft.com/office/officeart/2005/8/layout/list1"/>
    <dgm:cxn modelId="{14A5AD07-DF02-4D09-B497-832FEB45AB2B}" type="presParOf" srcId="{3795B470-CE9E-42F2-BB5A-CFF92E6141BB}" destId="{948CF518-C28F-49FB-AD3D-E150F98767C3}" srcOrd="1" destOrd="0" presId="urn:microsoft.com/office/officeart/2005/8/layout/list1"/>
    <dgm:cxn modelId="{AC79409C-BACD-4652-8BE1-B5DB95A8C74D}" type="presParOf" srcId="{8B9735AE-13E8-4E79-8B18-9F8C29092504}" destId="{4CB648DE-F033-49D9-8630-C908ED473128}" srcOrd="21" destOrd="0" presId="urn:microsoft.com/office/officeart/2005/8/layout/list1"/>
    <dgm:cxn modelId="{EFD767BA-6D36-45D9-B13C-21E63DA0FE3A}" type="presParOf" srcId="{8B9735AE-13E8-4E79-8B18-9F8C29092504}" destId="{45FDD775-0E75-4311-9058-F8E2ACB48BF1}" srcOrd="22" destOrd="0" presId="urn:microsoft.com/office/officeart/2005/8/layout/list1"/>
    <dgm:cxn modelId="{35BD0349-EF74-4076-A46A-2C173BB423E4}" type="presParOf" srcId="{8B9735AE-13E8-4E79-8B18-9F8C29092504}" destId="{8CFE20AE-29D9-4ABA-B927-E91D1ADA70C2}" srcOrd="23" destOrd="0" presId="urn:microsoft.com/office/officeart/2005/8/layout/list1"/>
    <dgm:cxn modelId="{262CD1FF-70B6-4DED-BAE6-DAEF9B9C71C4}" type="presParOf" srcId="{8B9735AE-13E8-4E79-8B18-9F8C29092504}" destId="{F744102E-1A78-4A5A-A78F-3090CBC3B206}" srcOrd="24" destOrd="0" presId="urn:microsoft.com/office/officeart/2005/8/layout/list1"/>
    <dgm:cxn modelId="{2F373105-E5C0-4328-9F8B-F8B627526D13}" type="presParOf" srcId="{F744102E-1A78-4A5A-A78F-3090CBC3B206}" destId="{417BD099-2201-4BC9-A8FC-464E6220ADA6}" srcOrd="0" destOrd="0" presId="urn:microsoft.com/office/officeart/2005/8/layout/list1"/>
    <dgm:cxn modelId="{BD488584-334E-4D20-AB12-AFDEA44109AD}" type="presParOf" srcId="{F744102E-1A78-4A5A-A78F-3090CBC3B206}" destId="{E18A47AB-8C77-4BFE-96FC-242B978858A8}" srcOrd="1" destOrd="0" presId="urn:microsoft.com/office/officeart/2005/8/layout/list1"/>
    <dgm:cxn modelId="{4C896A21-B945-4AEE-86BF-1D0EBE7EEC4C}" type="presParOf" srcId="{8B9735AE-13E8-4E79-8B18-9F8C29092504}" destId="{4AB905F6-CA76-498A-B708-900A993BABD1}" srcOrd="25" destOrd="0" presId="urn:microsoft.com/office/officeart/2005/8/layout/list1"/>
    <dgm:cxn modelId="{4A6FF15C-E627-4045-BA72-187A86514BA2}" type="presParOf" srcId="{8B9735AE-13E8-4E79-8B18-9F8C29092504}" destId="{8636E072-2422-4D00-91A0-2CDD5CC2F232}" srcOrd="26" destOrd="0" presId="urn:microsoft.com/office/officeart/2005/8/layout/list1"/>
    <dgm:cxn modelId="{D1C6B7E5-45FE-4E89-BDB3-EC02B42C3FD5}" type="presParOf" srcId="{8B9735AE-13E8-4E79-8B18-9F8C29092504}" destId="{DE81F1BC-9946-44C5-9CA7-FA3E2DF4F733}" srcOrd="27" destOrd="0" presId="urn:microsoft.com/office/officeart/2005/8/layout/list1"/>
    <dgm:cxn modelId="{B5C5EBFC-115A-43F2-9072-0764F3BFAAC4}" type="presParOf" srcId="{8B9735AE-13E8-4E79-8B18-9F8C29092504}" destId="{051519AC-5409-410C-BC75-A146EF2176BD}" srcOrd="28" destOrd="0" presId="urn:microsoft.com/office/officeart/2005/8/layout/list1"/>
    <dgm:cxn modelId="{5B51DA91-5399-4926-953A-A541FE7E7DDC}" type="presParOf" srcId="{051519AC-5409-410C-BC75-A146EF2176BD}" destId="{BC45F165-B0DD-4F2E-8B07-AEBAC351D82A}" srcOrd="0" destOrd="0" presId="urn:microsoft.com/office/officeart/2005/8/layout/list1"/>
    <dgm:cxn modelId="{7637B166-09FD-44E1-A4E9-E57AE0049605}" type="presParOf" srcId="{051519AC-5409-410C-BC75-A146EF2176BD}" destId="{9E18D8DD-B06D-46D9-899B-13D044EC55B6}" srcOrd="1" destOrd="0" presId="urn:microsoft.com/office/officeart/2005/8/layout/list1"/>
    <dgm:cxn modelId="{058235D9-C9AB-4D1A-8ABD-8EB4EC6637C7}" type="presParOf" srcId="{8B9735AE-13E8-4E79-8B18-9F8C29092504}" destId="{165F0BD0-F6CA-42E5-A5EA-2D7D03EDC717}" srcOrd="29" destOrd="0" presId="urn:microsoft.com/office/officeart/2005/8/layout/list1"/>
    <dgm:cxn modelId="{40B8EAD8-AA45-4DA4-B842-883869537D42}" type="presParOf" srcId="{8B9735AE-13E8-4E79-8B18-9F8C29092504}" destId="{BAE916BE-44D1-4A30-AB19-637BD0395CBF}" srcOrd="30" destOrd="0" presId="urn:microsoft.com/office/officeart/2005/8/layout/list1"/>
    <dgm:cxn modelId="{9D0E24C5-3836-44F5-BB29-708EE298CE62}" type="presParOf" srcId="{8B9735AE-13E8-4E79-8B18-9F8C29092504}" destId="{3B7938E4-4ABC-4989-A840-0E024405A4BD}" srcOrd="31" destOrd="0" presId="urn:microsoft.com/office/officeart/2005/8/layout/list1"/>
    <dgm:cxn modelId="{83679EB1-5A57-4782-8C89-14A30F2A4897}" type="presParOf" srcId="{8B9735AE-13E8-4E79-8B18-9F8C29092504}" destId="{ADFE7368-8240-42D3-8846-B4ECC414AE6E}" srcOrd="32" destOrd="0" presId="urn:microsoft.com/office/officeart/2005/8/layout/list1"/>
    <dgm:cxn modelId="{27D0BD9D-5EEA-492F-939A-17C4AB90FEDC}" type="presParOf" srcId="{ADFE7368-8240-42D3-8846-B4ECC414AE6E}" destId="{0955EA69-24F7-4C85-889B-A7CDE9214DF1}" srcOrd="0" destOrd="0" presId="urn:microsoft.com/office/officeart/2005/8/layout/list1"/>
    <dgm:cxn modelId="{F803311B-8E47-475A-8E9D-4F4E7C84BAF3}" type="presParOf" srcId="{ADFE7368-8240-42D3-8846-B4ECC414AE6E}" destId="{A0E99029-DDCB-4E29-8617-B4B0368921C4}" srcOrd="1" destOrd="0" presId="urn:microsoft.com/office/officeart/2005/8/layout/list1"/>
    <dgm:cxn modelId="{A6497A64-EA8F-471D-80F1-93DB442AC5AC}" type="presParOf" srcId="{8B9735AE-13E8-4E79-8B18-9F8C29092504}" destId="{CC8E80AF-EBAA-421D-901B-6B1F06A35AEF}" srcOrd="33" destOrd="0" presId="urn:microsoft.com/office/officeart/2005/8/layout/list1"/>
    <dgm:cxn modelId="{157856A2-C137-4200-BEED-C6F33F274DDA}" type="presParOf" srcId="{8B9735AE-13E8-4E79-8B18-9F8C29092504}" destId="{B6A1DA2E-A9CD-4050-83F4-8C0B4E878098}" srcOrd="34" destOrd="0" presId="urn:microsoft.com/office/officeart/2005/8/layout/list1"/>
    <dgm:cxn modelId="{5375654E-2A4E-4D07-AF1B-F3F91F5B54BA}" type="presParOf" srcId="{8B9735AE-13E8-4E79-8B18-9F8C29092504}" destId="{660DC654-84FD-4B3A-AE75-4A5A14304BCD}" srcOrd="35" destOrd="0" presId="urn:microsoft.com/office/officeart/2005/8/layout/list1"/>
    <dgm:cxn modelId="{5213F4FF-24C1-4E9A-8BB8-2F3E9F2BAFCF}" type="presParOf" srcId="{8B9735AE-13E8-4E79-8B18-9F8C29092504}" destId="{D9401B53-F21E-440F-8ACE-91FE5B183FC3}" srcOrd="36" destOrd="0" presId="urn:microsoft.com/office/officeart/2005/8/layout/list1"/>
    <dgm:cxn modelId="{1924A348-1B17-4892-9034-5D1DBCDB923B}" type="presParOf" srcId="{D9401B53-F21E-440F-8ACE-91FE5B183FC3}" destId="{9C998AAD-85C1-4087-AB6D-A112D92307B1}" srcOrd="0" destOrd="0" presId="urn:microsoft.com/office/officeart/2005/8/layout/list1"/>
    <dgm:cxn modelId="{6E288381-3D0F-437C-ABA3-DCAF0ED0A0B5}" type="presParOf" srcId="{D9401B53-F21E-440F-8ACE-91FE5B183FC3}" destId="{C67C5D1E-A389-4AF3-8482-D5971DE452B3}" srcOrd="1" destOrd="0" presId="urn:microsoft.com/office/officeart/2005/8/layout/list1"/>
    <dgm:cxn modelId="{00DD6153-6FDD-44EF-B280-F89E0E0CEC57}" type="presParOf" srcId="{8B9735AE-13E8-4E79-8B18-9F8C29092504}" destId="{88FDE6F8-29BB-4472-B816-CB9F26F21FE2}" srcOrd="37" destOrd="0" presId="urn:microsoft.com/office/officeart/2005/8/layout/list1"/>
    <dgm:cxn modelId="{6D264550-0BD0-4700-A3DD-B8522563DADF}" type="presParOf" srcId="{8B9735AE-13E8-4E79-8B18-9F8C29092504}" destId="{0C6F974C-2FE5-4E65-A72C-8B05567418A0}" srcOrd="38" destOrd="0" presId="urn:microsoft.com/office/officeart/2005/8/layout/list1"/>
    <dgm:cxn modelId="{12AF63DC-94A2-4483-B501-A3C5274F96B8}" type="presParOf" srcId="{8B9735AE-13E8-4E79-8B18-9F8C29092504}" destId="{FFD51C89-B4ED-431C-861A-FCB933F8460A}" srcOrd="39" destOrd="0" presId="urn:microsoft.com/office/officeart/2005/8/layout/list1"/>
    <dgm:cxn modelId="{88453C9A-4ECD-4405-B7BD-F490D99A727C}" type="presParOf" srcId="{8B9735AE-13E8-4E79-8B18-9F8C29092504}" destId="{8A00CEAF-8112-42AF-9A99-64E70BDAB9E9}" srcOrd="40" destOrd="0" presId="urn:microsoft.com/office/officeart/2005/8/layout/list1"/>
    <dgm:cxn modelId="{F4CA77C4-225D-42A3-AEEE-45B1D762A749}" type="presParOf" srcId="{8A00CEAF-8112-42AF-9A99-64E70BDAB9E9}" destId="{2ED4EC9A-01AE-4153-AD77-B1E50AAE06A6}" srcOrd="0" destOrd="0" presId="urn:microsoft.com/office/officeart/2005/8/layout/list1"/>
    <dgm:cxn modelId="{554C988C-5ECB-47F3-A24D-AEA5BB703E4C}" type="presParOf" srcId="{8A00CEAF-8112-42AF-9A99-64E70BDAB9E9}" destId="{333FE078-6C54-4945-B8BB-E9D94F315535}" srcOrd="1" destOrd="0" presId="urn:microsoft.com/office/officeart/2005/8/layout/list1"/>
    <dgm:cxn modelId="{D3782684-E4ED-4A60-AAB9-B2BDBE007683}" type="presParOf" srcId="{8B9735AE-13E8-4E79-8B18-9F8C29092504}" destId="{7655A14A-7022-42EB-AD71-1A6731440676}" srcOrd="41" destOrd="0" presId="urn:microsoft.com/office/officeart/2005/8/layout/list1"/>
    <dgm:cxn modelId="{76AC89C4-7231-400D-8F7D-5C83C639FC82}" type="presParOf" srcId="{8B9735AE-13E8-4E79-8B18-9F8C29092504}" destId="{BA5F590B-1FD9-4CE4-9001-B5DBD5CFE0AB}" srcOrd="4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6AF4C-DA79-43FF-B387-720D697D0792}">
      <dsp:nvSpPr>
        <dsp:cNvPr id="0" name=""/>
        <dsp:cNvSpPr/>
      </dsp:nvSpPr>
      <dsp:spPr>
        <a:xfrm>
          <a:off x="0" y="31657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4B6A-4835-4AEA-8E4C-2C874FDEE6E3}">
      <dsp:nvSpPr>
        <dsp:cNvPr id="0" name=""/>
        <dsp:cNvSpPr/>
      </dsp:nvSpPr>
      <dsp:spPr>
        <a:xfrm>
          <a:off x="429842" y="21325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Problema</a:t>
          </a:r>
        </a:p>
      </dsp:txBody>
      <dsp:txXfrm>
        <a:off x="439929" y="223345"/>
        <a:ext cx="5997614" cy="186466"/>
      </dsp:txXfrm>
    </dsp:sp>
    <dsp:sp modelId="{9ACF5C30-79FA-4A3D-8067-50E348EDAFDE}">
      <dsp:nvSpPr>
        <dsp:cNvPr id="0" name=""/>
        <dsp:cNvSpPr/>
      </dsp:nvSpPr>
      <dsp:spPr>
        <a:xfrm>
          <a:off x="0" y="63409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42" y="53077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Definição</a:t>
          </a:r>
        </a:p>
      </dsp:txBody>
      <dsp:txXfrm>
        <a:off x="439929" y="540865"/>
        <a:ext cx="5997614" cy="186466"/>
      </dsp:txXfrm>
    </dsp:sp>
    <dsp:sp modelId="{027DE302-5DFE-4F8F-B0AC-6CBEDD3E8CE9}">
      <dsp:nvSpPr>
        <dsp:cNvPr id="0" name=""/>
        <dsp:cNvSpPr/>
      </dsp:nvSpPr>
      <dsp:spPr>
        <a:xfrm>
          <a:off x="0" y="95161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42" y="834249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>
              <a:latin typeface="Raleway Bold" pitchFamily="2" charset="0"/>
            </a:rPr>
            <a:t>Objectivos</a:t>
          </a:r>
          <a:endParaRPr lang="pt-PT" sz="1200" kern="1200" dirty="0">
            <a:latin typeface="Raleway Bold" pitchFamily="2" charset="0"/>
          </a:endParaRPr>
        </a:p>
      </dsp:txBody>
      <dsp:txXfrm>
        <a:off x="439929" y="844336"/>
        <a:ext cx="5997614" cy="186466"/>
      </dsp:txXfrm>
    </dsp:sp>
    <dsp:sp modelId="{FE9B96D7-35BB-49C7-83A3-515A34E9AE5D}">
      <dsp:nvSpPr>
        <dsp:cNvPr id="0" name=""/>
        <dsp:cNvSpPr/>
      </dsp:nvSpPr>
      <dsp:spPr>
        <a:xfrm>
          <a:off x="0" y="126913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4DDB1-06F1-4896-A4A7-6E8AD75EABEC}">
      <dsp:nvSpPr>
        <dsp:cNvPr id="0" name=""/>
        <dsp:cNvSpPr/>
      </dsp:nvSpPr>
      <dsp:spPr>
        <a:xfrm>
          <a:off x="429842" y="116581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Vantagens</a:t>
          </a:r>
        </a:p>
      </dsp:txBody>
      <dsp:txXfrm>
        <a:off x="439929" y="1175905"/>
        <a:ext cx="5997614" cy="186466"/>
      </dsp:txXfrm>
    </dsp:sp>
    <dsp:sp modelId="{323F8815-0C6E-4B03-9877-5A3B29DBC9CF}">
      <dsp:nvSpPr>
        <dsp:cNvPr id="0" name=""/>
        <dsp:cNvSpPr/>
      </dsp:nvSpPr>
      <dsp:spPr>
        <a:xfrm>
          <a:off x="0" y="158665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95523-1606-418B-87F4-03B4ADB87B70}">
      <dsp:nvSpPr>
        <dsp:cNvPr id="0" name=""/>
        <dsp:cNvSpPr/>
      </dsp:nvSpPr>
      <dsp:spPr>
        <a:xfrm>
          <a:off x="429842" y="148333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Interessados</a:t>
          </a:r>
        </a:p>
      </dsp:txBody>
      <dsp:txXfrm>
        <a:off x="439929" y="1493425"/>
        <a:ext cx="5997614" cy="186466"/>
      </dsp:txXfrm>
    </dsp:sp>
    <dsp:sp modelId="{45FDD775-0E75-4311-9058-F8E2ACB48BF1}">
      <dsp:nvSpPr>
        <dsp:cNvPr id="0" name=""/>
        <dsp:cNvSpPr/>
      </dsp:nvSpPr>
      <dsp:spPr>
        <a:xfrm>
          <a:off x="0" y="190417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CF518-C28F-49FB-AD3D-E150F98767C3}">
      <dsp:nvSpPr>
        <dsp:cNvPr id="0" name=""/>
        <dsp:cNvSpPr/>
      </dsp:nvSpPr>
      <dsp:spPr>
        <a:xfrm>
          <a:off x="429842" y="1836204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>
              <a:latin typeface="Raleway Bold" pitchFamily="2" charset="0"/>
            </a:rPr>
            <a:t>Arquitectura</a:t>
          </a:r>
          <a:endParaRPr lang="pt-PT" sz="1200" kern="1200" dirty="0">
            <a:latin typeface="Raleway Bold" pitchFamily="2" charset="0"/>
          </a:endParaRPr>
        </a:p>
      </dsp:txBody>
      <dsp:txXfrm>
        <a:off x="439929" y="1846291"/>
        <a:ext cx="5997614" cy="186466"/>
      </dsp:txXfrm>
    </dsp:sp>
    <dsp:sp modelId="{8636E072-2422-4D00-91A0-2CDD5CC2F232}">
      <dsp:nvSpPr>
        <dsp:cNvPr id="0" name=""/>
        <dsp:cNvSpPr/>
      </dsp:nvSpPr>
      <dsp:spPr>
        <a:xfrm>
          <a:off x="0" y="222169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A47AB-8C77-4BFE-96FC-242B978858A8}">
      <dsp:nvSpPr>
        <dsp:cNvPr id="0" name=""/>
        <dsp:cNvSpPr/>
      </dsp:nvSpPr>
      <dsp:spPr>
        <a:xfrm>
          <a:off x="429842" y="211837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Módulo 1</a:t>
          </a:r>
        </a:p>
      </dsp:txBody>
      <dsp:txXfrm>
        <a:off x="439929" y="2128465"/>
        <a:ext cx="5997614" cy="186466"/>
      </dsp:txXfrm>
    </dsp:sp>
    <dsp:sp modelId="{BAE916BE-44D1-4A30-AB19-637BD0395CBF}">
      <dsp:nvSpPr>
        <dsp:cNvPr id="0" name=""/>
        <dsp:cNvSpPr/>
      </dsp:nvSpPr>
      <dsp:spPr>
        <a:xfrm>
          <a:off x="0" y="253921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8D8DD-B06D-46D9-899B-13D044EC55B6}">
      <dsp:nvSpPr>
        <dsp:cNvPr id="0" name=""/>
        <dsp:cNvSpPr/>
      </dsp:nvSpPr>
      <dsp:spPr>
        <a:xfrm>
          <a:off x="429842" y="243589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Módulo 2</a:t>
          </a:r>
          <a:endParaRPr lang="pt-PT" sz="1200" kern="1200" dirty="0"/>
        </a:p>
      </dsp:txBody>
      <dsp:txXfrm>
        <a:off x="439929" y="2445985"/>
        <a:ext cx="5997614" cy="186466"/>
      </dsp:txXfrm>
    </dsp:sp>
    <dsp:sp modelId="{B6A1DA2E-A9CD-4050-83F4-8C0B4E878098}">
      <dsp:nvSpPr>
        <dsp:cNvPr id="0" name=""/>
        <dsp:cNvSpPr/>
      </dsp:nvSpPr>
      <dsp:spPr>
        <a:xfrm>
          <a:off x="0" y="285673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9029-DDCB-4E29-8617-B4B0368921C4}">
      <dsp:nvSpPr>
        <dsp:cNvPr id="0" name=""/>
        <dsp:cNvSpPr/>
      </dsp:nvSpPr>
      <dsp:spPr>
        <a:xfrm>
          <a:off x="429842" y="275341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Módulo 3</a:t>
          </a:r>
          <a:endParaRPr lang="pt-PT" sz="1200" kern="1200" dirty="0"/>
        </a:p>
      </dsp:txBody>
      <dsp:txXfrm>
        <a:off x="439929" y="2763505"/>
        <a:ext cx="5997614" cy="186466"/>
      </dsp:txXfrm>
    </dsp:sp>
    <dsp:sp modelId="{0C6F974C-2FE5-4E65-A72C-8B05567418A0}">
      <dsp:nvSpPr>
        <dsp:cNvPr id="0" name=""/>
        <dsp:cNvSpPr/>
      </dsp:nvSpPr>
      <dsp:spPr>
        <a:xfrm>
          <a:off x="0" y="317425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C5D1E-A389-4AF3-8482-D5971DE452B3}">
      <dsp:nvSpPr>
        <dsp:cNvPr id="0" name=""/>
        <dsp:cNvSpPr/>
      </dsp:nvSpPr>
      <dsp:spPr>
        <a:xfrm>
          <a:off x="429842" y="307093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Módulo 4</a:t>
          </a:r>
          <a:endParaRPr lang="pt-PT" sz="1200" kern="1200" dirty="0"/>
        </a:p>
      </dsp:txBody>
      <dsp:txXfrm>
        <a:off x="439929" y="3081025"/>
        <a:ext cx="5997614" cy="186466"/>
      </dsp:txXfrm>
    </dsp:sp>
    <dsp:sp modelId="{BA5F590B-1FD9-4CE4-9001-B5DBD5CFE0AB}">
      <dsp:nvSpPr>
        <dsp:cNvPr id="0" name=""/>
        <dsp:cNvSpPr/>
      </dsp:nvSpPr>
      <dsp:spPr>
        <a:xfrm>
          <a:off x="0" y="3491778"/>
          <a:ext cx="859684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FE078-6C54-4945-B8BB-E9D94F315535}">
      <dsp:nvSpPr>
        <dsp:cNvPr id="0" name=""/>
        <dsp:cNvSpPr/>
      </dsp:nvSpPr>
      <dsp:spPr>
        <a:xfrm>
          <a:off x="429842" y="3388458"/>
          <a:ext cx="601778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8" tIns="0" rIns="22745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Raleway Bold" pitchFamily="2" charset="0"/>
            </a:rPr>
            <a:t>Módulo 5</a:t>
          </a:r>
          <a:endParaRPr lang="pt-PT" sz="1200" kern="1200" dirty="0"/>
        </a:p>
      </dsp:txBody>
      <dsp:txXfrm>
        <a:off x="439929" y="3398545"/>
        <a:ext cx="5997614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090" y="2064307"/>
            <a:ext cx="9177866" cy="742860"/>
          </a:xfrm>
        </p:spPr>
        <p:txBody>
          <a:bodyPr/>
          <a:lstStyle/>
          <a:p>
            <a:r>
              <a:rPr lang="pt-PT" sz="3000" b="1" dirty="0">
                <a:latin typeface="Raleway Black" pitchFamily="2" charset="0"/>
              </a:rPr>
              <a:t>SISTEMA DE DENÚNCIAS E RECLAMAÇÕES </a:t>
            </a:r>
            <a:r>
              <a:rPr lang="pt-PT" sz="3000" b="1" dirty="0">
                <a:solidFill>
                  <a:srgbClr val="729D51"/>
                </a:solidFill>
                <a:latin typeface="Raleway Black" pitchFamily="2" charset="0"/>
              </a:rPr>
              <a:t>UEM</a:t>
            </a:r>
            <a:r>
              <a:rPr lang="pt-PT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</a:rPr>
              <a:t> </a:t>
            </a:r>
          </a:p>
        </p:txBody>
      </p:sp>
      <p:sp>
        <p:nvSpPr>
          <p:cNvPr id="6" name="Google Shape;796;p37">
            <a:extLst>
              <a:ext uri="{FF2B5EF4-FFF2-40B4-BE49-F238E27FC236}">
                <a16:creationId xmlns:a16="http://schemas.microsoft.com/office/drawing/2014/main" id="{C6E02C8C-04F2-C9B3-7F7E-DCE0B579F34C}"/>
              </a:ext>
            </a:extLst>
          </p:cNvPr>
          <p:cNvSpPr txBox="1">
            <a:spLocks/>
          </p:cNvSpPr>
          <p:nvPr/>
        </p:nvSpPr>
        <p:spPr>
          <a:xfrm>
            <a:off x="851453" y="3059091"/>
            <a:ext cx="6355500" cy="2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/>
                <a:ea typeface="Raleway Black"/>
                <a:cs typeface="Raleway Black"/>
                <a:sym typeface="Raleway Black"/>
              </a:rPr>
              <a:t>DISCENTES:</a:t>
            </a:r>
          </a:p>
          <a:p>
            <a:pPr algn="l">
              <a:spcBef>
                <a:spcPts val="0"/>
              </a:spcBef>
            </a:pP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Golias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Marcos David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Chihungo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Osvenio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Alvaro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Maurício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Shelton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Macaneta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Lino Filipe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Deve,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Yuren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Carolina</a:t>
            </a:r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Vantagens</a:t>
            </a:r>
            <a:r>
              <a:rPr lang="en-US" dirty="0">
                <a:latin typeface="Raleway Bold" pitchFamily="2" charset="0"/>
              </a:rPr>
              <a:t> Cont.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09"/>
            <a:ext cx="8596668" cy="38807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Aprimoramento da Governança: </a:t>
            </a:r>
            <a:r>
              <a:rPr lang="pt-BR" dirty="0">
                <a:latin typeface="Raleway" pitchFamily="2" charset="0"/>
              </a:rPr>
              <a:t>O sistema contribui para uma gestão mais eficaz, fornecendo informações valiosas para a administração universitária sobre áreas que requerem atenção e melhorias.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Engajamento da Comunidade Acadêmica:</a:t>
            </a:r>
            <a:r>
              <a:rPr lang="pt-BR" dirty="0">
                <a:latin typeface="Raleway" pitchFamily="2" charset="0"/>
              </a:rPr>
              <a:t> Encoraja o engajamento dos estudantes e membros da comunidade acadêmica, proporcionando-lhes uma voz ativa na melhoria do ambiente universitário.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Prevenção de Problemas Recorrentes: </a:t>
            </a:r>
            <a:r>
              <a:rPr lang="pt-BR" dirty="0">
                <a:latin typeface="Raleway" pitchFamily="2" charset="0"/>
              </a:rPr>
              <a:t>Ao analisar padrões de denúncias e reclamações, a universidade pode implementar medidas preventivas para evitar a recorrência de problemas similares.</a:t>
            </a:r>
          </a:p>
        </p:txBody>
      </p:sp>
    </p:spTree>
    <p:extLst>
      <p:ext uri="{BB962C8B-B14F-4D97-AF65-F5344CB8AC3E}">
        <p14:creationId xmlns:p14="http://schemas.microsoft.com/office/powerpoint/2010/main" val="41210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Vantagens</a:t>
            </a:r>
            <a:r>
              <a:rPr lang="en-US" dirty="0">
                <a:latin typeface="Raleway Bold" pitchFamily="2" charset="0"/>
              </a:rPr>
              <a:t> Cont.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09"/>
            <a:ext cx="8596668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Aprimoramento da Satisfação do Estudante: </a:t>
            </a:r>
            <a:r>
              <a:rPr lang="pt-BR" dirty="0">
                <a:latin typeface="Raleway" pitchFamily="2" charset="0"/>
              </a:rPr>
              <a:t>Ouvir as preocupações dos estudantes e agir com base nesses feedbacks contribui para um ambiente mais satisfatório, melhorando a experiência acadêmica.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Conformidade com Padrões Éticos e Regulatórios: </a:t>
            </a:r>
            <a:r>
              <a:rPr lang="pt-BR" dirty="0">
                <a:latin typeface="Raleway" pitchFamily="2" charset="0"/>
              </a:rPr>
              <a:t>Ajuda a garantir que a universidade esteja em conformidade com padrões éticos e regulatórios, evitando possíveis problemas legais e mantendo uma reputação positiva.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Desenvolvimento de uma Cultura de Melhoria Contínua: </a:t>
            </a:r>
            <a:r>
              <a:rPr lang="pt-BR" dirty="0">
                <a:latin typeface="Raleway" pitchFamily="2" charset="0"/>
              </a:rPr>
              <a:t>Estabelece uma cultura de avaliação contínua e aprimoramento, onde a universidade está sempre buscando maneiras de melhorar e se adaptar às necessidades da comunidade acadêmica.</a:t>
            </a:r>
          </a:p>
        </p:txBody>
      </p:sp>
    </p:spTree>
    <p:extLst>
      <p:ext uri="{BB962C8B-B14F-4D97-AF65-F5344CB8AC3E}">
        <p14:creationId xmlns:p14="http://schemas.microsoft.com/office/powerpoint/2010/main" val="135503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Vantagens</a:t>
            </a:r>
            <a:r>
              <a:rPr lang="en-US" dirty="0">
                <a:latin typeface="Raleway Bold" pitchFamily="2" charset="0"/>
              </a:rPr>
              <a:t> Cont.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09"/>
            <a:ext cx="8596668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Adaptação às Mudanças Sociais: </a:t>
            </a:r>
            <a:r>
              <a:rPr lang="pt-BR" dirty="0">
                <a:latin typeface="Raleway" pitchFamily="2" charset="0"/>
              </a:rPr>
              <a:t>Permite que a universidade se adapte a mudanças sociais e culturais ao responder rapidamente a problemas emergentes, promovendo uma atmosfera inclusiva e diversificada.A implementação eficaz de um Sistema de Denúncias e Reclamações não apenas resolve problemas individuais, mas também contribui para a construção de uma instituição de ensino superior mais forte e responsável.</a:t>
            </a:r>
          </a:p>
        </p:txBody>
      </p:sp>
    </p:spTree>
    <p:extLst>
      <p:ext uri="{BB962C8B-B14F-4D97-AF65-F5344CB8AC3E}">
        <p14:creationId xmlns:p14="http://schemas.microsoft.com/office/powerpoint/2010/main" val="286891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Interessados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838"/>
            <a:ext cx="8596668" cy="38807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Departamentos Acadêmicos: </a:t>
            </a:r>
            <a:r>
              <a:rPr lang="pt-BR" dirty="0">
                <a:latin typeface="Raleway" pitchFamily="2" charset="0"/>
              </a:rPr>
              <a:t>Incluindo Professores e pesquisadores do departamento, funcionários administrativos vinculados ao departamento e, estudantes matriculados nos cursos oferecidos pelo departamento.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Estudantes: </a:t>
            </a:r>
            <a:r>
              <a:rPr lang="pt-BR" dirty="0">
                <a:latin typeface="Raleway" pitchFamily="2" charset="0"/>
              </a:rPr>
              <a:t>Incluídos todos os estudantes matriculados na universidade. estudantes de graduação e pós-graduação, estudantes de intercâmbio ou programas especiais.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Docentes: </a:t>
            </a:r>
            <a:r>
              <a:rPr lang="pt-BR" dirty="0">
                <a:latin typeface="Raleway" pitchFamily="2" charset="0"/>
              </a:rPr>
              <a:t>Incluídos professores, instrutores e pesquisadores da universidade, funcionários administrativos diretamente relacionados ao ensino e pesquisa.</a:t>
            </a:r>
            <a:endParaRPr lang="en-US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Interessados</a:t>
            </a:r>
            <a:r>
              <a:rPr lang="en-US" dirty="0">
                <a:latin typeface="Raleway Bold" pitchFamily="2" charset="0"/>
              </a:rPr>
              <a:t> cont.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838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Funcionários Administrativos: </a:t>
            </a:r>
            <a:r>
              <a:rPr lang="pt-BR" dirty="0">
                <a:latin typeface="Raleway" pitchFamily="2" charset="0"/>
              </a:rPr>
              <a:t>Incluídos funcionários que desempenham funções administrativas e de suporte, secretários, assistentes administrativos e outros profissionais de apoio administrativo.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Parceiros: </a:t>
            </a:r>
            <a:r>
              <a:rPr lang="pt-BR" dirty="0">
                <a:latin typeface="Raleway" pitchFamily="2" charset="0"/>
              </a:rPr>
              <a:t>Incluídos organizações colaborativas, empresas ou entidades que têm parcerias institucionais com a universidade, qualquer indivíduo ou grupo externo que tenha relação direta com a instituição e seus processos</a:t>
            </a:r>
            <a:endParaRPr lang="en-US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8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91C5A-CB0E-009B-7590-A17BB2F3D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68430" y="-577580"/>
            <a:ext cx="9144000" cy="2387600"/>
          </a:xfrm>
        </p:spPr>
        <p:txBody>
          <a:bodyPr/>
          <a:lstStyle/>
          <a:p>
            <a:r>
              <a:rPr lang="en-US" dirty="0" err="1">
                <a:latin typeface="Raleway Bold" pitchFamily="2" charset="0"/>
              </a:rPr>
              <a:t>Arquitectura</a:t>
            </a:r>
            <a:br>
              <a:rPr lang="en-US" dirty="0">
                <a:latin typeface="Raleway Bold" pitchFamily="2" charset="0"/>
              </a:rPr>
            </a:br>
            <a:endParaRPr lang="en-US" dirty="0">
              <a:latin typeface="Raleway Bold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F065FE-CD9F-013A-68F4-158C66A9C5B0}"/>
              </a:ext>
            </a:extLst>
          </p:cNvPr>
          <p:cNvSpPr/>
          <p:nvPr/>
        </p:nvSpPr>
        <p:spPr>
          <a:xfrm>
            <a:off x="4331368" y="1475873"/>
            <a:ext cx="3112168" cy="63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aleway Bold" pitchFamily="2" charset="0"/>
                <a:cs typeface="Times New Roman" panose="02020603050405020304" pitchFamily="18" charset="0"/>
              </a:rPr>
              <a:t>Sistema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126D056-7E35-27AB-2812-E9CAF306D87C}"/>
              </a:ext>
            </a:extLst>
          </p:cNvPr>
          <p:cNvSpPr/>
          <p:nvPr/>
        </p:nvSpPr>
        <p:spPr>
          <a:xfrm>
            <a:off x="6986334" y="4150885"/>
            <a:ext cx="2799349" cy="63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Raleway Bold" pitchFamily="2" charset="0"/>
              </a:rPr>
              <a:t>Estudantes</a:t>
            </a:r>
            <a:endParaRPr lang="en-US" sz="2000" dirty="0">
              <a:latin typeface="Raleway Bold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77D9D9-E0B1-D71E-21C6-F920C4DDACBB}"/>
              </a:ext>
            </a:extLst>
          </p:cNvPr>
          <p:cNvSpPr/>
          <p:nvPr/>
        </p:nvSpPr>
        <p:spPr>
          <a:xfrm>
            <a:off x="6871115" y="5047979"/>
            <a:ext cx="2197769" cy="62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Raleway Bold" pitchFamily="2" charset="0"/>
              </a:rPr>
              <a:t>Professores</a:t>
            </a:r>
            <a:endParaRPr lang="en-US" sz="2000" dirty="0">
              <a:latin typeface="Raleway Bold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A16751-01E3-3C5E-DCB3-1E4334A4248A}"/>
              </a:ext>
            </a:extLst>
          </p:cNvPr>
          <p:cNvSpPr/>
          <p:nvPr/>
        </p:nvSpPr>
        <p:spPr>
          <a:xfrm>
            <a:off x="1395656" y="5047980"/>
            <a:ext cx="2887579" cy="62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Raleway Bold" pitchFamily="2" charset="0"/>
              </a:rPr>
              <a:t>Funcionários</a:t>
            </a:r>
            <a:r>
              <a:rPr lang="en-US" sz="2000" dirty="0">
                <a:latin typeface="Raleway Bold" pitchFamily="2" charset="0"/>
              </a:rPr>
              <a:t> </a:t>
            </a:r>
            <a:r>
              <a:rPr lang="en-US" sz="2000" dirty="0" err="1">
                <a:latin typeface="Raleway Bold" pitchFamily="2" charset="0"/>
              </a:rPr>
              <a:t>administrativos</a:t>
            </a:r>
            <a:endParaRPr lang="en-US" sz="2000" dirty="0">
              <a:latin typeface="Raleway Bold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773E29E-1580-4996-E977-437C1E211F73}"/>
              </a:ext>
            </a:extLst>
          </p:cNvPr>
          <p:cNvSpPr/>
          <p:nvPr/>
        </p:nvSpPr>
        <p:spPr>
          <a:xfrm>
            <a:off x="4331366" y="2942221"/>
            <a:ext cx="3112167" cy="572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Raleway Bold" pitchFamily="2" charset="0"/>
              </a:rPr>
              <a:t>Departamentos</a:t>
            </a:r>
            <a:r>
              <a:rPr lang="en-US" dirty="0">
                <a:latin typeface="Raleway Bold" pitchFamily="2" charset="0"/>
              </a:rPr>
              <a:t> </a:t>
            </a:r>
            <a:r>
              <a:rPr lang="en-US" dirty="0" err="1">
                <a:latin typeface="Raleway Bold" pitchFamily="2" charset="0"/>
              </a:rPr>
              <a:t>Académicos</a:t>
            </a:r>
            <a:endParaRPr lang="en-US" dirty="0">
              <a:latin typeface="Raleway Bold" pitchFamily="2" charset="0"/>
            </a:endParaRPr>
          </a:p>
        </p:txBody>
      </p: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66A17C1B-3626-CDDA-3254-B7EA5A32B4A7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 flipH="1">
            <a:off x="5887450" y="2111042"/>
            <a:ext cx="2" cy="83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289F0372-3D48-D9A7-F7EF-494BD7A160D6}"/>
              </a:ext>
            </a:extLst>
          </p:cNvPr>
          <p:cNvSpPr/>
          <p:nvPr/>
        </p:nvSpPr>
        <p:spPr>
          <a:xfrm>
            <a:off x="4331366" y="5995399"/>
            <a:ext cx="3112168" cy="63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Raleway Bold" pitchFamily="2" charset="0"/>
              </a:rPr>
              <a:t>Parceiros</a:t>
            </a:r>
            <a:r>
              <a:rPr lang="en-US" sz="2000" dirty="0">
                <a:latin typeface="Raleway Bold" pitchFamily="2" charset="0"/>
              </a:rPr>
              <a:t> </a:t>
            </a:r>
          </a:p>
        </p:txBody>
      </p: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E951D1BB-3AAA-581B-177B-F73273051BD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887450" y="3515034"/>
            <a:ext cx="0" cy="89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8CCEBC74-8978-6633-56C0-4F4819682065}"/>
              </a:ext>
            </a:extLst>
          </p:cNvPr>
          <p:cNvCxnSpPr>
            <a:cxnSpLocks/>
          </p:cNvCxnSpPr>
          <p:nvPr/>
        </p:nvCxnSpPr>
        <p:spPr>
          <a:xfrm flipV="1">
            <a:off x="5887449" y="4395537"/>
            <a:ext cx="1098885" cy="9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70E47A07-581D-A1D9-218E-FE4D37EF128A}"/>
              </a:ext>
            </a:extLst>
          </p:cNvPr>
          <p:cNvCxnSpPr/>
          <p:nvPr/>
        </p:nvCxnSpPr>
        <p:spPr>
          <a:xfrm>
            <a:off x="5887449" y="4405430"/>
            <a:ext cx="0" cy="183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02F15749-3014-0238-9B49-60DDF8C9776F}"/>
              </a:ext>
            </a:extLst>
          </p:cNvPr>
          <p:cNvCxnSpPr>
            <a:stCxn id="13" idx="3"/>
          </p:cNvCxnSpPr>
          <p:nvPr/>
        </p:nvCxnSpPr>
        <p:spPr>
          <a:xfrm flipV="1">
            <a:off x="4283235" y="5359548"/>
            <a:ext cx="16042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329D3607-BD74-2D73-3507-EB47EA0A7A5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920619" y="5359547"/>
            <a:ext cx="950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4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C86FF-F1E2-E4DA-4139-B384BC54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86937" cy="13208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Raleway Bold" pitchFamily="2" charset="0"/>
              </a:rPr>
              <a:t>M</a:t>
            </a:r>
            <a:r>
              <a:rPr lang="pt-PT" sz="3500" dirty="0">
                <a:latin typeface="Raleway Bold" pitchFamily="2" charset="0"/>
              </a:rPr>
              <a:t>ÓDULO 1</a:t>
            </a:r>
            <a:r>
              <a:rPr lang="en-US" sz="3500" dirty="0">
                <a:latin typeface="Raleway Bold" pitchFamily="2" charset="0"/>
              </a:rPr>
              <a:t>: </a:t>
            </a:r>
            <a:r>
              <a:rPr lang="en-US" sz="3500" dirty="0" err="1">
                <a:latin typeface="Raleway Bold" pitchFamily="2" charset="0"/>
              </a:rPr>
              <a:t>Departamentos</a:t>
            </a:r>
            <a:r>
              <a:rPr lang="en-US" sz="3500" dirty="0">
                <a:latin typeface="Raleway Bold" pitchFamily="2" charset="0"/>
              </a:rPr>
              <a:t>  </a:t>
            </a:r>
            <a:r>
              <a:rPr lang="en-US" sz="3500" dirty="0" err="1">
                <a:latin typeface="Raleway Bold" pitchFamily="2" charset="0"/>
              </a:rPr>
              <a:t>Académicos</a:t>
            </a:r>
            <a:endParaRPr lang="en-US" sz="3500" dirty="0">
              <a:latin typeface="Raleway Bold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920746-0513-1C9B-0D21-0C725453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732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Raleway" pitchFamily="2" charset="0"/>
              </a:rPr>
              <a:t>Recolha</a:t>
            </a:r>
            <a:r>
              <a:rPr lang="en-US" sz="2000" dirty="0">
                <a:latin typeface="Raleway" pitchFamily="2" charset="0"/>
              </a:rPr>
              <a:t> de feedback </a:t>
            </a:r>
            <a:r>
              <a:rPr lang="en-US" sz="2000" dirty="0" err="1">
                <a:latin typeface="Raleway" pitchFamily="2" charset="0"/>
              </a:rPr>
              <a:t>directo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en-US" sz="2000" dirty="0" err="1">
                <a:latin typeface="Raleway" pitchFamily="2" charset="0"/>
              </a:rPr>
              <a:t>sobre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en-US" sz="2000" dirty="0" err="1">
                <a:latin typeface="Raleway" pitchFamily="2" charset="0"/>
              </a:rPr>
              <a:t>suas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pt-PT" sz="2000" dirty="0">
                <a:latin typeface="Raleway" pitchFamily="2" charset="0"/>
              </a:rPr>
              <a:t>operações</a:t>
            </a:r>
            <a:r>
              <a:rPr lang="en-US" sz="2000" dirty="0">
                <a:latin typeface="Raleway" pitchFamily="2" charset="0"/>
              </a:rPr>
              <a:t>;</a:t>
            </a:r>
            <a:endParaRPr lang="pt-PT" sz="2000" dirty="0">
              <a:latin typeface="Raleway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aleway" pitchFamily="2" charset="0"/>
              </a:rPr>
              <a:t>Toma </a:t>
            </a:r>
            <a:r>
              <a:rPr lang="en-US" sz="2000" dirty="0" err="1">
                <a:latin typeface="Raleway" pitchFamily="2" charset="0"/>
              </a:rPr>
              <a:t>conhecimento</a:t>
            </a:r>
            <a:r>
              <a:rPr lang="en-US" sz="2000" dirty="0">
                <a:latin typeface="Raleway" pitchFamily="2" charset="0"/>
              </a:rPr>
              <a:t> de </a:t>
            </a:r>
            <a:r>
              <a:rPr lang="en-US" sz="2000" dirty="0" err="1">
                <a:latin typeface="Raleway" pitchFamily="2" charset="0"/>
              </a:rPr>
              <a:t>seus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en-US" sz="2000" dirty="0" err="1">
                <a:latin typeface="Raleway" pitchFamily="2" charset="0"/>
              </a:rPr>
              <a:t>defeitos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en-US" sz="2000" dirty="0" err="1">
                <a:latin typeface="Raleway" pitchFamily="2" charset="0"/>
              </a:rPr>
              <a:t>na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pt-PT" sz="2000" dirty="0">
                <a:latin typeface="Raleway" pitchFamily="2" charset="0"/>
              </a:rPr>
              <a:t>instituição;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Raleway" pitchFamily="2" charset="0"/>
              </a:rPr>
              <a:t>Suporta</a:t>
            </a:r>
            <a:r>
              <a:rPr lang="en-US" sz="2000" dirty="0">
                <a:latin typeface="Raleway" pitchFamily="2" charset="0"/>
              </a:rPr>
              <a:t> e </a:t>
            </a:r>
            <a:r>
              <a:rPr lang="pt-PT" sz="2000" dirty="0">
                <a:latin typeface="Raleway" pitchFamily="2" charset="0"/>
              </a:rPr>
              <a:t>coopera</a:t>
            </a:r>
            <a:r>
              <a:rPr lang="en-US" sz="2000" dirty="0">
                <a:latin typeface="Raleway" pitchFamily="2" charset="0"/>
              </a:rPr>
              <a:t> com as </a:t>
            </a:r>
            <a:r>
              <a:rPr lang="en-US" sz="2000" dirty="0" err="1">
                <a:latin typeface="Raleway" pitchFamily="2" charset="0"/>
              </a:rPr>
              <a:t>necessidades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pt-PT" sz="2000" dirty="0">
                <a:latin typeface="Raleway" pitchFamily="2" charset="0"/>
              </a:rPr>
              <a:t>dos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pt-PT" sz="2000" dirty="0">
                <a:latin typeface="Raleway" pitchFamily="2" charset="0"/>
              </a:rPr>
              <a:t>estudantes;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Raleway" pitchFamily="2" charset="0"/>
              </a:rPr>
              <a:t>Permite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en-US" sz="2000" dirty="0" err="1">
                <a:latin typeface="Raleway" pitchFamily="2" charset="0"/>
              </a:rPr>
              <a:t>ajustes</a:t>
            </a:r>
            <a:r>
              <a:rPr lang="en-US" sz="2000" dirty="0">
                <a:latin typeface="Raleway" pitchFamily="2" charset="0"/>
              </a:rPr>
              <a:t> e </a:t>
            </a:r>
            <a:r>
              <a:rPr lang="en-US" sz="2000" dirty="0" err="1">
                <a:latin typeface="Raleway" pitchFamily="2" charset="0"/>
              </a:rPr>
              <a:t>aprimoramentos</a:t>
            </a:r>
            <a:r>
              <a:rPr lang="en-US" sz="2000" dirty="0">
                <a:latin typeface="Raleway" pitchFamily="2" charset="0"/>
              </a:rPr>
              <a:t> </a:t>
            </a:r>
            <a:r>
              <a:rPr lang="en-US" sz="2000" dirty="0" err="1">
                <a:latin typeface="Raleway" pitchFamily="2" charset="0"/>
              </a:rPr>
              <a:t>locais</a:t>
            </a:r>
            <a:r>
              <a:rPr lang="en-US" sz="2000" dirty="0">
                <a:latin typeface="Raleway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393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CC8D5-620E-7D29-8EF8-C975A579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 Bold" pitchFamily="2" charset="0"/>
              </a:rPr>
              <a:t>M</a:t>
            </a:r>
            <a:r>
              <a:rPr lang="pt-PT" dirty="0">
                <a:latin typeface="Raleway Bold" pitchFamily="2" charset="0"/>
              </a:rPr>
              <a:t>ÓDULO 2</a:t>
            </a:r>
            <a:r>
              <a:rPr lang="en-US" dirty="0">
                <a:latin typeface="Raleway Bold" pitchFamily="2" charset="0"/>
              </a:rPr>
              <a:t>: </a:t>
            </a:r>
            <a:r>
              <a:rPr lang="en-US" dirty="0" err="1">
                <a:latin typeface="Raleway Bold" pitchFamily="2" charset="0"/>
              </a:rPr>
              <a:t>Estudantes</a:t>
            </a:r>
            <a:r>
              <a:rPr lang="en-US" dirty="0">
                <a:latin typeface="Raleway Bold" pitchFamily="2" charset="0"/>
              </a:rPr>
              <a:t> 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7EDE51-9A5F-68FE-CA67-91E14DD0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156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aleway" pitchFamily="2" charset="0"/>
              </a:rPr>
              <a:t>Relatar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sobre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problemas</a:t>
            </a:r>
            <a:r>
              <a:rPr lang="en-US" dirty="0">
                <a:latin typeface="Raleway" pitchFamily="2" charset="0"/>
              </a:rPr>
              <a:t> </a:t>
            </a:r>
            <a:r>
              <a:rPr lang="pt-PT" dirty="0">
                <a:latin typeface="Raleway" pitchFamily="2" charset="0"/>
              </a:rPr>
              <a:t>académicos;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aleway" pitchFamily="2" charset="0"/>
              </a:rPr>
              <a:t>Relatar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sobre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problemas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administrativos</a:t>
            </a:r>
            <a:r>
              <a:rPr lang="en-US" dirty="0">
                <a:latin typeface="Raleway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aleway" pitchFamily="2" charset="0"/>
              </a:rPr>
              <a:t>Relatar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sobre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problemas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sociais</a:t>
            </a:r>
            <a:r>
              <a:rPr lang="en-US" dirty="0">
                <a:latin typeface="Raleway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aleway" pitchFamily="2" charset="0"/>
              </a:rPr>
              <a:t>Relatar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sobre</a:t>
            </a:r>
            <a:r>
              <a:rPr lang="en-US" dirty="0">
                <a:latin typeface="Raleway" pitchFamily="2" charset="0"/>
              </a:rPr>
              <a:t> a viola</a:t>
            </a:r>
            <a:r>
              <a:rPr lang="pt-PT" dirty="0">
                <a:latin typeface="Raleway" pitchFamily="2" charset="0"/>
              </a:rPr>
              <a:t>ç</a:t>
            </a:r>
            <a:r>
              <a:rPr lang="en-US" dirty="0" err="1">
                <a:latin typeface="Raleway" pitchFamily="2" charset="0"/>
              </a:rPr>
              <a:t>ão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artigos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académicos</a:t>
            </a:r>
            <a:r>
              <a:rPr lang="en-US" dirty="0">
                <a:latin typeface="Raleway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863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ED395-732C-F718-9D34-04D7BCF1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 Bold" pitchFamily="2" charset="0"/>
              </a:rPr>
              <a:t>M</a:t>
            </a:r>
            <a:r>
              <a:rPr lang="pt-PT" dirty="0">
                <a:latin typeface="Raleway Bold" pitchFamily="2" charset="0"/>
              </a:rPr>
              <a:t>ÓDULO 3</a:t>
            </a:r>
            <a:r>
              <a:rPr lang="en-US" dirty="0">
                <a:latin typeface="Raleway Bold" pitchFamily="2" charset="0"/>
              </a:rPr>
              <a:t>: </a:t>
            </a:r>
            <a:r>
              <a:rPr lang="en-US" dirty="0" err="1">
                <a:latin typeface="Raleway Bold" pitchFamily="2" charset="0"/>
              </a:rPr>
              <a:t>Docentes</a:t>
            </a:r>
            <a:endParaRPr lang="en-US" dirty="0">
              <a:latin typeface="Raleway Bold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F0B980-8DB1-9DFB-5F59-4490E3CB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5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aleway" pitchFamily="2" charset="0"/>
              </a:rPr>
              <a:t>Aproveitar</a:t>
            </a:r>
            <a:r>
              <a:rPr lang="en-US" dirty="0">
                <a:latin typeface="Raleway" pitchFamily="2" charset="0"/>
              </a:rPr>
              <a:t> a </a:t>
            </a:r>
            <a:r>
              <a:rPr lang="en-US" dirty="0" err="1">
                <a:latin typeface="Raleway" pitchFamily="2" charset="0"/>
              </a:rPr>
              <a:t>avalia</a:t>
            </a:r>
            <a:r>
              <a:rPr lang="pt-PT" dirty="0">
                <a:latin typeface="Raleway" pitchFamily="2" charset="0"/>
              </a:rPr>
              <a:t>ç</a:t>
            </a:r>
            <a:r>
              <a:rPr lang="en-US" dirty="0" err="1">
                <a:latin typeface="Raleway" pitchFamily="2" charset="0"/>
              </a:rPr>
              <a:t>ão</a:t>
            </a:r>
            <a:r>
              <a:rPr lang="en-US" dirty="0">
                <a:latin typeface="Raleway" pitchFamily="2" charset="0"/>
              </a:rPr>
              <a:t> para mudar </a:t>
            </a:r>
            <a:r>
              <a:rPr lang="pt-PT" dirty="0">
                <a:latin typeface="Raleway" pitchFamily="2" charset="0"/>
              </a:rPr>
              <a:t>técnicas</a:t>
            </a:r>
            <a:r>
              <a:rPr lang="en-US" dirty="0">
                <a:latin typeface="Raleway" pitchFamily="2" charset="0"/>
              </a:rPr>
              <a:t> de Ensino;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Beneficiar</a:t>
            </a:r>
            <a:r>
              <a:rPr lang="en-US" dirty="0">
                <a:latin typeface="Raleway" pitchFamily="2" charset="0"/>
              </a:rPr>
              <a:t> -se </a:t>
            </a:r>
            <a:r>
              <a:rPr lang="en-US" dirty="0" err="1">
                <a:latin typeface="Raleway" pitchFamily="2" charset="0"/>
              </a:rPr>
              <a:t>sobre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alerta</a:t>
            </a:r>
            <a:r>
              <a:rPr lang="en-US" dirty="0">
                <a:latin typeface="Raleway" pitchFamily="2" charset="0"/>
              </a:rPr>
              <a:t> de material </a:t>
            </a:r>
            <a:r>
              <a:rPr lang="pt-PT" dirty="0">
                <a:latin typeface="Raleway" pitchFamily="2" charset="0"/>
              </a:rPr>
              <a:t>didático;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aleway" pitchFamily="2" charset="0"/>
              </a:rPr>
              <a:t>Beneficiar</a:t>
            </a:r>
            <a:r>
              <a:rPr lang="en-US" dirty="0">
                <a:latin typeface="Raleway" pitchFamily="2" charset="0"/>
              </a:rPr>
              <a:t>-se </a:t>
            </a:r>
            <a:r>
              <a:rPr lang="en-US" dirty="0" err="1">
                <a:latin typeface="Raleway" pitchFamily="2" charset="0"/>
              </a:rPr>
              <a:t>sobre</a:t>
            </a:r>
            <a:r>
              <a:rPr lang="en-US" dirty="0">
                <a:latin typeface="Raleway" pitchFamily="2" charset="0"/>
              </a:rPr>
              <a:t> feedback de </a:t>
            </a:r>
            <a:r>
              <a:rPr lang="en-US" dirty="0" err="1">
                <a:latin typeface="Raleway" pitchFamily="2" charset="0"/>
              </a:rPr>
              <a:t>infraestruturas</a:t>
            </a:r>
            <a:r>
              <a:rPr lang="en-US" dirty="0">
                <a:latin typeface="Raleway" pitchFamily="2" charset="0"/>
              </a:rPr>
              <a:t> das salas de aula;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Beneficiar-se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sobre</a:t>
            </a:r>
            <a:r>
              <a:rPr lang="en-US" dirty="0">
                <a:latin typeface="Raleway" pitchFamily="2" charset="0"/>
              </a:rPr>
              <a:t> feedback do </a:t>
            </a:r>
            <a:r>
              <a:rPr lang="en-US" dirty="0" err="1">
                <a:latin typeface="Raleway" pitchFamily="2" charset="0"/>
              </a:rPr>
              <a:t>ambiente</a:t>
            </a:r>
            <a:r>
              <a:rPr lang="en-US" dirty="0">
                <a:latin typeface="Raleway" pitchFamily="2" charset="0"/>
              </a:rPr>
              <a:t> </a:t>
            </a:r>
            <a:r>
              <a:rPr lang="pt-PT" dirty="0">
                <a:latin typeface="Raleway" pitchFamily="2" charset="0"/>
              </a:rPr>
              <a:t>académica;</a:t>
            </a:r>
          </a:p>
        </p:txBody>
      </p:sp>
    </p:spTree>
    <p:extLst>
      <p:ext uri="{BB962C8B-B14F-4D97-AF65-F5344CB8AC3E}">
        <p14:creationId xmlns:p14="http://schemas.microsoft.com/office/powerpoint/2010/main" val="82109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2E22-3304-18CB-A6D9-D9E0ED3C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2125" cy="13208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Raleway Bold" pitchFamily="2" charset="0"/>
              </a:rPr>
              <a:t>M</a:t>
            </a:r>
            <a:r>
              <a:rPr lang="pt-PT" sz="3500" dirty="0">
                <a:latin typeface="Raleway Bold" pitchFamily="2" charset="0"/>
              </a:rPr>
              <a:t>ÓDULO 4</a:t>
            </a:r>
            <a:r>
              <a:rPr lang="en-US" sz="3500" dirty="0">
                <a:latin typeface="Raleway Bold" pitchFamily="2" charset="0"/>
              </a:rPr>
              <a:t>: </a:t>
            </a:r>
            <a:r>
              <a:rPr lang="pt-PT" sz="3500" dirty="0">
                <a:latin typeface="Raleway Bold" pitchFamily="2" charset="0"/>
              </a:rPr>
              <a:t>Funcionários</a:t>
            </a:r>
            <a:r>
              <a:rPr lang="en-US" sz="3500" dirty="0">
                <a:latin typeface="Raleway Bold" pitchFamily="2" charset="0"/>
              </a:rPr>
              <a:t> </a:t>
            </a:r>
            <a:r>
              <a:rPr lang="en-US" sz="3500" dirty="0" err="1">
                <a:latin typeface="Raleway Bold" pitchFamily="2" charset="0"/>
              </a:rPr>
              <a:t>administrativos</a:t>
            </a:r>
            <a:endParaRPr lang="en-US" sz="3500" dirty="0">
              <a:latin typeface="Raleway Bold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6DC138-A68B-1816-95E5-41A89DCE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156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aleway" pitchFamily="2" charset="0"/>
              </a:rPr>
              <a:t>Identificação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pt-PT" dirty="0">
                <a:latin typeface="Raleway" pitchFamily="2" charset="0"/>
              </a:rPr>
              <a:t>áreas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melhoria</a:t>
            </a:r>
            <a:r>
              <a:rPr lang="en-US" dirty="0">
                <a:latin typeface="Raleway" pitchFamily="2" charset="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Resolver problemas internos e tomar medidas corretivas quando necessário;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Deteção precoce de questões que </a:t>
            </a:r>
            <a:r>
              <a:rPr lang="pt-PT" dirty="0" err="1">
                <a:latin typeface="Raleway" pitchFamily="2" charset="0"/>
              </a:rPr>
              <a:t>afectariam</a:t>
            </a:r>
            <a:r>
              <a:rPr lang="pt-PT" dirty="0">
                <a:latin typeface="Raleway" pitchFamily="2" charset="0"/>
              </a:rPr>
              <a:t> a reputação da instituição;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Alinhamento com as expectativas da comunidade;</a:t>
            </a:r>
          </a:p>
        </p:txBody>
      </p:sp>
    </p:spTree>
    <p:extLst>
      <p:ext uri="{BB962C8B-B14F-4D97-AF65-F5344CB8AC3E}">
        <p14:creationId xmlns:p14="http://schemas.microsoft.com/office/powerpoint/2010/main" val="267439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2773"/>
            <a:ext cx="8596668" cy="1320800"/>
          </a:xfrm>
        </p:spPr>
        <p:txBody>
          <a:bodyPr/>
          <a:lstStyle/>
          <a:p>
            <a:r>
              <a:rPr lang="en-US" dirty="0">
                <a:latin typeface="Raleway Bold" pitchFamily="2" charset="0"/>
              </a:rPr>
              <a:t>Agenda</a:t>
            </a:r>
            <a:endParaRPr lang="pt-PT" dirty="0">
              <a:latin typeface="Raleway Bold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1777"/>
              </p:ext>
            </p:extLst>
          </p:nvPr>
        </p:nvGraphicFramePr>
        <p:xfrm>
          <a:off x="677334" y="1703390"/>
          <a:ext cx="8596841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08C8E-B7D5-D585-3C1A-E811DC68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 Bold" pitchFamily="2" charset="0"/>
              </a:rPr>
              <a:t>M</a:t>
            </a:r>
            <a:r>
              <a:rPr lang="pt-PT" dirty="0">
                <a:latin typeface="Raleway Bold" pitchFamily="2" charset="0"/>
              </a:rPr>
              <a:t>ÓDULO 5</a:t>
            </a:r>
            <a:r>
              <a:rPr lang="en-US" dirty="0">
                <a:latin typeface="Raleway Bold" pitchFamily="2" charset="0"/>
              </a:rPr>
              <a:t>: </a:t>
            </a:r>
            <a:r>
              <a:rPr lang="en-US" dirty="0" err="1">
                <a:latin typeface="Raleway Bold" pitchFamily="2" charset="0"/>
              </a:rPr>
              <a:t>Parceiros</a:t>
            </a:r>
            <a:endParaRPr lang="en-US" dirty="0">
              <a:latin typeface="Raleway Bold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884C7F-E0D0-3E33-AA16-10F8C382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262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Fortalecimento de relações entre parceiros da instituição;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Garantia de expectativas para serem atendidas;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Comprimento com a melhoria continua e satisfação;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Prestação de contas a comunidade;</a:t>
            </a:r>
          </a:p>
        </p:txBody>
      </p:sp>
    </p:spTree>
    <p:extLst>
      <p:ext uri="{BB962C8B-B14F-4D97-AF65-F5344CB8AC3E}">
        <p14:creationId xmlns:p14="http://schemas.microsoft.com/office/powerpoint/2010/main" val="99150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Raleway Bold" pitchFamily="2" charset="0"/>
              </a:rPr>
              <a:t>C</a:t>
            </a:r>
            <a:r>
              <a:rPr lang="en-US" dirty="0" err="1">
                <a:latin typeface="Raleway Bold" pitchFamily="2" charset="0"/>
              </a:rPr>
              <a:t>onclusão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110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Raleway" pitchFamily="2" charset="0"/>
              </a:rPr>
              <a:t>Em conclusão, a implementação de um Sistema de Denúncias e Reclamações na UEM emerge como uma estratégia vital para aprimorar a qualidade educacional, garantir conformidade com padrões éticos e regulamentares, e fortalecer os aspectos éticos, sociais e acadêmicos da instituição. Ao criar um canal transparente e acessível para que estudantes, funcionários e membros da comunidade acadêmica expressem suas preocupações, a universidade demonstra um compromisso sério com a melhoria contínua e a promoção de um ambiente acadêmico seguro e inclusivo.</a:t>
            </a:r>
            <a:endParaRPr lang="en-US" dirty="0">
              <a:latin typeface="Raleway" pitchFamily="2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Raleway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PT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Raleway Bold" pitchFamily="2" charset="0"/>
              </a:rPr>
              <a:t>C</a:t>
            </a:r>
            <a:r>
              <a:rPr lang="en-US" dirty="0" err="1">
                <a:latin typeface="Raleway Bold" pitchFamily="2" charset="0"/>
              </a:rPr>
              <a:t>onclusão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110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Raleway" pitchFamily="2" charset="0"/>
              </a:rPr>
              <a:t>Este sistema não apenas serve como uma ferramenta para abordar problemas individuais, mas também fornece dados valiosos para órgãos reguladores, permitindo uma supervisão mais eficaz das práticas institucionais. A capacidade de identificar e corrigir problemas de forma proativa contribui para a reputação positiva da universidade e estabelece um padrão de responsabilidade.</a:t>
            </a:r>
            <a:endParaRPr lang="pt-PT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2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2;p64">
            <a:extLst>
              <a:ext uri="{FF2B5EF4-FFF2-40B4-BE49-F238E27FC236}">
                <a16:creationId xmlns:a16="http://schemas.microsoft.com/office/drawing/2014/main" id="{DBCFE377-B1A3-5709-B565-2CAC296106CC}"/>
              </a:ext>
            </a:extLst>
          </p:cNvPr>
          <p:cNvSpPr txBox="1"/>
          <p:nvPr/>
        </p:nvSpPr>
        <p:spPr>
          <a:xfrm>
            <a:off x="2649071" y="2556750"/>
            <a:ext cx="6120229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729D51"/>
                </a:solidFill>
                <a:latin typeface="Raleway Black"/>
                <a:ea typeface="Raleway Black"/>
                <a:cs typeface="Raleway Black"/>
                <a:sym typeface="Raleway Black"/>
              </a:rPr>
              <a:t>OBRIGADO</a:t>
            </a:r>
            <a:endParaRPr sz="7200" dirty="0">
              <a:solidFill>
                <a:srgbClr val="729D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Pela Atenção</a:t>
            </a:r>
            <a:r>
              <a:rPr lang="en" sz="3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sz="30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069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Raleway Bold" pitchFamily="2" charset="0"/>
              </a:rPr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>
                <a:latin typeface="Raleway "/>
              </a:rPr>
              <a:t>Um dos problemas enfrentado pela Universidade Eduardo Mondlane é a falta de um canal estruturado e eficiente para que seus estudantes, funcionários e demais membros da comunidade acadêmica possam registrar denúncias e reclamações relacionadas a diversos aspectos da vida universitária.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Raleway "/>
              </a:rPr>
              <a:t>Sem um sistema adequado, as denúncias e reclamações podem ser tratadas de forma dispersa, inconsistente e muitas vezes negligenciadas, resultando em uma série de consequências negativas.</a:t>
            </a:r>
            <a:endParaRPr lang="pt-PT" dirty="0">
              <a:latin typeface="Raleway "/>
            </a:endParaRPr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Definição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262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Raleway" pitchFamily="2" charset="0"/>
              </a:rPr>
              <a:t>O</a:t>
            </a:r>
            <a:r>
              <a:rPr lang="en-US" dirty="0">
                <a:latin typeface="Raleway" pitchFamily="2" charset="0"/>
              </a:rPr>
              <a:t> Sistema de </a:t>
            </a:r>
            <a:r>
              <a:rPr lang="en-US" dirty="0" err="1">
                <a:latin typeface="Raleway" pitchFamily="2" charset="0"/>
              </a:rPr>
              <a:t>denúncias</a:t>
            </a:r>
            <a:r>
              <a:rPr lang="en-US" dirty="0">
                <a:latin typeface="Raleway" pitchFamily="2" charset="0"/>
              </a:rPr>
              <a:t> e </a:t>
            </a:r>
            <a:r>
              <a:rPr lang="en-US" dirty="0" err="1">
                <a:latin typeface="Raleway" pitchFamily="2" charset="0"/>
              </a:rPr>
              <a:t>reclamações</a:t>
            </a:r>
            <a:r>
              <a:rPr lang="en-US" dirty="0">
                <a:latin typeface="Raleway" pitchFamily="2" charset="0"/>
              </a:rPr>
              <a:t> da UEM é </a:t>
            </a:r>
            <a:r>
              <a:rPr lang="en-US" dirty="0" err="1">
                <a:latin typeface="Raleway" pitchFamily="2" charset="0"/>
              </a:rPr>
              <a:t>uma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plataforma</a:t>
            </a:r>
            <a:r>
              <a:rPr lang="en-US" dirty="0">
                <a:latin typeface="Raleway" pitchFamily="2" charset="0"/>
              </a:rPr>
              <a:t> </a:t>
            </a:r>
            <a:r>
              <a:rPr lang="pt-BR" dirty="0">
                <a:latin typeface="Raleway" pitchFamily="2" charset="0"/>
              </a:rPr>
              <a:t> concebida para receber, registrar e solucionar problemas e preocupações relatadas pelos membros da comunidade universitária e outras partes. Essa plataforma é projetada para possibilitar uma comunicação aberta e eficiente, garantir a prestação de contas institucional, salvaguardar os direitos e o bem-estar dos membros da comunidade, investigar minuciosamente as questões levantadas e resolver os problemas de forma justa e eficaz.</a:t>
            </a:r>
            <a:endParaRPr lang="pt-PT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0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Objectivos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027"/>
            <a:ext cx="8596668" cy="506047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Facilitar o Canal de Comunicação:</a:t>
            </a:r>
            <a:r>
              <a:rPr lang="pt-BR" dirty="0">
                <a:latin typeface="Raleway" pitchFamily="2" charset="0"/>
              </a:rPr>
              <a:t> Permitir que estudantes, funcionários e partes interessadas comuniquem problemas, preocupações ou sugestões de maneira eficaz e segura.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Promover a Transparência:</a:t>
            </a:r>
            <a:r>
              <a:rPr lang="pt-BR" dirty="0">
                <a:latin typeface="Raleway" pitchFamily="2" charset="0"/>
              </a:rPr>
              <a:t> Oferecer um mecanismo transparente e acessível para relatar questões relacionadas à universidade, demonstrando compromisso com a prestação de contas e a transparência institucional.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Identificar Problemas:</a:t>
            </a:r>
            <a:r>
              <a:rPr lang="pt-BR" dirty="0">
                <a:latin typeface="Raleway" pitchFamily="2" charset="0"/>
              </a:rPr>
              <a:t> Detectar e identificar problemas sistêmicos, questões recorrentes ou áreas de insatisfação que possam prejudicar a qualidade dos serviços educacionais e administrativos oferecidos pela universidade.</a:t>
            </a:r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Objectivos</a:t>
            </a:r>
            <a:r>
              <a:rPr lang="en-US" dirty="0">
                <a:latin typeface="Raleway Bold" pitchFamily="2" charset="0"/>
              </a:rPr>
              <a:t> Cont.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027"/>
            <a:ext cx="8596668" cy="506047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Resolver Conflitos:</a:t>
            </a:r>
            <a:r>
              <a:rPr lang="pt-BR" dirty="0">
                <a:latin typeface="Raleway" pitchFamily="2" charset="0"/>
              </a:rPr>
              <a:t> Facilitar a resolução eficiente e justa de conflitos, reclamações ou disputas que possam surgir entre membros da comunidade universitária ou com a instituição em si.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Melhorar os Serviços:</a:t>
            </a:r>
            <a:r>
              <a:rPr lang="pt-BR" dirty="0">
                <a:latin typeface="Raleway" pitchFamily="2" charset="0"/>
              </a:rPr>
              <a:t> Coletar feedback valioso dos usuários para melhorar continuamente os serviços oferecidos pela universidade, incluindo questões acadêmicas, administrativas, de infraestrutura, entre outras.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Promover a Cultura de Melhoria Contínua:</a:t>
            </a:r>
            <a:r>
              <a:rPr lang="pt-BR" dirty="0">
                <a:latin typeface="Raleway" pitchFamily="2" charset="0"/>
              </a:rPr>
              <a:t> Estabelecer uma cultura organizacional que valorize o feedback construtivo e utilize as informações recebidas para implementar mudanças positivas e orientadas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11863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Objectivos</a:t>
            </a:r>
            <a:r>
              <a:rPr lang="en-US" dirty="0">
                <a:latin typeface="Raleway Bold" pitchFamily="2" charset="0"/>
              </a:rPr>
              <a:t> Cont.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027"/>
            <a:ext cx="8596668" cy="506047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Garantir a Confidencialidade e a Integridade:</a:t>
            </a:r>
            <a:r>
              <a:rPr lang="pt-BR" dirty="0">
                <a:latin typeface="Raleway" pitchFamily="2" charset="0"/>
              </a:rPr>
              <a:t> Proteger a confidencialidade das informações dos denunciantes e reclamantes, garantindo que seus relatos sejam tratados de forma confidencial e que não sofram retaliação por relatarem problemas.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Aumentar a Confiança e a Satisfação:</a:t>
            </a:r>
            <a:r>
              <a:rPr lang="pt-BR" dirty="0">
                <a:latin typeface="Raleway" pitchFamily="2" charset="0"/>
              </a:rPr>
              <a:t> Reforçar a confiança e a satisfação dos membros da comunidade universitária ao demonstrar um compromisso genuíno em ouvir e responder às suas preocupações de maneira eficaz e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54745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118"/>
            <a:ext cx="8596668" cy="1320800"/>
          </a:xfrm>
        </p:spPr>
        <p:txBody>
          <a:bodyPr/>
          <a:lstStyle/>
          <a:p>
            <a:r>
              <a:rPr lang="en-US" dirty="0" err="1">
                <a:latin typeface="Raleway Bold" pitchFamily="2" charset="0"/>
              </a:rPr>
              <a:t>Vantagens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09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Identificação Precoce de Problemas: </a:t>
            </a:r>
            <a:r>
              <a:rPr lang="pt-BR" dirty="0">
                <a:latin typeface="Raleway" pitchFamily="2" charset="0"/>
              </a:rPr>
              <a:t>Permite a detecção antecipada de questões, sejam elas relacionadas a assédio, discriminação, problemas acadêmicos ou outras preocupações, evitando que problemas cresçam e se tornem mais difíceis de resolver.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Melhoria da Qualidade Acadêmica: </a:t>
            </a:r>
            <a:r>
              <a:rPr lang="pt-BR" dirty="0">
                <a:latin typeface="Raleway" pitchFamily="2" charset="0"/>
              </a:rPr>
              <a:t>Ao receber feedback direto dos estudantes, professores e outros membros da comunidade acadêmica, a universidade pode realizar ajustes e melhorias nos programas acadêmicos, métodos de ensino e avaliações.</a:t>
            </a:r>
            <a:endParaRPr lang="en-US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 Bold" pitchFamily="2" charset="0"/>
              </a:rPr>
              <a:t>Vantagens</a:t>
            </a:r>
            <a:r>
              <a:rPr lang="en-US" dirty="0">
                <a:latin typeface="Raleway Bold" pitchFamily="2" charset="0"/>
              </a:rPr>
              <a:t> Cont.</a:t>
            </a:r>
            <a:endParaRPr lang="pt-PT" dirty="0">
              <a:latin typeface="Raleway Bol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09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Criação de um Ambiente Mais Seguro e Respeitoso: </a:t>
            </a:r>
            <a:r>
              <a:rPr lang="pt-BR" dirty="0">
                <a:latin typeface="Raleway" pitchFamily="2" charset="0"/>
              </a:rPr>
              <a:t>O sistema ajuda a manter um ambiente seguro e respeitoso, pois oferece uma maneira formal de relatar situações de assédio, discriminação ou qualquer comportamento inadequado.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Raleway" pitchFamily="2" charset="0"/>
              </a:rPr>
              <a:t>Transparência e Prestação de Contas: </a:t>
            </a:r>
            <a:r>
              <a:rPr lang="pt-BR" dirty="0">
                <a:latin typeface="Raleway" pitchFamily="2" charset="0"/>
              </a:rPr>
              <a:t>Demonstra a transparência da instituição, mostrando que está disposta a lidar com problemas de forma aberta e responsável. Isso contribui para a confiança da comunidade acadêmica e da sociedade em geral.</a:t>
            </a:r>
          </a:p>
        </p:txBody>
      </p:sp>
    </p:spTree>
    <p:extLst>
      <p:ext uri="{BB962C8B-B14F-4D97-AF65-F5344CB8AC3E}">
        <p14:creationId xmlns:p14="http://schemas.microsoft.com/office/powerpoint/2010/main" val="2909246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1323</Words>
  <Application>Microsoft Office PowerPoint</Application>
  <PresentationFormat>Ecrã Panorâmico</PresentationFormat>
  <Paragraphs>98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3" baseType="lpstr">
      <vt:lpstr>Arial</vt:lpstr>
      <vt:lpstr>Raleway</vt:lpstr>
      <vt:lpstr>Raleway </vt:lpstr>
      <vt:lpstr>Raleway Black</vt:lpstr>
      <vt:lpstr>Raleway Bold</vt:lpstr>
      <vt:lpstr>Raleway Medium</vt:lpstr>
      <vt:lpstr>Trebuchet MS</vt:lpstr>
      <vt:lpstr>Wingdings</vt:lpstr>
      <vt:lpstr>Wingdings 3</vt:lpstr>
      <vt:lpstr>Facet</vt:lpstr>
      <vt:lpstr>SISTEMA DE DENÚNCIAS E RECLAMAÇÕES UEM </vt:lpstr>
      <vt:lpstr>Agenda</vt:lpstr>
      <vt:lpstr>Problema</vt:lpstr>
      <vt:lpstr>Definição</vt:lpstr>
      <vt:lpstr>Objectivos</vt:lpstr>
      <vt:lpstr>Objectivos Cont.</vt:lpstr>
      <vt:lpstr>Objectivos Cont.</vt:lpstr>
      <vt:lpstr>Vantagens</vt:lpstr>
      <vt:lpstr>Vantagens Cont.</vt:lpstr>
      <vt:lpstr>Vantagens Cont.</vt:lpstr>
      <vt:lpstr>Vantagens Cont.</vt:lpstr>
      <vt:lpstr>Vantagens Cont.</vt:lpstr>
      <vt:lpstr>Interessados</vt:lpstr>
      <vt:lpstr>Interessados cont.</vt:lpstr>
      <vt:lpstr>Arquitectura </vt:lpstr>
      <vt:lpstr>MÓDULO 1: Departamentos  Académicos</vt:lpstr>
      <vt:lpstr>MÓDULO 2: Estudantes  </vt:lpstr>
      <vt:lpstr>MÓDULO 3: Docentes</vt:lpstr>
      <vt:lpstr>MÓDULO 4: Funcionários administrativos</vt:lpstr>
      <vt:lpstr>MÓDULO 5: Parceiros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Lino Macas</cp:lastModifiedBy>
  <cp:revision>8</cp:revision>
  <dcterms:created xsi:type="dcterms:W3CDTF">2016-03-16T13:48:36Z</dcterms:created>
  <dcterms:modified xsi:type="dcterms:W3CDTF">2024-02-28T10:13:58Z</dcterms:modified>
</cp:coreProperties>
</file>