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6" r:id="rId3"/>
    <p:sldId id="258" r:id="rId4"/>
    <p:sldId id="267" r:id="rId5"/>
    <p:sldId id="260" r:id="rId6"/>
    <p:sldId id="259" r:id="rId7"/>
    <p:sldId id="261" r:id="rId8"/>
    <p:sldId id="262" r:id="rId9"/>
    <p:sldId id="264" r:id="rId10"/>
    <p:sldId id="268" r:id="rId11"/>
    <p:sldId id="263" r:id="rId12"/>
    <p:sldId id="269" r:id="rId13"/>
    <p:sldId id="270" r:id="rId14"/>
    <p:sldId id="265" r:id="rId15"/>
    <p:sldId id="271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Problema</a:t>
          </a:r>
          <a:endParaRPr lang="pt-PT" sz="2400" b="0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Funcionalidades</a:t>
          </a:r>
          <a:endParaRPr lang="pt-PT" sz="2400" b="0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 custT="1"/>
      <dgm:spPr/>
      <dgm:t>
        <a:bodyPr/>
        <a:lstStyle/>
        <a:p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Arquitectura</a:t>
          </a:r>
          <a:endParaRPr lang="pt-PT" sz="2400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A24A1D47-5CE9-4CF1-9BA6-C398434932E9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Definição</a:t>
          </a:r>
          <a:endParaRPr lang="pt-PT" sz="2400" b="0" dirty="0"/>
        </a:p>
      </dgm:t>
    </dgm:pt>
    <dgm:pt modelId="{66CB89BE-D609-43A3-982E-0852C1F4242A}" type="parTrans" cxnId="{881C0E9C-2A88-4AAD-B222-CB2387FC98EF}">
      <dgm:prSet/>
      <dgm:spPr/>
      <dgm:t>
        <a:bodyPr/>
        <a:lstStyle/>
        <a:p>
          <a:endParaRPr lang="x-none"/>
        </a:p>
      </dgm:t>
    </dgm:pt>
    <dgm:pt modelId="{9372C450-537B-44B9-B32D-F9432ECE4F7F}" type="sibTrans" cxnId="{881C0E9C-2A88-4AAD-B222-CB2387FC98EF}">
      <dgm:prSet/>
      <dgm:spPr/>
      <dgm:t>
        <a:bodyPr/>
        <a:lstStyle/>
        <a:p>
          <a:endParaRPr lang="x-none"/>
        </a:p>
      </dgm:t>
    </dgm:pt>
    <dgm:pt modelId="{4D7AF786-1447-46F4-A2D2-991C438C7882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Objectivos</a:t>
          </a:r>
          <a:endParaRPr lang="pt-PT" sz="2400" b="0" dirty="0"/>
        </a:p>
      </dgm:t>
    </dgm:pt>
    <dgm:pt modelId="{610F25E4-FDB9-449A-B018-5DEF27380A26}" type="parTrans" cxnId="{F4D80221-C070-4A92-AE71-E4CF7F5C7A76}">
      <dgm:prSet/>
      <dgm:spPr/>
      <dgm:t>
        <a:bodyPr/>
        <a:lstStyle/>
        <a:p>
          <a:endParaRPr lang="x-none"/>
        </a:p>
      </dgm:t>
    </dgm:pt>
    <dgm:pt modelId="{702B2B9F-089C-454E-8357-1AA90F686B7A}" type="sibTrans" cxnId="{F4D80221-C070-4A92-AE71-E4CF7F5C7A76}">
      <dgm:prSet/>
      <dgm:spPr/>
      <dgm:t>
        <a:bodyPr/>
        <a:lstStyle/>
        <a:p>
          <a:endParaRPr lang="x-none"/>
        </a:p>
      </dgm:t>
    </dgm:pt>
    <dgm:pt modelId="{2E8A6FED-C525-4904-B888-1735C0E7962C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Vantagens</a:t>
          </a:r>
          <a:endParaRPr lang="pt-PT" sz="2400" b="0" dirty="0"/>
        </a:p>
      </dgm:t>
    </dgm:pt>
    <dgm:pt modelId="{90CFE2CA-EC8D-464A-9892-2904A86919C8}" type="parTrans" cxnId="{C7B6D415-2C36-4B86-8CF1-3640F0EDB803}">
      <dgm:prSet/>
      <dgm:spPr/>
      <dgm:t>
        <a:bodyPr/>
        <a:lstStyle/>
        <a:p>
          <a:endParaRPr lang="x-none"/>
        </a:p>
      </dgm:t>
    </dgm:pt>
    <dgm:pt modelId="{7AA7AEEE-68FA-49B8-9EBB-E167125875C6}" type="sibTrans" cxnId="{C7B6D415-2C36-4B86-8CF1-3640F0EDB803}">
      <dgm:prSet/>
      <dgm:spPr/>
      <dgm:t>
        <a:bodyPr/>
        <a:lstStyle/>
        <a:p>
          <a:endParaRPr lang="x-none"/>
        </a:p>
      </dgm:t>
    </dgm:pt>
    <dgm:pt modelId="{65982EC1-0F78-4D8C-852D-0C65698C4243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Interessados</a:t>
          </a:r>
          <a:endParaRPr lang="pt-PT" sz="2400" b="0" dirty="0"/>
        </a:p>
      </dgm:t>
    </dgm:pt>
    <dgm:pt modelId="{A681E28B-6681-4167-BCC8-A262F38218AF}" type="parTrans" cxnId="{E2E3CB80-EC76-436C-87EB-CAC8C2166EE0}">
      <dgm:prSet/>
      <dgm:spPr/>
      <dgm:t>
        <a:bodyPr/>
        <a:lstStyle/>
        <a:p>
          <a:endParaRPr lang="x-none"/>
        </a:p>
      </dgm:t>
    </dgm:pt>
    <dgm:pt modelId="{A5629FAF-1F59-4737-98E5-AD78758D4A38}" type="sibTrans" cxnId="{E2E3CB80-EC76-436C-87EB-CAC8C2166EE0}">
      <dgm:prSet/>
      <dgm:spPr/>
      <dgm:t>
        <a:bodyPr/>
        <a:lstStyle/>
        <a:p>
          <a:endParaRPr lang="x-none"/>
        </a:p>
      </dgm:t>
    </dgm:pt>
    <dgm:pt modelId="{06FF532D-1D64-4940-9E2D-180548AC0C93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Modulo</a:t>
          </a:r>
          <a:endParaRPr lang="pt-PT" sz="2400" dirty="0"/>
        </a:p>
      </dgm:t>
    </dgm:pt>
    <dgm:pt modelId="{0F73A04E-5DB9-4542-B479-64AC5BD10426}" type="parTrans" cxnId="{7D7B272E-0A6B-422D-98DB-9E4660EF00DA}">
      <dgm:prSet/>
      <dgm:spPr/>
      <dgm:t>
        <a:bodyPr/>
        <a:lstStyle/>
        <a:p>
          <a:endParaRPr lang="x-none"/>
        </a:p>
      </dgm:t>
    </dgm:pt>
    <dgm:pt modelId="{AD01223A-19CA-46C1-99CA-7F8F351D7C69}" type="sibTrans" cxnId="{7D7B272E-0A6B-422D-98DB-9E4660EF00DA}">
      <dgm:prSet/>
      <dgm:spPr/>
      <dgm:t>
        <a:bodyPr/>
        <a:lstStyle/>
        <a:p>
          <a:endParaRPr lang="x-none"/>
        </a:p>
      </dgm:t>
    </dgm:pt>
    <dgm:pt modelId="{56D8D53A-5516-43C1-BD62-1493670F1188}">
      <dgm:prSet phldrT="[Text]" custT="1"/>
      <dgm:spPr/>
      <dgm:t>
        <a:bodyPr/>
        <a:lstStyle/>
        <a:p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Conclusão</a:t>
          </a:r>
          <a:endParaRPr lang="pt-PT" sz="2400" dirty="0"/>
        </a:p>
      </dgm:t>
    </dgm:pt>
    <dgm:pt modelId="{D8CEBA77-29A1-400F-AC63-53C49BFF29C5}" type="parTrans" cxnId="{33798F50-9D4E-41EC-A27B-7F8F79E1BE61}">
      <dgm:prSet/>
      <dgm:spPr/>
      <dgm:t>
        <a:bodyPr/>
        <a:lstStyle/>
        <a:p>
          <a:endParaRPr lang="x-none"/>
        </a:p>
      </dgm:t>
    </dgm:pt>
    <dgm:pt modelId="{49055702-634F-40D7-ABE8-D6B550E819F4}" type="sibTrans" cxnId="{33798F50-9D4E-41EC-A27B-7F8F79E1BE61}">
      <dgm:prSet/>
      <dgm:spPr/>
      <dgm:t>
        <a:bodyPr/>
        <a:lstStyle/>
        <a:p>
          <a:endParaRPr lang="x-none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9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9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67B5570-4900-4BA1-B8FF-40997E9B2F0E}" type="pres">
      <dgm:prSet presAssocID="{A24A1D47-5CE9-4CF1-9BA6-C398434932E9}" presName="parentLin" presStyleCnt="0"/>
      <dgm:spPr/>
    </dgm:pt>
    <dgm:pt modelId="{3582EC06-F2F4-419E-9DB0-D60CD23620F7}" type="pres">
      <dgm:prSet presAssocID="{A24A1D47-5CE9-4CF1-9BA6-C398434932E9}" presName="parentLeftMargin" presStyleLbl="node1" presStyleIdx="0" presStyleCnt="9"/>
      <dgm:spPr/>
      <dgm:t>
        <a:bodyPr/>
        <a:lstStyle/>
        <a:p>
          <a:endParaRPr lang="pt-PT"/>
        </a:p>
      </dgm:t>
    </dgm:pt>
    <dgm:pt modelId="{33C73140-AA2F-4BEC-8447-614A0D086365}" type="pres">
      <dgm:prSet presAssocID="{A24A1D47-5CE9-4CF1-9BA6-C398434932E9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CE108B3-E054-4F34-AC53-1F8E3ABD55AB}" type="pres">
      <dgm:prSet presAssocID="{A24A1D47-5CE9-4CF1-9BA6-C398434932E9}" presName="negativeSpace" presStyleCnt="0"/>
      <dgm:spPr/>
    </dgm:pt>
    <dgm:pt modelId="{AC9B988B-17C9-4268-813E-B724AB63936B}" type="pres">
      <dgm:prSet presAssocID="{A24A1D47-5CE9-4CF1-9BA6-C398434932E9}" presName="childText" presStyleLbl="conFgAcc1" presStyleIdx="1" presStyleCnt="9">
        <dgm:presLayoutVars>
          <dgm:bulletEnabled val="1"/>
        </dgm:presLayoutVars>
      </dgm:prSet>
      <dgm:spPr/>
    </dgm:pt>
    <dgm:pt modelId="{859AD70E-55AE-450F-A020-F8C54D12E8B5}" type="pres">
      <dgm:prSet presAssocID="{9372C450-537B-44B9-B32D-F9432ECE4F7F}" presName="spaceBetweenRectangles" presStyleCnt="0"/>
      <dgm:spPr/>
    </dgm:pt>
    <dgm:pt modelId="{06124DC5-44D9-41BF-804E-286935C1D752}" type="pres">
      <dgm:prSet presAssocID="{4D7AF786-1447-46F4-A2D2-991C438C7882}" presName="parentLin" presStyleCnt="0"/>
      <dgm:spPr/>
    </dgm:pt>
    <dgm:pt modelId="{D2118E8A-61CF-4998-8C0B-3D91979346CF}" type="pres">
      <dgm:prSet presAssocID="{4D7AF786-1447-46F4-A2D2-991C438C7882}" presName="parentLeftMargin" presStyleLbl="node1" presStyleIdx="1" presStyleCnt="9"/>
      <dgm:spPr/>
      <dgm:t>
        <a:bodyPr/>
        <a:lstStyle/>
        <a:p>
          <a:endParaRPr lang="pt-PT"/>
        </a:p>
      </dgm:t>
    </dgm:pt>
    <dgm:pt modelId="{DC0DCC26-FBA6-4951-93D3-4ECD10ECB226}" type="pres">
      <dgm:prSet presAssocID="{4D7AF786-1447-46F4-A2D2-991C438C7882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620CF28-082F-403A-9396-166B5E21AB1C}" type="pres">
      <dgm:prSet presAssocID="{4D7AF786-1447-46F4-A2D2-991C438C7882}" presName="negativeSpace" presStyleCnt="0"/>
      <dgm:spPr/>
    </dgm:pt>
    <dgm:pt modelId="{660944AB-51DF-48D7-941F-10A317BB1820}" type="pres">
      <dgm:prSet presAssocID="{4D7AF786-1447-46F4-A2D2-991C438C7882}" presName="childText" presStyleLbl="conFgAcc1" presStyleIdx="2" presStyleCnt="9">
        <dgm:presLayoutVars>
          <dgm:bulletEnabled val="1"/>
        </dgm:presLayoutVars>
      </dgm:prSet>
      <dgm:spPr/>
    </dgm:pt>
    <dgm:pt modelId="{B80F7E7D-197C-44F7-8E64-EA44BDE42555}" type="pres">
      <dgm:prSet presAssocID="{702B2B9F-089C-454E-8357-1AA90F686B7A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2" presStyleCnt="9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3" presStyleCnt="9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4811ACEA-39E1-4DBA-A82F-2A9E2FA4F423}" type="pres">
      <dgm:prSet presAssocID="{2E8A6FED-C525-4904-B888-1735C0E7962C}" presName="parentLin" presStyleCnt="0"/>
      <dgm:spPr/>
    </dgm:pt>
    <dgm:pt modelId="{CCBF5CFB-8F31-42BD-B78C-BCD18F23DEA3}" type="pres">
      <dgm:prSet presAssocID="{2E8A6FED-C525-4904-B888-1735C0E7962C}" presName="parentLeftMargin" presStyleLbl="node1" presStyleIdx="3" presStyleCnt="9"/>
      <dgm:spPr/>
      <dgm:t>
        <a:bodyPr/>
        <a:lstStyle/>
        <a:p>
          <a:endParaRPr lang="pt-PT"/>
        </a:p>
      </dgm:t>
    </dgm:pt>
    <dgm:pt modelId="{342D7768-3A4D-43AA-838B-5A3A363A387B}" type="pres">
      <dgm:prSet presAssocID="{2E8A6FED-C525-4904-B888-1735C0E7962C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9F1FF32-9446-4905-8D86-E94DBE0D9E10}" type="pres">
      <dgm:prSet presAssocID="{2E8A6FED-C525-4904-B888-1735C0E7962C}" presName="negativeSpace" presStyleCnt="0"/>
      <dgm:spPr/>
    </dgm:pt>
    <dgm:pt modelId="{1EE63CA9-3AA1-4DFC-8456-CD942FD3CCC0}" type="pres">
      <dgm:prSet presAssocID="{2E8A6FED-C525-4904-B888-1735C0E7962C}" presName="childText" presStyleLbl="conFgAcc1" presStyleIdx="4" presStyleCnt="9">
        <dgm:presLayoutVars>
          <dgm:bulletEnabled val="1"/>
        </dgm:presLayoutVars>
      </dgm:prSet>
      <dgm:spPr/>
    </dgm:pt>
    <dgm:pt modelId="{892777BA-B66F-4A7C-88ED-D3F1A2A2652A}" type="pres">
      <dgm:prSet presAssocID="{7AA7AEEE-68FA-49B8-9EBB-E167125875C6}" presName="spaceBetweenRectangles" presStyleCnt="0"/>
      <dgm:spPr/>
    </dgm:pt>
    <dgm:pt modelId="{F4104B4D-C8FF-4820-9264-AB58A2DE3A09}" type="pres">
      <dgm:prSet presAssocID="{65982EC1-0F78-4D8C-852D-0C65698C4243}" presName="parentLin" presStyleCnt="0"/>
      <dgm:spPr/>
    </dgm:pt>
    <dgm:pt modelId="{299D3DB1-D578-4D3B-B611-98D07F694B29}" type="pres">
      <dgm:prSet presAssocID="{65982EC1-0F78-4D8C-852D-0C65698C4243}" presName="parentLeftMargin" presStyleLbl="node1" presStyleIdx="4" presStyleCnt="9"/>
      <dgm:spPr/>
      <dgm:t>
        <a:bodyPr/>
        <a:lstStyle/>
        <a:p>
          <a:endParaRPr lang="pt-PT"/>
        </a:p>
      </dgm:t>
    </dgm:pt>
    <dgm:pt modelId="{BFD1AB12-02C4-45B0-86A4-5FC8EC80CFAD}" type="pres">
      <dgm:prSet presAssocID="{65982EC1-0F78-4D8C-852D-0C65698C4243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FA993E2-43CB-4025-89A0-136290FF65DA}" type="pres">
      <dgm:prSet presAssocID="{65982EC1-0F78-4D8C-852D-0C65698C4243}" presName="negativeSpace" presStyleCnt="0"/>
      <dgm:spPr/>
    </dgm:pt>
    <dgm:pt modelId="{2AF2B863-3854-4A0C-9A4D-181568F0C77F}" type="pres">
      <dgm:prSet presAssocID="{65982EC1-0F78-4D8C-852D-0C65698C4243}" presName="childText" presStyleLbl="conFgAcc1" presStyleIdx="5" presStyleCnt="9">
        <dgm:presLayoutVars>
          <dgm:bulletEnabled val="1"/>
        </dgm:presLayoutVars>
      </dgm:prSet>
      <dgm:spPr/>
    </dgm:pt>
    <dgm:pt modelId="{7567FD03-370B-4320-9DFC-5CA7909B6C8D}" type="pres">
      <dgm:prSet presAssocID="{A5629FAF-1F59-4737-98E5-AD78758D4A38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5" presStyleCnt="9"/>
      <dgm:spPr/>
      <dgm:t>
        <a:bodyPr/>
        <a:lstStyle/>
        <a:p>
          <a:endParaRPr lang="pt-PT"/>
        </a:p>
      </dgm:t>
    </dgm:pt>
    <dgm:pt modelId="{B1DA9574-DABF-4D49-B065-DCC1858338D2}" type="pres">
      <dgm:prSet presAssocID="{99531379-8246-497C-A83F-483493982F88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6" presStyleCnt="9">
        <dgm:presLayoutVars>
          <dgm:bulletEnabled val="1"/>
        </dgm:presLayoutVars>
      </dgm:prSet>
      <dgm:spPr/>
    </dgm:pt>
    <dgm:pt modelId="{E253D1C5-9E7A-4730-9827-8C047F34D4CC}" type="pres">
      <dgm:prSet presAssocID="{694BB20E-AA39-48C7-8025-FCAAF92B637B}" presName="spaceBetweenRectangles" presStyleCnt="0"/>
      <dgm:spPr/>
    </dgm:pt>
    <dgm:pt modelId="{47DE8BCC-BEDB-4739-808B-CE4B52A6A879}" type="pres">
      <dgm:prSet presAssocID="{06FF532D-1D64-4940-9E2D-180548AC0C93}" presName="parentLin" presStyleCnt="0"/>
      <dgm:spPr/>
    </dgm:pt>
    <dgm:pt modelId="{A249EB24-08F3-4B4C-935F-40B20C28BE06}" type="pres">
      <dgm:prSet presAssocID="{06FF532D-1D64-4940-9E2D-180548AC0C93}" presName="parentLeftMargin" presStyleLbl="node1" presStyleIdx="6" presStyleCnt="9"/>
      <dgm:spPr/>
      <dgm:t>
        <a:bodyPr/>
        <a:lstStyle/>
        <a:p>
          <a:endParaRPr lang="pt-PT"/>
        </a:p>
      </dgm:t>
    </dgm:pt>
    <dgm:pt modelId="{CEC38EFF-61DE-4CFC-951F-EEC030B4E7CA}" type="pres">
      <dgm:prSet presAssocID="{06FF532D-1D64-4940-9E2D-180548AC0C93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5F0D8E5-9A1F-48E0-8F2C-2444B1AD4BFB}" type="pres">
      <dgm:prSet presAssocID="{06FF532D-1D64-4940-9E2D-180548AC0C93}" presName="negativeSpace" presStyleCnt="0"/>
      <dgm:spPr/>
    </dgm:pt>
    <dgm:pt modelId="{6B7D80DC-E2E2-4C54-8246-ACF83AC1355C}" type="pres">
      <dgm:prSet presAssocID="{06FF532D-1D64-4940-9E2D-180548AC0C93}" presName="childText" presStyleLbl="conFgAcc1" presStyleIdx="7" presStyleCnt="9">
        <dgm:presLayoutVars>
          <dgm:bulletEnabled val="1"/>
        </dgm:presLayoutVars>
      </dgm:prSet>
      <dgm:spPr/>
    </dgm:pt>
    <dgm:pt modelId="{78D99FFB-EC55-4F62-8D30-78FD62852072}" type="pres">
      <dgm:prSet presAssocID="{AD01223A-19CA-46C1-99CA-7F8F351D7C69}" presName="spaceBetweenRectangles" presStyleCnt="0"/>
      <dgm:spPr/>
    </dgm:pt>
    <dgm:pt modelId="{E55B1610-91E5-4022-959E-05147A572FCB}" type="pres">
      <dgm:prSet presAssocID="{56D8D53A-5516-43C1-BD62-1493670F1188}" presName="parentLin" presStyleCnt="0"/>
      <dgm:spPr/>
    </dgm:pt>
    <dgm:pt modelId="{04CACFAD-FAFE-4B34-8EDD-40BD04CD9F69}" type="pres">
      <dgm:prSet presAssocID="{56D8D53A-5516-43C1-BD62-1493670F1188}" presName="parentLeftMargin" presStyleLbl="node1" presStyleIdx="7" presStyleCnt="9"/>
      <dgm:spPr/>
      <dgm:t>
        <a:bodyPr/>
        <a:lstStyle/>
        <a:p>
          <a:endParaRPr lang="pt-PT"/>
        </a:p>
      </dgm:t>
    </dgm:pt>
    <dgm:pt modelId="{A3C448D6-D5FF-4469-8453-957177E89E66}" type="pres">
      <dgm:prSet presAssocID="{56D8D53A-5516-43C1-BD62-1493670F1188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8BE48D8-E0A7-4C0C-B672-FB6AC2952CC6}" type="pres">
      <dgm:prSet presAssocID="{56D8D53A-5516-43C1-BD62-1493670F1188}" presName="negativeSpace" presStyleCnt="0"/>
      <dgm:spPr/>
    </dgm:pt>
    <dgm:pt modelId="{723057CC-9FC7-4306-9D9B-175BE7DCC32A}" type="pres">
      <dgm:prSet presAssocID="{56D8D53A-5516-43C1-BD62-1493670F1188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8B19C9C4-4447-446E-9342-7C808F5F9819}" type="presOf" srcId="{2E8A6FED-C525-4904-B888-1735C0E7962C}" destId="{CCBF5CFB-8F31-42BD-B78C-BCD18F23DEA3}" srcOrd="0" destOrd="0" presId="urn:microsoft.com/office/officeart/2005/8/layout/list1"/>
    <dgm:cxn modelId="{CD481C57-C723-4258-A947-E25301BF09A6}" type="presOf" srcId="{56D8D53A-5516-43C1-BD62-1493670F1188}" destId="{04CACFAD-FAFE-4B34-8EDD-40BD04CD9F69}" srcOrd="0" destOrd="0" presId="urn:microsoft.com/office/officeart/2005/8/layout/list1"/>
    <dgm:cxn modelId="{63F7CEA1-84AA-4813-AF89-B2179AA47429}" type="presOf" srcId="{2EDE2BBC-641B-4EDD-863A-2E760512664D}" destId="{8B9735AE-13E8-4E79-8B18-9F8C29092504}" srcOrd="0" destOrd="0" presId="urn:microsoft.com/office/officeart/2005/8/layout/list1"/>
    <dgm:cxn modelId="{DFC738BA-C58B-4CCA-B178-51234086CB0D}" srcId="{2EDE2BBC-641B-4EDD-863A-2E760512664D}" destId="{C53C48C9-D663-447E-8AD6-0D8494DF2660}" srcOrd="3" destOrd="0" parTransId="{5A9234D8-9C06-4062-B413-0CAA1C18ECE3}" sibTransId="{724CAE10-DEEE-4094-B096-1FA772135DD5}"/>
    <dgm:cxn modelId="{E2E3CB80-EC76-436C-87EB-CAC8C2166EE0}" srcId="{2EDE2BBC-641B-4EDD-863A-2E760512664D}" destId="{65982EC1-0F78-4D8C-852D-0C65698C4243}" srcOrd="5" destOrd="0" parTransId="{A681E28B-6681-4167-BCC8-A262F38218AF}" sibTransId="{A5629FAF-1F59-4737-98E5-AD78758D4A38}"/>
    <dgm:cxn modelId="{CA89CAEC-D651-4A08-9277-FEF5502584D1}" type="presOf" srcId="{3B2D3C08-F6B0-4D15-AECC-A7DB5317AFA4}" destId="{01E48BC3-A87C-4884-8CB0-B75EB9C3DDDC}" srcOrd="1" destOrd="0" presId="urn:microsoft.com/office/officeart/2005/8/layout/list1"/>
    <dgm:cxn modelId="{BAF70976-4952-446E-BECA-476641C32176}" type="presOf" srcId="{65982EC1-0F78-4D8C-852D-0C65698C4243}" destId="{299D3DB1-D578-4D3B-B611-98D07F694B29}" srcOrd="0" destOrd="0" presId="urn:microsoft.com/office/officeart/2005/8/layout/list1"/>
    <dgm:cxn modelId="{4D51B3CB-05A3-44EF-A8B5-47D8AE10B77C}" srcId="{2EDE2BBC-641B-4EDD-863A-2E760512664D}" destId="{99531379-8246-497C-A83F-483493982F88}" srcOrd="6" destOrd="0" parTransId="{EE7A7167-B19D-4B38-AA5E-571F4FCE6F24}" sibTransId="{694BB20E-AA39-48C7-8025-FCAAF92B637B}"/>
    <dgm:cxn modelId="{66C42111-A194-4033-8865-5BEB333A3474}" type="presOf" srcId="{06FF532D-1D64-4940-9E2D-180548AC0C93}" destId="{CEC38EFF-61DE-4CFC-951F-EEC030B4E7CA}" srcOrd="1" destOrd="0" presId="urn:microsoft.com/office/officeart/2005/8/layout/list1"/>
    <dgm:cxn modelId="{D960C4A6-233A-4C63-B5FE-C1798B936DFD}" type="presOf" srcId="{A24A1D47-5CE9-4CF1-9BA6-C398434932E9}" destId="{3582EC06-F2F4-419E-9DB0-D60CD23620F7}" srcOrd="0" destOrd="0" presId="urn:microsoft.com/office/officeart/2005/8/layout/list1"/>
    <dgm:cxn modelId="{F4D80221-C070-4A92-AE71-E4CF7F5C7A76}" srcId="{2EDE2BBC-641B-4EDD-863A-2E760512664D}" destId="{4D7AF786-1447-46F4-A2D2-991C438C7882}" srcOrd="2" destOrd="0" parTransId="{610F25E4-FDB9-449A-B018-5DEF27380A26}" sibTransId="{702B2B9F-089C-454E-8357-1AA90F686B7A}"/>
    <dgm:cxn modelId="{85EBBCB8-71B4-423F-AB0E-E18F044ACCD9}" type="presOf" srcId="{65982EC1-0F78-4D8C-852D-0C65698C4243}" destId="{BFD1AB12-02C4-45B0-86A4-5FC8EC80CFAD}" srcOrd="1" destOrd="0" presId="urn:microsoft.com/office/officeart/2005/8/layout/list1"/>
    <dgm:cxn modelId="{6E246435-CCAC-414A-BDF3-2A712261FF82}" type="presOf" srcId="{99531379-8246-497C-A83F-483493982F88}" destId="{EFC7E7F4-62B5-4553-920D-65210CA51690}" srcOrd="0" destOrd="0" presId="urn:microsoft.com/office/officeart/2005/8/layout/list1"/>
    <dgm:cxn modelId="{881C0E9C-2A88-4AAD-B222-CB2387FC98EF}" srcId="{2EDE2BBC-641B-4EDD-863A-2E760512664D}" destId="{A24A1D47-5CE9-4CF1-9BA6-C398434932E9}" srcOrd="1" destOrd="0" parTransId="{66CB89BE-D609-43A3-982E-0852C1F4242A}" sibTransId="{9372C450-537B-44B9-B32D-F9432ECE4F7F}"/>
    <dgm:cxn modelId="{B9071F5C-916B-4857-B9FE-C7AA02F3ED3C}" type="presOf" srcId="{A24A1D47-5CE9-4CF1-9BA6-C398434932E9}" destId="{33C73140-AA2F-4BEC-8447-614A0D086365}" srcOrd="1" destOrd="0" presId="urn:microsoft.com/office/officeart/2005/8/layout/list1"/>
    <dgm:cxn modelId="{350A0BA8-CFAB-4C35-B7E9-918674402893}" type="presOf" srcId="{99531379-8246-497C-A83F-483493982F88}" destId="{B1DA9574-DABF-4D49-B065-DCC1858338D2}" srcOrd="1" destOrd="0" presId="urn:microsoft.com/office/officeart/2005/8/layout/list1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33798F50-9D4E-41EC-A27B-7F8F79E1BE61}" srcId="{2EDE2BBC-641B-4EDD-863A-2E760512664D}" destId="{56D8D53A-5516-43C1-BD62-1493670F1188}" srcOrd="8" destOrd="0" parTransId="{D8CEBA77-29A1-400F-AC63-53C49BFF29C5}" sibTransId="{49055702-634F-40D7-ABE8-D6B550E819F4}"/>
    <dgm:cxn modelId="{55E87570-4EFA-43CF-BB53-C1F3FC07B6A3}" type="presOf" srcId="{2E8A6FED-C525-4904-B888-1735C0E7962C}" destId="{342D7768-3A4D-43AA-838B-5A3A363A387B}" srcOrd="1" destOrd="0" presId="urn:microsoft.com/office/officeart/2005/8/layout/list1"/>
    <dgm:cxn modelId="{C7B6D415-2C36-4B86-8CF1-3640F0EDB803}" srcId="{2EDE2BBC-641B-4EDD-863A-2E760512664D}" destId="{2E8A6FED-C525-4904-B888-1735C0E7962C}" srcOrd="4" destOrd="0" parTransId="{90CFE2CA-EC8D-464A-9892-2904A86919C8}" sibTransId="{7AA7AEEE-68FA-49B8-9EBB-E167125875C6}"/>
    <dgm:cxn modelId="{29E58D19-9175-48A0-BDF2-18CDB272B29F}" type="presOf" srcId="{C53C48C9-D663-447E-8AD6-0D8494DF2660}" destId="{79912661-9633-4F1B-85D3-798263B50864}" srcOrd="0" destOrd="0" presId="urn:microsoft.com/office/officeart/2005/8/layout/list1"/>
    <dgm:cxn modelId="{526D674E-B4A4-46A0-AC40-E79CE69F2BE6}" type="presOf" srcId="{4D7AF786-1447-46F4-A2D2-991C438C7882}" destId="{D2118E8A-61CF-4998-8C0B-3D91979346CF}" srcOrd="0" destOrd="0" presId="urn:microsoft.com/office/officeart/2005/8/layout/list1"/>
    <dgm:cxn modelId="{500B7CCF-88CA-4B4D-871F-D9FDCEA187CD}" type="presOf" srcId="{06FF532D-1D64-4940-9E2D-180548AC0C93}" destId="{A249EB24-08F3-4B4C-935F-40B20C28BE06}" srcOrd="0" destOrd="0" presId="urn:microsoft.com/office/officeart/2005/8/layout/list1"/>
    <dgm:cxn modelId="{C0A21490-BE53-4CC8-8F68-3C768E4C5B3C}" type="presOf" srcId="{3B2D3C08-F6B0-4D15-AECC-A7DB5317AFA4}" destId="{7B8B790B-90AD-4CF4-8AA4-F9BF975D9758}" srcOrd="0" destOrd="0" presId="urn:microsoft.com/office/officeart/2005/8/layout/list1"/>
    <dgm:cxn modelId="{67607E2E-D92D-4174-A20B-B7607BCDD37D}" type="presOf" srcId="{56D8D53A-5516-43C1-BD62-1493670F1188}" destId="{A3C448D6-D5FF-4469-8453-957177E89E66}" srcOrd="1" destOrd="0" presId="urn:microsoft.com/office/officeart/2005/8/layout/list1"/>
    <dgm:cxn modelId="{481F6BEF-4B1A-4183-99AC-D3043A3917BA}" type="presOf" srcId="{C53C48C9-D663-447E-8AD6-0D8494DF2660}" destId="{61ED0FB3-135B-43E6-B2A8-F8F09A7EE42D}" srcOrd="1" destOrd="0" presId="urn:microsoft.com/office/officeart/2005/8/layout/list1"/>
    <dgm:cxn modelId="{7D7B272E-0A6B-422D-98DB-9E4660EF00DA}" srcId="{2EDE2BBC-641B-4EDD-863A-2E760512664D}" destId="{06FF532D-1D64-4940-9E2D-180548AC0C93}" srcOrd="7" destOrd="0" parTransId="{0F73A04E-5DB9-4542-B479-64AC5BD10426}" sibTransId="{AD01223A-19CA-46C1-99CA-7F8F351D7C69}"/>
    <dgm:cxn modelId="{68BAE059-159B-4C0D-8EDC-6DE5150575CF}" type="presOf" srcId="{4D7AF786-1447-46F4-A2D2-991C438C7882}" destId="{DC0DCC26-FBA6-4951-93D3-4ECD10ECB226}" srcOrd="1" destOrd="0" presId="urn:microsoft.com/office/officeart/2005/8/layout/list1"/>
    <dgm:cxn modelId="{24F1BA65-C4AB-4C01-B916-117823B6CAE0}" type="presParOf" srcId="{8B9735AE-13E8-4E79-8B18-9F8C29092504}" destId="{308C96E7-72E7-4C1E-92DB-BB54B845C677}" srcOrd="0" destOrd="0" presId="urn:microsoft.com/office/officeart/2005/8/layout/list1"/>
    <dgm:cxn modelId="{664F1CA6-FB19-4509-BDAE-4CFB2A5C5D1A}" type="presParOf" srcId="{308C96E7-72E7-4C1E-92DB-BB54B845C677}" destId="{7B8B790B-90AD-4CF4-8AA4-F9BF975D9758}" srcOrd="0" destOrd="0" presId="urn:microsoft.com/office/officeart/2005/8/layout/list1"/>
    <dgm:cxn modelId="{D7A583BA-5C51-40CA-9775-C3FBD62F37A2}" type="presParOf" srcId="{308C96E7-72E7-4C1E-92DB-BB54B845C677}" destId="{01E48BC3-A87C-4884-8CB0-B75EB9C3DDDC}" srcOrd="1" destOrd="0" presId="urn:microsoft.com/office/officeart/2005/8/layout/list1"/>
    <dgm:cxn modelId="{D48C8928-BFBE-4F37-BFFF-B95DD0C5CBC2}" type="presParOf" srcId="{8B9735AE-13E8-4E79-8B18-9F8C29092504}" destId="{5300EDEE-DE9B-4EA9-8854-2C9A15FDD655}" srcOrd="1" destOrd="0" presId="urn:microsoft.com/office/officeart/2005/8/layout/list1"/>
    <dgm:cxn modelId="{F257C411-C242-416E-AFDE-91FFE706B208}" type="presParOf" srcId="{8B9735AE-13E8-4E79-8B18-9F8C29092504}" destId="{9ACF5C30-79FA-4A3D-8067-50E348EDAFDE}" srcOrd="2" destOrd="0" presId="urn:microsoft.com/office/officeart/2005/8/layout/list1"/>
    <dgm:cxn modelId="{8BF09BB0-1553-43E1-9A77-69596253C580}" type="presParOf" srcId="{8B9735AE-13E8-4E79-8B18-9F8C29092504}" destId="{439A1577-6D7A-47B9-A22F-234358B0E344}" srcOrd="3" destOrd="0" presId="urn:microsoft.com/office/officeart/2005/8/layout/list1"/>
    <dgm:cxn modelId="{E2AE1300-20F3-4364-8B83-4CDEC5264319}" type="presParOf" srcId="{8B9735AE-13E8-4E79-8B18-9F8C29092504}" destId="{A67B5570-4900-4BA1-B8FF-40997E9B2F0E}" srcOrd="4" destOrd="0" presId="urn:microsoft.com/office/officeart/2005/8/layout/list1"/>
    <dgm:cxn modelId="{D52F1767-74AB-4242-BD47-456C99515616}" type="presParOf" srcId="{A67B5570-4900-4BA1-B8FF-40997E9B2F0E}" destId="{3582EC06-F2F4-419E-9DB0-D60CD23620F7}" srcOrd="0" destOrd="0" presId="urn:microsoft.com/office/officeart/2005/8/layout/list1"/>
    <dgm:cxn modelId="{B2BFAE1E-EF04-4F79-B059-FD9606AEEFCA}" type="presParOf" srcId="{A67B5570-4900-4BA1-B8FF-40997E9B2F0E}" destId="{33C73140-AA2F-4BEC-8447-614A0D086365}" srcOrd="1" destOrd="0" presId="urn:microsoft.com/office/officeart/2005/8/layout/list1"/>
    <dgm:cxn modelId="{6B65710E-14BF-4569-AF40-DCAD01B40E4C}" type="presParOf" srcId="{8B9735AE-13E8-4E79-8B18-9F8C29092504}" destId="{FCE108B3-E054-4F34-AC53-1F8E3ABD55AB}" srcOrd="5" destOrd="0" presId="urn:microsoft.com/office/officeart/2005/8/layout/list1"/>
    <dgm:cxn modelId="{535D1A4F-B833-4EA9-ACA5-89220F268978}" type="presParOf" srcId="{8B9735AE-13E8-4E79-8B18-9F8C29092504}" destId="{AC9B988B-17C9-4268-813E-B724AB63936B}" srcOrd="6" destOrd="0" presId="urn:microsoft.com/office/officeart/2005/8/layout/list1"/>
    <dgm:cxn modelId="{F63E2BE6-C4E7-4B29-AF49-DF33698843D5}" type="presParOf" srcId="{8B9735AE-13E8-4E79-8B18-9F8C29092504}" destId="{859AD70E-55AE-450F-A020-F8C54D12E8B5}" srcOrd="7" destOrd="0" presId="urn:microsoft.com/office/officeart/2005/8/layout/list1"/>
    <dgm:cxn modelId="{9E118416-37BE-4D12-98EA-A2E1DE97DB83}" type="presParOf" srcId="{8B9735AE-13E8-4E79-8B18-9F8C29092504}" destId="{06124DC5-44D9-41BF-804E-286935C1D752}" srcOrd="8" destOrd="0" presId="urn:microsoft.com/office/officeart/2005/8/layout/list1"/>
    <dgm:cxn modelId="{3CC776A2-7EB0-4372-8457-FD6B797BDB12}" type="presParOf" srcId="{06124DC5-44D9-41BF-804E-286935C1D752}" destId="{D2118E8A-61CF-4998-8C0B-3D91979346CF}" srcOrd="0" destOrd="0" presId="urn:microsoft.com/office/officeart/2005/8/layout/list1"/>
    <dgm:cxn modelId="{D4A54D0B-26B4-4B8B-BC1E-FE8ADA9DC194}" type="presParOf" srcId="{06124DC5-44D9-41BF-804E-286935C1D752}" destId="{DC0DCC26-FBA6-4951-93D3-4ECD10ECB226}" srcOrd="1" destOrd="0" presId="urn:microsoft.com/office/officeart/2005/8/layout/list1"/>
    <dgm:cxn modelId="{BA7E6ACB-2A59-440D-B8E8-5C44158674BA}" type="presParOf" srcId="{8B9735AE-13E8-4E79-8B18-9F8C29092504}" destId="{B620CF28-082F-403A-9396-166B5E21AB1C}" srcOrd="9" destOrd="0" presId="urn:microsoft.com/office/officeart/2005/8/layout/list1"/>
    <dgm:cxn modelId="{B74845F4-1D8B-4CA1-ACA7-86D4D1F45501}" type="presParOf" srcId="{8B9735AE-13E8-4E79-8B18-9F8C29092504}" destId="{660944AB-51DF-48D7-941F-10A317BB1820}" srcOrd="10" destOrd="0" presId="urn:microsoft.com/office/officeart/2005/8/layout/list1"/>
    <dgm:cxn modelId="{36EF5755-2788-4B1F-B055-BCF97673EEA5}" type="presParOf" srcId="{8B9735AE-13E8-4E79-8B18-9F8C29092504}" destId="{B80F7E7D-197C-44F7-8E64-EA44BDE42555}" srcOrd="11" destOrd="0" presId="urn:microsoft.com/office/officeart/2005/8/layout/list1"/>
    <dgm:cxn modelId="{612A483B-1E17-4B2E-B9AC-A390DF79A619}" type="presParOf" srcId="{8B9735AE-13E8-4E79-8B18-9F8C29092504}" destId="{A3000994-8C34-4C27-A265-053341EEA591}" srcOrd="12" destOrd="0" presId="urn:microsoft.com/office/officeart/2005/8/layout/list1"/>
    <dgm:cxn modelId="{24FBBDB0-7FCB-4CB2-BBCC-CE86A422CB9C}" type="presParOf" srcId="{A3000994-8C34-4C27-A265-053341EEA591}" destId="{79912661-9633-4F1B-85D3-798263B50864}" srcOrd="0" destOrd="0" presId="urn:microsoft.com/office/officeart/2005/8/layout/list1"/>
    <dgm:cxn modelId="{F3019701-9C48-4ED4-912D-0F27B53EA6DF}" type="presParOf" srcId="{A3000994-8C34-4C27-A265-053341EEA591}" destId="{61ED0FB3-135B-43E6-B2A8-F8F09A7EE42D}" srcOrd="1" destOrd="0" presId="urn:microsoft.com/office/officeart/2005/8/layout/list1"/>
    <dgm:cxn modelId="{EF261F54-F099-4052-8385-859E7D103A7B}" type="presParOf" srcId="{8B9735AE-13E8-4E79-8B18-9F8C29092504}" destId="{37482C8A-F1D0-4990-9968-4FF59E263443}" srcOrd="13" destOrd="0" presId="urn:microsoft.com/office/officeart/2005/8/layout/list1"/>
    <dgm:cxn modelId="{F7694DEC-3E31-4AF9-B943-6B062AECAAB7}" type="presParOf" srcId="{8B9735AE-13E8-4E79-8B18-9F8C29092504}" destId="{AACA39E9-FFF8-484E-B69F-26680CAF9ED5}" srcOrd="14" destOrd="0" presId="urn:microsoft.com/office/officeart/2005/8/layout/list1"/>
    <dgm:cxn modelId="{71C340CB-5FD6-4254-BE35-41D0EF03BFED}" type="presParOf" srcId="{8B9735AE-13E8-4E79-8B18-9F8C29092504}" destId="{79566739-FA8D-4933-8474-1C1F63CB13C1}" srcOrd="15" destOrd="0" presId="urn:microsoft.com/office/officeart/2005/8/layout/list1"/>
    <dgm:cxn modelId="{F7EE30D4-610C-4D8E-8B3C-AE0E4CD11566}" type="presParOf" srcId="{8B9735AE-13E8-4E79-8B18-9F8C29092504}" destId="{4811ACEA-39E1-4DBA-A82F-2A9E2FA4F423}" srcOrd="16" destOrd="0" presId="urn:microsoft.com/office/officeart/2005/8/layout/list1"/>
    <dgm:cxn modelId="{B969B574-E358-499D-828F-883C14BFEF57}" type="presParOf" srcId="{4811ACEA-39E1-4DBA-A82F-2A9E2FA4F423}" destId="{CCBF5CFB-8F31-42BD-B78C-BCD18F23DEA3}" srcOrd="0" destOrd="0" presId="urn:microsoft.com/office/officeart/2005/8/layout/list1"/>
    <dgm:cxn modelId="{C53FF7BA-192A-4EAA-AB63-C63078479EA0}" type="presParOf" srcId="{4811ACEA-39E1-4DBA-A82F-2A9E2FA4F423}" destId="{342D7768-3A4D-43AA-838B-5A3A363A387B}" srcOrd="1" destOrd="0" presId="urn:microsoft.com/office/officeart/2005/8/layout/list1"/>
    <dgm:cxn modelId="{3F711A5D-5980-4DFC-B726-5D298DC990C5}" type="presParOf" srcId="{8B9735AE-13E8-4E79-8B18-9F8C29092504}" destId="{A9F1FF32-9446-4905-8D86-E94DBE0D9E10}" srcOrd="17" destOrd="0" presId="urn:microsoft.com/office/officeart/2005/8/layout/list1"/>
    <dgm:cxn modelId="{61F8FE90-46E9-497D-8448-4E76B9CFE593}" type="presParOf" srcId="{8B9735AE-13E8-4E79-8B18-9F8C29092504}" destId="{1EE63CA9-3AA1-4DFC-8456-CD942FD3CCC0}" srcOrd="18" destOrd="0" presId="urn:microsoft.com/office/officeart/2005/8/layout/list1"/>
    <dgm:cxn modelId="{3A6360FB-0321-4E4F-80B0-31D4F143F1E7}" type="presParOf" srcId="{8B9735AE-13E8-4E79-8B18-9F8C29092504}" destId="{892777BA-B66F-4A7C-88ED-D3F1A2A2652A}" srcOrd="19" destOrd="0" presId="urn:microsoft.com/office/officeart/2005/8/layout/list1"/>
    <dgm:cxn modelId="{B675DC1E-6206-4B87-A553-982A4EF3AC23}" type="presParOf" srcId="{8B9735AE-13E8-4E79-8B18-9F8C29092504}" destId="{F4104B4D-C8FF-4820-9264-AB58A2DE3A09}" srcOrd="20" destOrd="0" presId="urn:microsoft.com/office/officeart/2005/8/layout/list1"/>
    <dgm:cxn modelId="{2381DB34-ACE8-4765-951A-175E0D2B6E63}" type="presParOf" srcId="{F4104B4D-C8FF-4820-9264-AB58A2DE3A09}" destId="{299D3DB1-D578-4D3B-B611-98D07F694B29}" srcOrd="0" destOrd="0" presId="urn:microsoft.com/office/officeart/2005/8/layout/list1"/>
    <dgm:cxn modelId="{EF7A090E-106A-4C41-87D0-1D7518BC7BD9}" type="presParOf" srcId="{F4104B4D-C8FF-4820-9264-AB58A2DE3A09}" destId="{BFD1AB12-02C4-45B0-86A4-5FC8EC80CFAD}" srcOrd="1" destOrd="0" presId="urn:microsoft.com/office/officeart/2005/8/layout/list1"/>
    <dgm:cxn modelId="{EF7C57A6-B858-44E9-9EB6-A7594584BFF4}" type="presParOf" srcId="{8B9735AE-13E8-4E79-8B18-9F8C29092504}" destId="{BFA993E2-43CB-4025-89A0-136290FF65DA}" srcOrd="21" destOrd="0" presId="urn:microsoft.com/office/officeart/2005/8/layout/list1"/>
    <dgm:cxn modelId="{701A9470-0B3D-49B9-B96A-FABAD1780982}" type="presParOf" srcId="{8B9735AE-13E8-4E79-8B18-9F8C29092504}" destId="{2AF2B863-3854-4A0C-9A4D-181568F0C77F}" srcOrd="22" destOrd="0" presId="urn:microsoft.com/office/officeart/2005/8/layout/list1"/>
    <dgm:cxn modelId="{BE5C127F-F9C7-4705-9495-72254396D095}" type="presParOf" srcId="{8B9735AE-13E8-4E79-8B18-9F8C29092504}" destId="{7567FD03-370B-4320-9DFC-5CA7909B6C8D}" srcOrd="23" destOrd="0" presId="urn:microsoft.com/office/officeart/2005/8/layout/list1"/>
    <dgm:cxn modelId="{EB5ECC1D-84F7-4D08-9E56-B1C9E82BF7D4}" type="presParOf" srcId="{8B9735AE-13E8-4E79-8B18-9F8C29092504}" destId="{6E043444-CDF1-4FA3-9F37-454CAF62DF10}" srcOrd="24" destOrd="0" presId="urn:microsoft.com/office/officeart/2005/8/layout/list1"/>
    <dgm:cxn modelId="{0189CF71-4040-40AF-913C-78F6701A29A6}" type="presParOf" srcId="{6E043444-CDF1-4FA3-9F37-454CAF62DF10}" destId="{EFC7E7F4-62B5-4553-920D-65210CA51690}" srcOrd="0" destOrd="0" presId="urn:microsoft.com/office/officeart/2005/8/layout/list1"/>
    <dgm:cxn modelId="{F0DF16D8-7ED0-47B4-982C-78F7DAC866B1}" type="presParOf" srcId="{6E043444-CDF1-4FA3-9F37-454CAF62DF10}" destId="{B1DA9574-DABF-4D49-B065-DCC1858338D2}" srcOrd="1" destOrd="0" presId="urn:microsoft.com/office/officeart/2005/8/layout/list1"/>
    <dgm:cxn modelId="{DCA18FA2-7459-406C-81FE-48B5E52FF238}" type="presParOf" srcId="{8B9735AE-13E8-4E79-8B18-9F8C29092504}" destId="{C1227C5C-4F04-4544-AA19-011B5DFC5801}" srcOrd="25" destOrd="0" presId="urn:microsoft.com/office/officeart/2005/8/layout/list1"/>
    <dgm:cxn modelId="{EA12B7A9-1658-48AC-9E22-E8D4F9EFE880}" type="presParOf" srcId="{8B9735AE-13E8-4E79-8B18-9F8C29092504}" destId="{027DE302-5DFE-4F8F-B0AC-6CBEDD3E8CE9}" srcOrd="26" destOrd="0" presId="urn:microsoft.com/office/officeart/2005/8/layout/list1"/>
    <dgm:cxn modelId="{8709BD60-7B86-447C-9985-F71D5CC8761E}" type="presParOf" srcId="{8B9735AE-13E8-4E79-8B18-9F8C29092504}" destId="{E253D1C5-9E7A-4730-9827-8C047F34D4CC}" srcOrd="27" destOrd="0" presId="urn:microsoft.com/office/officeart/2005/8/layout/list1"/>
    <dgm:cxn modelId="{C76524C4-AC98-4ECA-8363-5B5C9EFFD425}" type="presParOf" srcId="{8B9735AE-13E8-4E79-8B18-9F8C29092504}" destId="{47DE8BCC-BEDB-4739-808B-CE4B52A6A879}" srcOrd="28" destOrd="0" presId="urn:microsoft.com/office/officeart/2005/8/layout/list1"/>
    <dgm:cxn modelId="{01610707-B175-4A56-A140-40648A6CEC7C}" type="presParOf" srcId="{47DE8BCC-BEDB-4739-808B-CE4B52A6A879}" destId="{A249EB24-08F3-4B4C-935F-40B20C28BE06}" srcOrd="0" destOrd="0" presId="urn:microsoft.com/office/officeart/2005/8/layout/list1"/>
    <dgm:cxn modelId="{2B718AA2-10F8-4F58-8C72-578AB01162F7}" type="presParOf" srcId="{47DE8BCC-BEDB-4739-808B-CE4B52A6A879}" destId="{CEC38EFF-61DE-4CFC-951F-EEC030B4E7CA}" srcOrd="1" destOrd="0" presId="urn:microsoft.com/office/officeart/2005/8/layout/list1"/>
    <dgm:cxn modelId="{ED053A01-2BA0-4E33-AC3B-52892D37BC65}" type="presParOf" srcId="{8B9735AE-13E8-4E79-8B18-9F8C29092504}" destId="{55F0D8E5-9A1F-48E0-8F2C-2444B1AD4BFB}" srcOrd="29" destOrd="0" presId="urn:microsoft.com/office/officeart/2005/8/layout/list1"/>
    <dgm:cxn modelId="{4CADA1EA-262A-48FC-B3B7-12398EA48A32}" type="presParOf" srcId="{8B9735AE-13E8-4E79-8B18-9F8C29092504}" destId="{6B7D80DC-E2E2-4C54-8246-ACF83AC1355C}" srcOrd="30" destOrd="0" presId="urn:microsoft.com/office/officeart/2005/8/layout/list1"/>
    <dgm:cxn modelId="{02C8D0ED-FC53-4F54-8AD0-D1BD8A724578}" type="presParOf" srcId="{8B9735AE-13E8-4E79-8B18-9F8C29092504}" destId="{78D99FFB-EC55-4F62-8D30-78FD62852072}" srcOrd="31" destOrd="0" presId="urn:microsoft.com/office/officeart/2005/8/layout/list1"/>
    <dgm:cxn modelId="{28361E47-05AC-476B-A9E0-C9149FE87960}" type="presParOf" srcId="{8B9735AE-13E8-4E79-8B18-9F8C29092504}" destId="{E55B1610-91E5-4022-959E-05147A572FCB}" srcOrd="32" destOrd="0" presId="urn:microsoft.com/office/officeart/2005/8/layout/list1"/>
    <dgm:cxn modelId="{59063CA1-637E-4018-800A-E6341F018449}" type="presParOf" srcId="{E55B1610-91E5-4022-959E-05147A572FCB}" destId="{04CACFAD-FAFE-4B34-8EDD-40BD04CD9F69}" srcOrd="0" destOrd="0" presId="urn:microsoft.com/office/officeart/2005/8/layout/list1"/>
    <dgm:cxn modelId="{39E5B840-A97F-4487-8B74-D3A9B1E83A3B}" type="presParOf" srcId="{E55B1610-91E5-4022-959E-05147A572FCB}" destId="{A3C448D6-D5FF-4469-8453-957177E89E66}" srcOrd="1" destOrd="0" presId="urn:microsoft.com/office/officeart/2005/8/layout/list1"/>
    <dgm:cxn modelId="{101971BA-2F7C-4715-A8B8-BBA24091F33F}" type="presParOf" srcId="{8B9735AE-13E8-4E79-8B18-9F8C29092504}" destId="{38BE48D8-E0A7-4C0C-B672-FB6AC2952CC6}" srcOrd="33" destOrd="0" presId="urn:microsoft.com/office/officeart/2005/8/layout/list1"/>
    <dgm:cxn modelId="{6DA4D378-0FEA-4706-858E-CDF009F61DCF}" type="presParOf" srcId="{8B9735AE-13E8-4E79-8B18-9F8C29092504}" destId="{723057CC-9FC7-4306-9D9B-175BE7DCC32A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smtClean="0"/>
            <a:t>People Finder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Busca</a:t>
          </a:r>
          <a:r>
            <a:rPr lang="en-US" dirty="0" smtClean="0"/>
            <a:t> de </a:t>
          </a:r>
          <a:r>
            <a:rPr lang="en-US" dirty="0" err="1" smtClean="0"/>
            <a:t>Desaparecidos</a:t>
          </a:r>
          <a:r>
            <a:rPr lang="en-US" dirty="0" smtClean="0"/>
            <a:t> 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/>
      <dgm:t>
        <a:bodyPr/>
        <a:lstStyle/>
        <a:p>
          <a:r>
            <a:rPr lang="en-GB" dirty="0" err="1" smtClean="0"/>
            <a:t>Relatorios</a:t>
          </a:r>
          <a:r>
            <a:rPr lang="en-GB" dirty="0" smtClean="0"/>
            <a:t> e </a:t>
          </a:r>
          <a:r>
            <a:rPr lang="en-GB" dirty="0" err="1" smtClean="0"/>
            <a:t>Estatistica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/>
      <dgm:t>
        <a:bodyPr/>
        <a:lstStyle/>
        <a:p>
          <a:r>
            <a:rPr lang="en-GB" dirty="0" err="1" smtClean="0"/>
            <a:t>Gerenciamento</a:t>
          </a:r>
          <a:r>
            <a:rPr lang="en-GB" dirty="0" smtClean="0"/>
            <a:t> de </a:t>
          </a:r>
          <a:r>
            <a:rPr lang="en-GB" dirty="0" err="1" smtClean="0"/>
            <a:t>Desaparecidos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pPr algn="just"/>
          <a:r>
            <a:rPr lang="en-GB" dirty="0" err="1" smtClean="0"/>
            <a:t>Integracao</a:t>
          </a:r>
          <a:r>
            <a:rPr lang="en-GB" dirty="0" smtClean="0"/>
            <a:t> com dados </a:t>
          </a:r>
          <a:r>
            <a:rPr lang="en-GB" dirty="0" err="1" smtClean="0"/>
            <a:t>externos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 custFlipVert="0" custScaleY="74216" custLinFactNeighborX="-10312" custLinFactNeighborY="-8782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PT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pt-PT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pt-PT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pt-PT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 custLinFactNeighborX="-334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pt-PT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pt-PT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PT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pt-PT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 custScaleY="52504" custLinFactNeighborX="-62963" custLinFactNeighborY="-2166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pt-PT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3108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1632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Problema</a:t>
          </a:r>
          <a:endParaRPr lang="pt-PT" sz="2400" b="0" kern="1200" dirty="0"/>
        </a:p>
      </dsp:txBody>
      <dsp:txXfrm>
        <a:off x="444225" y="177656"/>
        <a:ext cx="5988598" cy="266380"/>
      </dsp:txXfrm>
    </dsp:sp>
    <dsp:sp modelId="{AC9B988B-17C9-4268-813E-B724AB63936B}">
      <dsp:nvSpPr>
        <dsp:cNvPr id="0" name=""/>
        <dsp:cNvSpPr/>
      </dsp:nvSpPr>
      <dsp:spPr>
        <a:xfrm>
          <a:off x="0" y="7644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73140-AA2F-4BEC-8447-614A0D086365}">
      <dsp:nvSpPr>
        <dsp:cNvPr id="0" name=""/>
        <dsp:cNvSpPr/>
      </dsp:nvSpPr>
      <dsp:spPr>
        <a:xfrm>
          <a:off x="429815" y="6168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Definição</a:t>
          </a:r>
          <a:endParaRPr lang="pt-PT" sz="2400" b="0" kern="1200" dirty="0"/>
        </a:p>
      </dsp:txBody>
      <dsp:txXfrm>
        <a:off x="444225" y="631256"/>
        <a:ext cx="5988598" cy="266380"/>
      </dsp:txXfrm>
    </dsp:sp>
    <dsp:sp modelId="{660944AB-51DF-48D7-941F-10A317BB1820}">
      <dsp:nvSpPr>
        <dsp:cNvPr id="0" name=""/>
        <dsp:cNvSpPr/>
      </dsp:nvSpPr>
      <dsp:spPr>
        <a:xfrm>
          <a:off x="0" y="12180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DCC26-FBA6-4951-93D3-4ECD10ECB226}">
      <dsp:nvSpPr>
        <dsp:cNvPr id="0" name=""/>
        <dsp:cNvSpPr/>
      </dsp:nvSpPr>
      <dsp:spPr>
        <a:xfrm>
          <a:off x="429815" y="10704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Objectivos</a:t>
          </a:r>
          <a:endParaRPr lang="pt-PT" sz="2400" b="0" kern="1200" dirty="0"/>
        </a:p>
      </dsp:txBody>
      <dsp:txXfrm>
        <a:off x="444225" y="1084856"/>
        <a:ext cx="5988598" cy="266380"/>
      </dsp:txXfrm>
    </dsp:sp>
    <dsp:sp modelId="{AACA39E9-FFF8-484E-B69F-26680CAF9ED5}">
      <dsp:nvSpPr>
        <dsp:cNvPr id="0" name=""/>
        <dsp:cNvSpPr/>
      </dsp:nvSpPr>
      <dsp:spPr>
        <a:xfrm>
          <a:off x="0" y="16716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5240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Funcionalidades</a:t>
          </a:r>
          <a:endParaRPr lang="pt-PT" sz="2400" b="0" kern="1200" dirty="0"/>
        </a:p>
      </dsp:txBody>
      <dsp:txXfrm>
        <a:off x="444225" y="1538456"/>
        <a:ext cx="5988598" cy="266380"/>
      </dsp:txXfrm>
    </dsp:sp>
    <dsp:sp modelId="{1EE63CA9-3AA1-4DFC-8456-CD942FD3CCC0}">
      <dsp:nvSpPr>
        <dsp:cNvPr id="0" name=""/>
        <dsp:cNvSpPr/>
      </dsp:nvSpPr>
      <dsp:spPr>
        <a:xfrm>
          <a:off x="0" y="21252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D7768-3A4D-43AA-838B-5A3A363A387B}">
      <dsp:nvSpPr>
        <dsp:cNvPr id="0" name=""/>
        <dsp:cNvSpPr/>
      </dsp:nvSpPr>
      <dsp:spPr>
        <a:xfrm>
          <a:off x="429815" y="19776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Vantagens</a:t>
          </a:r>
          <a:endParaRPr lang="pt-PT" sz="2400" b="0" kern="1200" dirty="0"/>
        </a:p>
      </dsp:txBody>
      <dsp:txXfrm>
        <a:off x="444225" y="1992056"/>
        <a:ext cx="5988598" cy="266380"/>
      </dsp:txXfrm>
    </dsp:sp>
    <dsp:sp modelId="{2AF2B863-3854-4A0C-9A4D-181568F0C77F}">
      <dsp:nvSpPr>
        <dsp:cNvPr id="0" name=""/>
        <dsp:cNvSpPr/>
      </dsp:nvSpPr>
      <dsp:spPr>
        <a:xfrm>
          <a:off x="0" y="25788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1AB12-02C4-45B0-86A4-5FC8EC80CFAD}">
      <dsp:nvSpPr>
        <dsp:cNvPr id="0" name=""/>
        <dsp:cNvSpPr/>
      </dsp:nvSpPr>
      <dsp:spPr>
        <a:xfrm>
          <a:off x="429815" y="24312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Interessados</a:t>
          </a:r>
          <a:endParaRPr lang="pt-PT" sz="2400" b="0" kern="1200" dirty="0"/>
        </a:p>
      </dsp:txBody>
      <dsp:txXfrm>
        <a:off x="444225" y="2445656"/>
        <a:ext cx="5988598" cy="266380"/>
      </dsp:txXfrm>
    </dsp:sp>
    <dsp:sp modelId="{027DE302-5DFE-4F8F-B0AC-6CBEDD3E8CE9}">
      <dsp:nvSpPr>
        <dsp:cNvPr id="0" name=""/>
        <dsp:cNvSpPr/>
      </dsp:nvSpPr>
      <dsp:spPr>
        <a:xfrm>
          <a:off x="0" y="30324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8848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Arquitectura</a:t>
          </a:r>
          <a:endParaRPr lang="pt-PT" sz="2400" kern="1200" dirty="0"/>
        </a:p>
      </dsp:txBody>
      <dsp:txXfrm>
        <a:off x="444225" y="2899256"/>
        <a:ext cx="5988598" cy="266380"/>
      </dsp:txXfrm>
    </dsp:sp>
    <dsp:sp modelId="{6B7D80DC-E2E2-4C54-8246-ACF83AC1355C}">
      <dsp:nvSpPr>
        <dsp:cNvPr id="0" name=""/>
        <dsp:cNvSpPr/>
      </dsp:nvSpPr>
      <dsp:spPr>
        <a:xfrm>
          <a:off x="0" y="34860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8EFF-61DE-4CFC-951F-EEC030B4E7CA}">
      <dsp:nvSpPr>
        <dsp:cNvPr id="0" name=""/>
        <dsp:cNvSpPr/>
      </dsp:nvSpPr>
      <dsp:spPr>
        <a:xfrm>
          <a:off x="429815" y="33384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Modulo</a:t>
          </a:r>
          <a:endParaRPr lang="pt-PT" sz="2400" kern="1200" dirty="0"/>
        </a:p>
      </dsp:txBody>
      <dsp:txXfrm>
        <a:off x="444225" y="3352856"/>
        <a:ext cx="5988598" cy="266380"/>
      </dsp:txXfrm>
    </dsp:sp>
    <dsp:sp modelId="{723057CC-9FC7-4306-9D9B-175BE7DCC32A}">
      <dsp:nvSpPr>
        <dsp:cNvPr id="0" name=""/>
        <dsp:cNvSpPr/>
      </dsp:nvSpPr>
      <dsp:spPr>
        <a:xfrm>
          <a:off x="0" y="39396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448D6-D5FF-4469-8453-957177E89E66}">
      <dsp:nvSpPr>
        <dsp:cNvPr id="0" name=""/>
        <dsp:cNvSpPr/>
      </dsp:nvSpPr>
      <dsp:spPr>
        <a:xfrm>
          <a:off x="429815" y="37920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Conclusão</a:t>
          </a:r>
          <a:endParaRPr lang="pt-PT" sz="2400" kern="1200" dirty="0"/>
        </a:p>
      </dsp:txBody>
      <dsp:txXfrm>
        <a:off x="444225" y="3806456"/>
        <a:ext cx="5988598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2214102" y="821608"/>
          <a:ext cx="1344202" cy="1518550"/>
        </a:xfrm>
        <a:custGeom>
          <a:avLst/>
          <a:gdLst/>
          <a:ahLst/>
          <a:cxnLst/>
          <a:rect l="0" t="0" r="0" b="0"/>
          <a:pathLst>
            <a:path>
              <a:moveTo>
                <a:pt x="1344202" y="0"/>
              </a:moveTo>
              <a:lnTo>
                <a:pt x="1344202" y="1518550"/>
              </a:lnTo>
              <a:lnTo>
                <a:pt x="0" y="151855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558304" y="821608"/>
          <a:ext cx="2907381" cy="2776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399"/>
              </a:lnTo>
              <a:lnTo>
                <a:pt x="2907381" y="2544399"/>
              </a:lnTo>
              <a:lnTo>
                <a:pt x="2907381" y="27768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558304" y="821608"/>
          <a:ext cx="154345" cy="2776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399"/>
              </a:lnTo>
              <a:lnTo>
                <a:pt x="154345" y="2544399"/>
              </a:lnTo>
              <a:lnTo>
                <a:pt x="154345" y="27768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07559" y="821608"/>
          <a:ext cx="2450745" cy="2776880"/>
        </a:xfrm>
        <a:custGeom>
          <a:avLst/>
          <a:gdLst/>
          <a:ahLst/>
          <a:cxnLst/>
          <a:rect l="0" t="0" r="0" b="0"/>
          <a:pathLst>
            <a:path>
              <a:moveTo>
                <a:pt x="2450745" y="0"/>
              </a:moveTo>
              <a:lnTo>
                <a:pt x="2450745" y="2544399"/>
              </a:lnTo>
              <a:lnTo>
                <a:pt x="0" y="2544399"/>
              </a:lnTo>
              <a:lnTo>
                <a:pt x="0" y="27768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451253" y="0"/>
          <a:ext cx="2214102" cy="821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People Finder</a:t>
          </a:r>
          <a:endParaRPr lang="pt-PT" sz="2000" kern="1200" dirty="0"/>
        </a:p>
      </dsp:txBody>
      <dsp:txXfrm>
        <a:off x="2451253" y="0"/>
        <a:ext cx="2214102" cy="821608"/>
      </dsp:txXfrm>
    </dsp:sp>
    <dsp:sp modelId="{FD8C4ADB-9A66-474F-9251-49789BF65279}">
      <dsp:nvSpPr>
        <dsp:cNvPr id="0" name=""/>
        <dsp:cNvSpPr/>
      </dsp:nvSpPr>
      <dsp:spPr>
        <a:xfrm>
          <a:off x="508" y="3598489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Relatorios</a:t>
          </a:r>
          <a:r>
            <a:rPr lang="en-GB" sz="2000" kern="1200" dirty="0" smtClean="0"/>
            <a:t> e </a:t>
          </a:r>
          <a:r>
            <a:rPr lang="en-GB" sz="2000" kern="1200" dirty="0" err="1" smtClean="0"/>
            <a:t>Estatistica</a:t>
          </a:r>
          <a:endParaRPr lang="pt-PT" sz="2000" kern="1200" dirty="0"/>
        </a:p>
      </dsp:txBody>
      <dsp:txXfrm>
        <a:off x="508" y="3598489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605598" y="3598489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Gerenciamento</a:t>
          </a:r>
          <a:r>
            <a:rPr lang="en-GB" sz="2000" kern="1200" dirty="0" smtClean="0"/>
            <a:t> de </a:t>
          </a:r>
          <a:r>
            <a:rPr lang="en-GB" sz="2000" kern="1200" dirty="0" err="1" smtClean="0"/>
            <a:t>Desaparecidos</a:t>
          </a:r>
          <a:endParaRPr lang="pt-PT" sz="2000" kern="1200" dirty="0"/>
        </a:p>
      </dsp:txBody>
      <dsp:txXfrm>
        <a:off x="2605598" y="3598489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8635" y="3598489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Integracao</a:t>
          </a:r>
          <a:r>
            <a:rPr lang="en-GB" sz="2000" kern="1200" dirty="0" smtClean="0"/>
            <a:t> com dados </a:t>
          </a:r>
          <a:r>
            <a:rPr lang="en-GB" sz="2000" kern="1200" dirty="0" err="1" smtClean="0"/>
            <a:t>externos</a:t>
          </a:r>
          <a:endParaRPr lang="pt-PT" sz="2000" kern="1200" dirty="0"/>
        </a:p>
      </dsp:txBody>
      <dsp:txXfrm>
        <a:off x="5358635" y="3598489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0" y="2049536"/>
          <a:ext cx="2214102" cy="581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r>
            <a:rPr lang="en-US" sz="2000" kern="1200" dirty="0" err="1" smtClean="0"/>
            <a:t>Busca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Desaparecidos</a:t>
          </a:r>
          <a:r>
            <a:rPr lang="en-US" sz="2000" kern="1200" dirty="0" smtClean="0"/>
            <a:t> </a:t>
          </a:r>
          <a:endParaRPr lang="pt-PT" sz="2000" kern="1200" dirty="0"/>
        </a:p>
      </dsp:txBody>
      <dsp:txXfrm>
        <a:off x="0" y="2049536"/>
        <a:ext cx="2214102" cy="58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BF88A-C716-497E-94ED-09ADA18EE42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6DD2E-9CB7-4943-89AB-367FB5244F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1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4C6-EECD-4EAD-A774-8A225E9DEB1F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B936-F755-4B7C-99C4-BF91F46938E1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CD8F-95E1-4EF9-A6D5-7214ED696E63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AD4-8F33-4A28-B6FB-623550080DA8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A1D3-6255-44AA-85BE-349E77D1E1E6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1722-D217-4F01-94F7-403337C058C5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D363-319E-4F95-9ADA-3D63F67D4703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50AA-AC8F-4396-B45F-7028BF2F9B24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5AC7-118E-4AB6-A103-A34CDE2DD2EB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3CA2-A712-4739-A6A8-616B657C5740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4B34-EA05-4DC4-AB3C-6D3CBF51A6D4}" type="datetime1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35C9-AE05-44B1-937B-0281EF30D670}" type="datetime1">
              <a:rPr lang="pt-PT" smtClean="0"/>
              <a:t>28/02/2024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8DBA-7DFA-4F38-B9DD-6D3F7CA2D69D}" type="datetime1">
              <a:rPr lang="pt-PT" smtClean="0"/>
              <a:t>28/02/2024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6A0E-FAB1-496B-B328-88C311FA585F}" type="datetime1">
              <a:rPr lang="pt-PT" smtClean="0"/>
              <a:t>28/02/2024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EACF-69C6-4074-8E38-294ABA639361}" type="datetime1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6943-02BD-45CE-8245-D20AE3BB4B97}" type="datetime1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821D-4D3D-4EA8-BA9A-FE51D2A5B3A7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00" y="685902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People Finder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030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Almeida, </a:t>
            </a:r>
            <a:r>
              <a:rPr lang="en-US" dirty="0" err="1"/>
              <a:t>Henriques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Boa, </a:t>
            </a:r>
            <a:r>
              <a:rPr lang="en-US" dirty="0" err="1"/>
              <a:t>Valter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Manuel, </a:t>
            </a:r>
            <a:r>
              <a:rPr lang="en-US" dirty="0" err="1"/>
              <a:t>Modesta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Muando</a:t>
            </a:r>
            <a:r>
              <a:rPr lang="en-US" dirty="0"/>
              <a:t>, </a:t>
            </a:r>
            <a:r>
              <a:rPr lang="en-US" dirty="0" err="1"/>
              <a:t>Felisberto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Niuare</a:t>
            </a:r>
            <a:r>
              <a:rPr lang="en-US" dirty="0"/>
              <a:t>, Geraldo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Pelembe</a:t>
            </a:r>
            <a:r>
              <a:rPr lang="en-US" dirty="0"/>
              <a:t>, Jaime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9084934" y="6164930"/>
            <a:ext cx="683339" cy="365125"/>
          </a:xfrm>
        </p:spPr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GB" dirty="0" smtClean="0"/>
              <a:t> 2:  </a:t>
            </a:r>
            <a:r>
              <a:rPr lang="en-GB" dirty="0" err="1" smtClean="0"/>
              <a:t>Sistema</a:t>
            </a:r>
            <a:r>
              <a:rPr lang="en-GB" dirty="0" smtClean="0"/>
              <a:t> de </a:t>
            </a:r>
            <a:r>
              <a:rPr lang="en-GB" dirty="0" err="1" smtClean="0"/>
              <a:t>Buscas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Funcionalidade </a:t>
            </a:r>
            <a:r>
              <a:rPr lang="pt-P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pt-PT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Busca por Reconhecimento Facial</a:t>
            </a:r>
            <a:endParaRPr lang="pt-PT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Funcionalidade 2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:Busca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por Dados Biométricos</a:t>
            </a:r>
          </a:p>
          <a:p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Funcionalidade 3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:Busca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por Conexões Sociais e Redes</a:t>
            </a:r>
          </a:p>
          <a:p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Funcionalidade 4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:Busca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por Histórico de Localização</a:t>
            </a:r>
          </a:p>
          <a:p>
            <a:endParaRPr lang="en-GB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908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3</a:t>
            </a:r>
            <a:r>
              <a:rPr lang="en-US" dirty="0" smtClean="0"/>
              <a:t>: </a:t>
            </a: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desaparecidos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Registro de Famílias e 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Membros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Comunicação e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Atualizações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Acesso a Recursos e Apoio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Reunião e Reassentamento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11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smtClean="0"/>
              <a:t>4</a:t>
            </a:r>
            <a:r>
              <a:rPr lang="en-GB" dirty="0" smtClean="0"/>
              <a:t>: </a:t>
            </a:r>
            <a:r>
              <a:rPr lang="en-GB" dirty="0" err="1" smtClean="0"/>
              <a:t>Relatorios</a:t>
            </a:r>
            <a:r>
              <a:rPr lang="en-GB" dirty="0" smtClean="0"/>
              <a:t> e </a:t>
            </a:r>
            <a:r>
              <a:rPr lang="en-GB" dirty="0" err="1" smtClean="0"/>
              <a:t>Estatistica</a:t>
            </a:r>
            <a:r>
              <a:rPr lang="en-GB" dirty="0" smtClean="0"/>
              <a:t>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1: 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Gerar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relatorios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detalhados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sobre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pessoas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desaparecidas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Estimar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tendencias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informacoes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relevantes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auxiliar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analise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tomada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decisoes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pt-PT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12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9927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GB" dirty="0" smtClean="0"/>
              <a:t> 5: </a:t>
            </a:r>
            <a:r>
              <a:rPr lang="en-GB" dirty="0" err="1" smtClean="0"/>
              <a:t>Integracao</a:t>
            </a:r>
            <a:r>
              <a:rPr lang="en-GB" dirty="0" smtClean="0"/>
              <a:t> com dados </a:t>
            </a:r>
            <a:r>
              <a:rPr lang="en-GB" dirty="0" err="1" smtClean="0"/>
              <a:t>externos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1: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Integração de Bancos de Dados Governamentais: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Integração com Redes Sociais e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Mídias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 Digitais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Integração com Sistemas de Vigilância e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Câmeras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 de Segurança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Integração com Organizações de Ajuda e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ONGs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13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1784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O Sistema De Gestão De Desaparecidos é uma solução de software para um problema no nosso país, pois fornece meios para a recolha de dados para identificação de indivíduos desaparecidos de forma mais eficiente ajudando na rápida tomada de decisão por parte das autoridades competentes. Com o desenvolvimento do SISTEMA DE GESTÃO DE DESAPARECIDOS (SGD), os processos serão automatizados o que irá proporcionar mais segurança e eficácia na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coleta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 e gestão de dados.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14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B050"/>
                </a:solidFill>
              </a:rPr>
              <a:t>FIM!!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Obrigado pela </a:t>
            </a:r>
            <a:r>
              <a:rPr lang="en-US" sz="2800" dirty="0" err="1" smtClean="0"/>
              <a:t>atenção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305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961799"/>
              </p:ext>
            </p:extLst>
          </p:nvPr>
        </p:nvGraphicFramePr>
        <p:xfrm>
          <a:off x="677863" y="1687132"/>
          <a:ext cx="8596312" cy="435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2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77035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Dificuldade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desaparecidas</a:t>
            </a:r>
            <a:r>
              <a:rPr lang="en-US" dirty="0"/>
              <a:t>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3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Sistema de Gestão de Desaparecidos é um sistema criado para fazer frente as situações de desaparecimentos de pessoas ao nível do pais e a demora para encontro das mesmas, cujo o propósito é se aliar ao ministério de interior para facilitar o rastreio das mesmas.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4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5293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Registro de pessoas desaparecidas;</a:t>
            </a:r>
            <a:endParaRPr lang="pt-PT" dirty="0"/>
          </a:p>
          <a:p>
            <a:r>
              <a:rPr lang="pt-PT" b="1" dirty="0"/>
              <a:t>Acompanhamento e Resolução de Casos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000" smtClean="0"/>
              <a:t>5</a:t>
            </a:fld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Flexibilidade na identificação de pessoas desaparecidas:</a:t>
            </a:r>
          </a:p>
          <a:p>
            <a:pPr marL="0" indent="0">
              <a:buNone/>
            </a:pPr>
            <a:r>
              <a:rPr lang="pt-PT" dirty="0" smtClean="0"/>
              <a:t>O sistema permite que as entidades coletem e analisem informações relevantes em tempo real, permitindo tomadas de decisão mais rápidas;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Rápida disseminação de informações:</a:t>
            </a:r>
          </a:p>
          <a:p>
            <a:pPr marL="0" indent="0">
              <a:buNone/>
            </a:pPr>
            <a:r>
              <a:rPr lang="pt-PT" dirty="0" smtClean="0"/>
              <a:t>O sistema permite que as informações inerentes aos desaparecidos sejam partilhadas entre as entidades competentes de forma mais rápida.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Redução de tempo de resposta:</a:t>
            </a:r>
          </a:p>
          <a:p>
            <a:pPr marL="0" indent="0">
              <a:buNone/>
            </a:pPr>
            <a:r>
              <a:rPr lang="pt-PT" dirty="0" smtClean="0"/>
              <a:t>O sistema a reduzir o tempo de resposta das entidades, permitindo que as pessoas desaparecidas sejam encontradas de forma mais rápida;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000" smtClean="0"/>
              <a:t>6</a:t>
            </a:fld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Quem vai usar o Sistema? </a:t>
            </a:r>
          </a:p>
          <a:p>
            <a:pPr marL="0" indent="0" algn="just">
              <a:buNone/>
            </a:pP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Ministério do interior</a:t>
            </a:r>
          </a:p>
          <a:p>
            <a:pPr algn="just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Usuário 1 : Dados relativos as pessoas que se encontram perdidas/Fora do convívio familiar</a:t>
            </a:r>
          </a:p>
          <a:p>
            <a:pPr algn="just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Usuário 2 :  Informações e imagem de pessoas  encontradas pela policia.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7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39" y="384748"/>
            <a:ext cx="8596668" cy="1320800"/>
          </a:xfrm>
        </p:spPr>
        <p:txBody>
          <a:bodyPr/>
          <a:lstStyle/>
          <a:p>
            <a:r>
              <a:rPr lang="en-US" dirty="0" err="1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74417651"/>
              </p:ext>
            </p:extLst>
          </p:nvPr>
        </p:nvGraphicFramePr>
        <p:xfrm>
          <a:off x="1940866" y="1214203"/>
          <a:ext cx="7573246" cy="544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ângulo 5"/>
          <p:cNvSpPr/>
          <p:nvPr/>
        </p:nvSpPr>
        <p:spPr>
          <a:xfrm>
            <a:off x="4572001" y="2735705"/>
            <a:ext cx="2068642" cy="52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Cadastro</a:t>
            </a:r>
            <a:r>
              <a:rPr lang="en-GB" dirty="0" smtClean="0"/>
              <a:t>  </a:t>
            </a:r>
            <a:r>
              <a:rPr lang="en-GB" dirty="0" err="1" smtClean="0"/>
              <a:t>Desaparecidos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8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1</a:t>
            </a:r>
            <a:r>
              <a:rPr lang="en-US" dirty="0" smtClean="0"/>
              <a:t>:Cadastro de </a:t>
            </a:r>
            <a:r>
              <a:rPr lang="en-US" dirty="0" err="1" smtClean="0"/>
              <a:t>Desaparecidos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Registro de Informações Detalhadas</a:t>
            </a:r>
            <a:endParaRPr lang="pt-PT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Anexar Fotografias e Documentos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Atualizações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 e Comunicação com Familiares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Integração com Sistemas de Busca e Alerta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4000" smtClean="0"/>
              <a:t>9</a:t>
            </a:fld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514</Words>
  <Application>Microsoft Office PowerPoint</Application>
  <PresentationFormat>Ecrã Panorâmico</PresentationFormat>
  <Paragraphs>93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People Finder</vt:lpstr>
      <vt:lpstr>Agenda</vt:lpstr>
      <vt:lpstr>Problema</vt:lpstr>
      <vt:lpstr>Definição</vt:lpstr>
      <vt:lpstr>Objectivos</vt:lpstr>
      <vt:lpstr>Vantagens</vt:lpstr>
      <vt:lpstr>Interessados</vt:lpstr>
      <vt:lpstr>Arquitectura</vt:lpstr>
      <vt:lpstr>Módulo 1:Cadastro de Desaparecidos</vt:lpstr>
      <vt:lpstr>Módulo 2:  Sistema de Buscas</vt:lpstr>
      <vt:lpstr>Módulo 3: Gerenciamento de desaparecidos</vt:lpstr>
      <vt:lpstr>Módulo 4: Relatorios e Estatistica </vt:lpstr>
      <vt:lpstr>Módulo 5: Integracao com dados externos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user</cp:lastModifiedBy>
  <cp:revision>25</cp:revision>
  <dcterms:created xsi:type="dcterms:W3CDTF">2016-03-16T13:48:36Z</dcterms:created>
  <dcterms:modified xsi:type="dcterms:W3CDTF">2024-02-28T10:24:25Z</dcterms:modified>
</cp:coreProperties>
</file>