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BR" b="0" i="1" dirty="0"/>
            <a:t>Introdução</a:t>
          </a:r>
          <a:r>
            <a:rPr lang="pt-BR" b="0" i="0" dirty="0"/>
            <a:t> do Software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dirty="0"/>
            <a:t>Conceito</a:t>
          </a:r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pt-PT" dirty="0"/>
            <a:t>Conclus</a:t>
          </a:r>
          <a:r>
            <a:rPr lang="pt-BR" b="0" i="1" dirty="0"/>
            <a:t>ã</a:t>
          </a:r>
          <a:r>
            <a:rPr lang="pt-PT" dirty="0"/>
            <a:t>o</a:t>
          </a:r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</dgm:pt>
    <dgm:pt modelId="{01E48BC3-A87C-4884-8CB0-B75EB9C3DDDC}" type="pres">
      <dgm:prSet presAssocID="{3B2D3C08-F6B0-4D15-AECC-A7DB5317AFA4}" presName="parentText" presStyleLbl="node1" presStyleIdx="0" presStyleCnt="3" custLinFactNeighborY="3560">
        <dgm:presLayoutVars>
          <dgm:chMax val="0"/>
          <dgm:bulletEnabled val="1"/>
        </dgm:presLayoutVars>
      </dgm:prSet>
      <dgm:spPr/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</dgm:pt>
    <dgm:pt modelId="{B1DA9574-DABF-4D49-B065-DCC1858338D2}" type="pres">
      <dgm:prSet presAssocID="{99531379-8246-497C-A83F-483493982F88}" presName="parentText" presStyleLbl="node1" presStyleIdx="2" presStyleCnt="3" custLinFactNeighborX="7091" custLinFactNeighborY="10545">
        <dgm:presLayoutVars>
          <dgm:chMax val="0"/>
          <dgm:bulletEnabled val="1"/>
        </dgm:presLayoutVars>
      </dgm:prSet>
      <dgm:spPr/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/>
            <a:t>Sistema</a:t>
          </a:r>
        </a:p>
        <a:p>
          <a:r>
            <a:rPr lang="en-US" dirty="0"/>
            <a:t>(</a:t>
          </a:r>
          <a:r>
            <a:rPr lang="en-US" dirty="0" err="1"/>
            <a:t>Biscateiro</a:t>
          </a:r>
          <a:r>
            <a:rPr lang="en-US" dirty="0"/>
            <a:t>)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pt-BR" b="1" i="0" dirty="0"/>
            <a:t>Camada de Dados (</a:t>
          </a:r>
          <a:r>
            <a:rPr lang="pt-BR" b="1" i="0" dirty="0" err="1"/>
            <a:t>Backend</a:t>
          </a:r>
          <a:r>
            <a:rPr lang="pt-BR" b="1" i="0" dirty="0"/>
            <a:t>):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pt-BR" b="1" i="0" dirty="0"/>
            <a:t>Camada de Lógica de Aplicativo (</a:t>
          </a:r>
          <a:r>
            <a:rPr lang="pt-BR" b="1" i="0" dirty="0" err="1"/>
            <a:t>Backend</a:t>
          </a:r>
          <a:r>
            <a:rPr lang="pt-BR" b="1" i="0" dirty="0"/>
            <a:t>)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pt-BR" b="1" i="0" dirty="0"/>
            <a:t>Serviços Externos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9A2D0F78-92A3-45D8-8140-C3D30F923114}">
      <dgm:prSet/>
      <dgm:spPr/>
      <dgm:t>
        <a:bodyPr/>
        <a:lstStyle/>
        <a:p>
          <a:pPr algn="l"/>
          <a:r>
            <a:rPr lang="pt-BR" b="1" i="0" dirty="0"/>
            <a:t>Camada de Apresentação (</a:t>
          </a:r>
          <a:r>
            <a:rPr lang="pt-BR" b="1" i="0" dirty="0" err="1"/>
            <a:t>Frontend</a:t>
          </a:r>
          <a:r>
            <a:rPr lang="pt-BR" b="1" i="0" dirty="0"/>
            <a:t>):</a:t>
          </a:r>
        </a:p>
      </dgm:t>
    </dgm:pt>
    <dgm:pt modelId="{BAF5F057-7FCC-48BE-B5D4-633AB2DE4635}" type="parTrans" cxnId="{E6ED955E-58D9-43C7-90B5-87E636F04206}">
      <dgm:prSet/>
      <dgm:spPr/>
      <dgm:t>
        <a:bodyPr/>
        <a:lstStyle/>
        <a:p>
          <a:endParaRPr lang="pt-BR"/>
        </a:p>
      </dgm:t>
    </dgm:pt>
    <dgm:pt modelId="{24BBB17F-6CB6-4F76-87CD-8D4FB284CF84}" type="sibTrans" cxnId="{E6ED955E-58D9-43C7-90B5-87E636F04206}">
      <dgm:prSet/>
      <dgm:spPr/>
      <dgm:t>
        <a:bodyPr/>
        <a:lstStyle/>
        <a:p>
          <a:endParaRPr lang="pt-BR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ScaleX="79409" custScaleY="94837" custLinFactY="-59025" custLinFactNeighborX="-1646" custLinFactNeighborY="-100000">
        <dgm:presLayoutVars>
          <dgm:chPref val="3"/>
        </dgm:presLayoutVars>
      </dgm:prSet>
      <dgm:spPr/>
    </dgm:pt>
    <dgm:pt modelId="{4B8E871B-516A-4AC1-83DB-37B8233E7A1D}" type="pres">
      <dgm:prSet presAssocID="{525FC252-46BE-4C3A-BE47-757B2C43F864}" presName="rootConnector1" presStyleLbl="node1" presStyleIdx="0" presStyleCnt="0"/>
      <dgm:spPr/>
    </dgm:pt>
    <dgm:pt modelId="{3AD5BFC1-C6F4-4AC9-8EC2-2284BECAD483}" type="pres">
      <dgm:prSet presAssocID="{525FC252-46BE-4C3A-BE47-757B2C43F864}" presName="hierChild2" presStyleCnt="0"/>
      <dgm:spPr/>
    </dgm:pt>
    <dgm:pt modelId="{E0BD50DB-072D-4F9E-8A6A-DD9AAF5523D5}" type="pres">
      <dgm:prSet presAssocID="{BAF5F057-7FCC-48BE-B5D4-633AB2DE4635}" presName="Name37" presStyleLbl="parChTrans1D2" presStyleIdx="0" presStyleCnt="4"/>
      <dgm:spPr/>
    </dgm:pt>
    <dgm:pt modelId="{66C656BD-5AED-4E21-A27B-A706AFEC8F37}" type="pres">
      <dgm:prSet presAssocID="{9A2D0F78-92A3-45D8-8140-C3D30F923114}" presName="hierRoot2" presStyleCnt="0">
        <dgm:presLayoutVars>
          <dgm:hierBranch val="init"/>
        </dgm:presLayoutVars>
      </dgm:prSet>
      <dgm:spPr/>
    </dgm:pt>
    <dgm:pt modelId="{AAB8EB62-32B7-4D59-A67C-DABFCA59AA82}" type="pres">
      <dgm:prSet presAssocID="{9A2D0F78-92A3-45D8-8140-C3D30F923114}" presName="rootComposite" presStyleCnt="0"/>
      <dgm:spPr/>
    </dgm:pt>
    <dgm:pt modelId="{AAFCF373-7D6D-4B03-97C1-2E7FC82BFF50}" type="pres">
      <dgm:prSet presAssocID="{9A2D0F78-92A3-45D8-8140-C3D30F923114}" presName="rootText" presStyleLbl="node2" presStyleIdx="0" presStyleCnt="4" custScaleX="111767" custScaleY="100507" custLinFactX="85093" custLinFactY="-42339" custLinFactNeighborX="100000" custLinFactNeighborY="-100000">
        <dgm:presLayoutVars>
          <dgm:chPref val="3"/>
        </dgm:presLayoutVars>
      </dgm:prSet>
      <dgm:spPr/>
    </dgm:pt>
    <dgm:pt modelId="{4EFA312D-114C-4AC1-8556-608D87A91901}" type="pres">
      <dgm:prSet presAssocID="{9A2D0F78-92A3-45D8-8140-C3D30F923114}" presName="rootConnector" presStyleLbl="node2" presStyleIdx="0" presStyleCnt="4"/>
      <dgm:spPr/>
    </dgm:pt>
    <dgm:pt modelId="{ADBAFA04-7BE4-4450-9175-4C7342BF4409}" type="pres">
      <dgm:prSet presAssocID="{9A2D0F78-92A3-45D8-8140-C3D30F923114}" presName="hierChild4" presStyleCnt="0"/>
      <dgm:spPr/>
    </dgm:pt>
    <dgm:pt modelId="{D0D1FB83-8593-4A7D-8685-DEEEA808F12B}" type="pres">
      <dgm:prSet presAssocID="{9A2D0F78-92A3-45D8-8140-C3D30F923114}" presName="hierChild5" presStyleCnt="0"/>
      <dgm:spPr/>
    </dgm:pt>
    <dgm:pt modelId="{3C728D44-4D45-48A6-B489-FF05005A7A0B}" type="pres">
      <dgm:prSet presAssocID="{9A53CB6B-D447-48B0-BFF1-81813D5A709F}" presName="Name37" presStyleLbl="parChTrans1D2" presStyleIdx="1" presStyleCnt="4"/>
      <dgm:spPr/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1" presStyleCnt="4" custScaleX="108005" custScaleY="122015" custLinFactX="-25186" custLinFactNeighborX="-100000" custLinFactNeighborY="33846">
        <dgm:presLayoutVars>
          <dgm:chPref val="3"/>
        </dgm:presLayoutVars>
      </dgm:prSet>
      <dgm:spPr/>
    </dgm:pt>
    <dgm:pt modelId="{9A1D1BA6-F54F-4CA9-A6D6-3D3D6D21CD89}" type="pres">
      <dgm:prSet presAssocID="{14AF84B3-8534-4C7D-98FD-65E5A24640B6}" presName="rootConnector" presStyleLbl="node2" presStyleIdx="1" presStyleCnt="4"/>
      <dgm:spPr/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2" presStyleCnt="4"/>
      <dgm:spPr/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2" presStyleCnt="4" custLinFactNeighborX="-73725" custLinFactNeighborY="60759">
        <dgm:presLayoutVars>
          <dgm:chPref val="3"/>
        </dgm:presLayoutVars>
      </dgm:prSet>
      <dgm:spPr/>
    </dgm:pt>
    <dgm:pt modelId="{C4AE1FA8-4624-4807-9D56-D1EADDAF5F72}" type="pres">
      <dgm:prSet presAssocID="{0D68F145-289C-49E4-A8D0-C0DFDEE6B1E3}" presName="rootConnector" presStyleLbl="node2" presStyleIdx="2" presStyleCnt="4"/>
      <dgm:spPr/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3" presStyleCnt="4"/>
      <dgm:spPr/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3" presStyleCnt="4" custLinFactNeighborX="-32131" custLinFactNeighborY="43563">
        <dgm:presLayoutVars>
          <dgm:chPref val="3"/>
        </dgm:presLayoutVars>
      </dgm:prSet>
      <dgm:spPr/>
    </dgm:pt>
    <dgm:pt modelId="{4B6EA22E-5BF2-41CF-B28C-204461B713AC}" type="pres">
      <dgm:prSet presAssocID="{F790588C-88DD-47A9-8C73-B49D6209E780}" presName="rootConnector" presStyleLbl="node2" presStyleIdx="3" presStyleCnt="4"/>
      <dgm:spPr/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</dgm:ptLst>
  <dgm:cxnLst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DD49500D-9CCD-4E0F-BCEA-14E56F3A7B58}" type="presOf" srcId="{9A2D0F78-92A3-45D8-8140-C3D30F923114}" destId="{4EFA312D-114C-4AC1-8556-608D87A91901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E6ED955E-58D9-43C7-90B5-87E636F04206}" srcId="{525FC252-46BE-4C3A-BE47-757B2C43F864}" destId="{9A2D0F78-92A3-45D8-8140-C3D30F923114}" srcOrd="0" destOrd="0" parTransId="{BAF5F057-7FCC-48BE-B5D4-633AB2DE4635}" sibTransId="{24BBB17F-6CB6-4F76-87CD-8D4FB284CF84}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DB3DF57A-E8D5-4A4B-B9E4-8F642A482FB0}" type="presOf" srcId="{BAF5F057-7FCC-48BE-B5D4-633AB2DE4635}" destId="{E0BD50DB-072D-4F9E-8A6A-DD9AAF5523D5}" srcOrd="0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727F1A92-F4C4-44E2-8E64-5482C058555F}" type="presOf" srcId="{9A2D0F78-92A3-45D8-8140-C3D30F923114}" destId="{AAFCF373-7D6D-4B03-97C1-2E7FC82BFF50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7410CD24-2C30-4D45-86D5-3E206C71278F}" type="presParOf" srcId="{3AD5BFC1-C6F4-4AC9-8EC2-2284BECAD483}" destId="{E0BD50DB-072D-4F9E-8A6A-DD9AAF5523D5}" srcOrd="0" destOrd="0" presId="urn:microsoft.com/office/officeart/2005/8/layout/orgChart1"/>
    <dgm:cxn modelId="{856410EE-38C8-4044-80A2-B01C7183FDB5}" type="presParOf" srcId="{3AD5BFC1-C6F4-4AC9-8EC2-2284BECAD483}" destId="{66C656BD-5AED-4E21-A27B-A706AFEC8F37}" srcOrd="1" destOrd="0" presId="urn:microsoft.com/office/officeart/2005/8/layout/orgChart1"/>
    <dgm:cxn modelId="{BF2E3258-9417-4A3F-81E1-CAD058E4EA97}" type="presParOf" srcId="{66C656BD-5AED-4E21-A27B-A706AFEC8F37}" destId="{AAB8EB62-32B7-4D59-A67C-DABFCA59AA82}" srcOrd="0" destOrd="0" presId="urn:microsoft.com/office/officeart/2005/8/layout/orgChart1"/>
    <dgm:cxn modelId="{09BE946A-5BC4-4DF7-9A26-C5FF552FE20A}" type="presParOf" srcId="{AAB8EB62-32B7-4D59-A67C-DABFCA59AA82}" destId="{AAFCF373-7D6D-4B03-97C1-2E7FC82BFF50}" srcOrd="0" destOrd="0" presId="urn:microsoft.com/office/officeart/2005/8/layout/orgChart1"/>
    <dgm:cxn modelId="{7F6360ED-866C-487F-97A4-1A50F9FD1161}" type="presParOf" srcId="{AAB8EB62-32B7-4D59-A67C-DABFCA59AA82}" destId="{4EFA312D-114C-4AC1-8556-608D87A91901}" srcOrd="1" destOrd="0" presId="urn:microsoft.com/office/officeart/2005/8/layout/orgChart1"/>
    <dgm:cxn modelId="{1933369A-9721-4ED5-B56A-8CC48E12A80E}" type="presParOf" srcId="{66C656BD-5AED-4E21-A27B-A706AFEC8F37}" destId="{ADBAFA04-7BE4-4450-9175-4C7342BF4409}" srcOrd="1" destOrd="0" presId="urn:microsoft.com/office/officeart/2005/8/layout/orgChart1"/>
    <dgm:cxn modelId="{988EBBB1-A0E2-4615-8478-1404F6618CE8}" type="presParOf" srcId="{66C656BD-5AED-4E21-A27B-A706AFEC8F37}" destId="{D0D1FB83-8593-4A7D-8685-DEEEA808F12B}" srcOrd="2" destOrd="0" presId="urn:microsoft.com/office/officeart/2005/8/layout/orgChart1"/>
    <dgm:cxn modelId="{536A6C29-FAE1-4AD4-B334-EA70E3C0D564}" type="presParOf" srcId="{3AD5BFC1-C6F4-4AC9-8EC2-2284BECAD483}" destId="{3C728D44-4D45-48A6-B489-FF05005A7A0B}" srcOrd="2" destOrd="0" presId="urn:microsoft.com/office/officeart/2005/8/layout/orgChart1"/>
    <dgm:cxn modelId="{350331BA-477C-4728-AB71-3196834C8EF5}" type="presParOf" srcId="{3AD5BFC1-C6F4-4AC9-8EC2-2284BECAD483}" destId="{546F3C07-A9DA-4A3C-9E1B-BAF52F7CA492}" srcOrd="3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4" destOrd="0" presId="urn:microsoft.com/office/officeart/2005/8/layout/orgChart1"/>
    <dgm:cxn modelId="{E4E315A6-4AED-49FD-B935-07526E11B3E0}" type="presParOf" srcId="{3AD5BFC1-C6F4-4AC9-8EC2-2284BECAD483}" destId="{ABF7E488-9DEC-484C-8619-9BDFD386CDD4}" srcOrd="5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6" destOrd="0" presId="urn:microsoft.com/office/officeart/2005/8/layout/orgChart1"/>
    <dgm:cxn modelId="{6BCDAAA6-E0B8-449B-A169-F6BA6AC998DA}" type="presParOf" srcId="{3AD5BFC1-C6F4-4AC9-8EC2-2284BECAD483}" destId="{806EBC05-FCA3-4D3F-AB09-BF9831E33682}" srcOrd="7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76334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1" kern="1200" dirty="0"/>
            <a:t>Introdução</a:t>
          </a:r>
          <a:r>
            <a:rPr lang="pt-BR" sz="2900" b="0" i="0" kern="1200" dirty="0"/>
            <a:t> do Software</a:t>
          </a:r>
          <a:endParaRPr lang="pt-PT" sz="2900" kern="1200" dirty="0"/>
        </a:p>
      </dsp:txBody>
      <dsp:txXfrm>
        <a:off x="471605" y="118124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/>
            <a:t>Conceito</a:t>
          </a:r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60293" y="2767012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/>
            <a:t>Conclus</a:t>
          </a:r>
          <a:r>
            <a:rPr lang="pt-BR" sz="2900" b="0" i="1" kern="1200" dirty="0"/>
            <a:t>ã</a:t>
          </a:r>
          <a:r>
            <a:rPr lang="pt-PT" sz="2900" kern="1200" dirty="0"/>
            <a:t>o</a:t>
          </a:r>
        </a:p>
      </dsp:txBody>
      <dsp:txXfrm>
        <a:off x="502083" y="2808802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AAB3-21B1-4E4E-A7BA-7F1F0B4BD118}">
      <dsp:nvSpPr>
        <dsp:cNvPr id="0" name=""/>
        <dsp:cNvSpPr/>
      </dsp:nvSpPr>
      <dsp:spPr>
        <a:xfrm>
          <a:off x="4654848" y="986945"/>
          <a:ext cx="3120630" cy="2371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13"/>
              </a:lnTo>
              <a:lnTo>
                <a:pt x="3120630" y="2168213"/>
              </a:lnTo>
              <a:lnTo>
                <a:pt x="3120630" y="23718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4576293" y="986945"/>
          <a:ext cx="91440" cy="2538614"/>
        </a:xfrm>
        <a:custGeom>
          <a:avLst/>
          <a:gdLst/>
          <a:ahLst/>
          <a:cxnLst/>
          <a:rect l="0" t="0" r="0" b="0"/>
          <a:pathLst>
            <a:path>
              <a:moveTo>
                <a:pt x="78555" y="0"/>
              </a:moveTo>
              <a:lnTo>
                <a:pt x="78555" y="2334969"/>
              </a:lnTo>
              <a:lnTo>
                <a:pt x="45720" y="2334969"/>
              </a:lnTo>
              <a:lnTo>
                <a:pt x="45720" y="25386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99552" y="986945"/>
          <a:ext cx="3455295" cy="2277628"/>
        </a:xfrm>
        <a:custGeom>
          <a:avLst/>
          <a:gdLst/>
          <a:ahLst/>
          <a:cxnLst/>
          <a:rect l="0" t="0" r="0" b="0"/>
          <a:pathLst>
            <a:path>
              <a:moveTo>
                <a:pt x="3455295" y="0"/>
              </a:moveTo>
              <a:lnTo>
                <a:pt x="3455295" y="2073984"/>
              </a:lnTo>
              <a:lnTo>
                <a:pt x="0" y="2073984"/>
              </a:lnTo>
              <a:lnTo>
                <a:pt x="0" y="22776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D50DB-072D-4F9E-8A6A-DD9AAF5523D5}">
      <dsp:nvSpPr>
        <dsp:cNvPr id="0" name=""/>
        <dsp:cNvSpPr/>
      </dsp:nvSpPr>
      <dsp:spPr>
        <a:xfrm>
          <a:off x="4609128" y="986945"/>
          <a:ext cx="91440" cy="569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454"/>
              </a:lnTo>
              <a:lnTo>
                <a:pt x="69701" y="365454"/>
              </a:lnTo>
              <a:lnTo>
                <a:pt x="69701" y="569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884790" y="67276"/>
          <a:ext cx="1540115" cy="919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Sistema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kern="1200" dirty="0" err="1"/>
            <a:t>Biscateiro</a:t>
          </a:r>
          <a:r>
            <a:rPr lang="en-US" sz="1800" kern="1200" dirty="0"/>
            <a:t>)</a:t>
          </a:r>
          <a:endParaRPr lang="pt-PT" sz="1800" kern="1200" dirty="0"/>
        </a:p>
      </dsp:txBody>
      <dsp:txXfrm>
        <a:off x="3884790" y="67276"/>
        <a:ext cx="1540115" cy="919668"/>
      </dsp:txXfrm>
    </dsp:sp>
    <dsp:sp modelId="{AAFCF373-7D6D-4B03-97C1-2E7FC82BFF50}">
      <dsp:nvSpPr>
        <dsp:cNvPr id="0" name=""/>
        <dsp:cNvSpPr/>
      </dsp:nvSpPr>
      <dsp:spPr>
        <a:xfrm>
          <a:off x="3594984" y="1556044"/>
          <a:ext cx="2167690" cy="9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Camada de Apresentação (</a:t>
          </a:r>
          <a:r>
            <a:rPr lang="pt-BR" sz="1800" b="1" i="0" kern="1200" dirty="0" err="1"/>
            <a:t>Frontend</a:t>
          </a:r>
          <a:r>
            <a:rPr lang="pt-BR" sz="1800" b="1" i="0" kern="1200" dirty="0"/>
            <a:t>):</a:t>
          </a:r>
        </a:p>
      </dsp:txBody>
      <dsp:txXfrm>
        <a:off x="3594984" y="1556044"/>
        <a:ext cx="2167690" cy="974652"/>
      </dsp:txXfrm>
    </dsp:sp>
    <dsp:sp modelId="{FD8C4ADB-9A66-474F-9251-49789BF65279}">
      <dsp:nvSpPr>
        <dsp:cNvPr id="0" name=""/>
        <dsp:cNvSpPr/>
      </dsp:nvSpPr>
      <dsp:spPr>
        <a:xfrm>
          <a:off x="152188" y="3264574"/>
          <a:ext cx="2094727" cy="118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Camada de Dados (</a:t>
          </a:r>
          <a:r>
            <a:rPr lang="pt-BR" sz="1800" b="1" i="0" kern="1200" dirty="0" err="1"/>
            <a:t>Backend</a:t>
          </a:r>
          <a:r>
            <a:rPr lang="pt-BR" sz="1800" b="1" i="0" kern="1200" dirty="0"/>
            <a:t>):</a:t>
          </a:r>
          <a:endParaRPr lang="pt-PT" sz="1800" kern="1200" dirty="0"/>
        </a:p>
      </dsp:txBody>
      <dsp:txXfrm>
        <a:off x="152188" y="3264574"/>
        <a:ext cx="2094727" cy="1183223"/>
      </dsp:txXfrm>
    </dsp:sp>
    <dsp:sp modelId="{176CCB07-4E21-4A94-996E-786DE30C6577}">
      <dsp:nvSpPr>
        <dsp:cNvPr id="0" name=""/>
        <dsp:cNvSpPr/>
      </dsp:nvSpPr>
      <dsp:spPr>
        <a:xfrm>
          <a:off x="3652276" y="3525559"/>
          <a:ext cx="1939472" cy="96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Camada de Lógica de Aplicativo (</a:t>
          </a:r>
          <a:r>
            <a:rPr lang="pt-BR" sz="1800" b="1" i="0" kern="1200" dirty="0" err="1"/>
            <a:t>Backend</a:t>
          </a:r>
          <a:r>
            <a:rPr lang="pt-BR" sz="1800" b="1" i="0" kern="1200" dirty="0"/>
            <a:t>)</a:t>
          </a:r>
          <a:endParaRPr lang="pt-PT" sz="1800" kern="1200" dirty="0"/>
        </a:p>
      </dsp:txBody>
      <dsp:txXfrm>
        <a:off x="3652276" y="3525559"/>
        <a:ext cx="1939472" cy="969736"/>
      </dsp:txXfrm>
    </dsp:sp>
    <dsp:sp modelId="{055A27A2-DFF2-418B-AC22-661DAD823CF2}">
      <dsp:nvSpPr>
        <dsp:cNvPr id="0" name=""/>
        <dsp:cNvSpPr/>
      </dsp:nvSpPr>
      <dsp:spPr>
        <a:xfrm>
          <a:off x="6805742" y="3358803"/>
          <a:ext cx="1939472" cy="96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Serviços Externos</a:t>
          </a:r>
          <a:endParaRPr lang="pt-PT" sz="1800" kern="1200" dirty="0"/>
        </a:p>
      </dsp:txBody>
      <dsp:txXfrm>
        <a:off x="6805742" y="3358803"/>
        <a:ext cx="1939472" cy="96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34145"/>
            <a:ext cx="7766936" cy="1646302"/>
          </a:xfrm>
        </p:spPr>
        <p:txBody>
          <a:bodyPr/>
          <a:lstStyle/>
          <a:p>
            <a:pPr algn="ctr"/>
            <a:r>
              <a:rPr lang="pt-PT" dirty="0"/>
              <a:t>O Biscateiro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862113"/>
            <a:ext cx="7766936" cy="23601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Fernando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nva Sans"/>
              </a:rPr>
              <a:t>Chavele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Marvin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nva Sans"/>
              </a:rPr>
              <a:t>Mussacate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Nicolau Buque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Amâncio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nva Sans"/>
              </a:rPr>
              <a:t>Chiluvane</a:t>
            </a:r>
            <a:endParaRPr lang="pt-BR" sz="2400" b="1" i="0" u="none" strike="noStrike" baseline="0" dirty="0">
              <a:solidFill>
                <a:srgbClr val="000000"/>
              </a:solidFill>
              <a:latin typeface="Canva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nva Sans"/>
              </a:rPr>
              <a:t> Evgueni Macucule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Conclusao</a:t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242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Söhne"/>
              </a:rPr>
              <a:t>Conclusoes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?</a:t>
            </a:r>
          </a:p>
          <a:p>
            <a:pPr marL="0" indent="0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Os consumidores podem buscar, selecionar e agendar serviços de forma eficiente, beneficiando-se de avaliações transparentes, pagamentos seguros e notificações em tempo real. Para os prestadores de serviços, o aplicativo oferece uma plataforma para expandir sua base de clientes, agendar serviços de maneira organizada, receber pagamentos rapidamente e construir uma reputação sólida por meio de avaliações positivas</a:t>
            </a:r>
            <a:endParaRPr lang="en-US" sz="2400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07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O aplicativo Biscateiro Contrata foi projetado para simplificar e agilizar o processo de contratação de serviços públicos. Seja a necessidade de um encanador, eletricista, jardineiro ou qualquer outro profissional de serviços públicos, este aplicativo conecta usuários a uma rede confiável de prestadores de serviços qualificados.</a:t>
            </a:r>
            <a:endParaRPr lang="pt-PT" sz="24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öhne"/>
              </a:rPr>
              <a:t>Para </a:t>
            </a:r>
            <a:r>
              <a:rPr lang="en-US" sz="2800" dirty="0" err="1">
                <a:latin typeface="Söhne"/>
              </a:rPr>
              <a:t>que</a:t>
            </a:r>
            <a:r>
              <a:rPr lang="en-US" sz="2800" dirty="0">
                <a:latin typeface="Söhne"/>
              </a:rPr>
              <a:t> serve o Sistema </a:t>
            </a:r>
            <a:r>
              <a:rPr lang="en-US" sz="2800" dirty="0" err="1">
                <a:latin typeface="Söhne"/>
              </a:rPr>
              <a:t>porposto</a:t>
            </a:r>
            <a:r>
              <a:rPr lang="en-US" sz="2800" dirty="0">
                <a:latin typeface="Söhne"/>
              </a:rPr>
              <a:t>?</a:t>
            </a:r>
          </a:p>
          <a:p>
            <a:r>
              <a:rPr lang="pt-BR" sz="2800" dirty="0">
                <a:solidFill>
                  <a:schemeClr val="tx1"/>
                </a:solidFill>
                <a:latin typeface="Söhne"/>
              </a:rPr>
              <a:t>V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Söhne"/>
              </a:rPr>
              <a:t>isa proporcionar uma experiência tranquila e eficaz na contratação de serviços públicos, conectando usuários a profissionais confiáveis para atender às suas necessidades com facilidade.</a:t>
            </a:r>
            <a:endParaRPr lang="pt-PT" sz="28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53786" cy="388077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Economia de Tempo</a:t>
            </a:r>
            <a:endParaRPr lang="pt-BR" sz="2400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Confiabilidade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"/>
              </a:rPr>
              <a:t>Pagamento Seguro</a:t>
            </a:r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055946" cy="49784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Söhne"/>
              </a:rPr>
              <a:t>Quem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vai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usar</a:t>
            </a:r>
            <a:r>
              <a:rPr lang="en-US" sz="2000" dirty="0">
                <a:latin typeface="Söhne"/>
              </a:rPr>
              <a:t> o Sistema? </a:t>
            </a:r>
            <a:r>
              <a:rPr lang="en-US" sz="2000" dirty="0" err="1">
                <a:latin typeface="Söhne"/>
              </a:rPr>
              <a:t>Quem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beneficiará</a:t>
            </a:r>
            <a:endParaRPr lang="en-US" sz="2000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Consumidores: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1" dirty="0">
                <a:solidFill>
                  <a:schemeClr val="tx1"/>
                </a:solidFill>
                <a:effectLst/>
                <a:latin typeface="Söhne"/>
              </a:rPr>
              <a:t>Indivíduos: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 Pessoas que necessitam de serviços públicos, como consertos domésticos, manutenção ou outras necessidades.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1" dirty="0">
                <a:solidFill>
                  <a:schemeClr val="tx1"/>
                </a:solidFill>
                <a:effectLst/>
                <a:latin typeface="Söhne"/>
              </a:rPr>
              <a:t>Empresas: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 Empresas que precisam contratar serviços específicos para suas operações, como reparos, limpeza ou manutenção predial.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Prestadores de Serviços Públicos: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1" dirty="0">
                <a:solidFill>
                  <a:schemeClr val="tx1"/>
                </a:solidFill>
                <a:effectLst/>
                <a:latin typeface="Söhne"/>
              </a:rPr>
              <a:t>Profissionais Autônomos: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 Encanadores, eletricistas, jardineiros e outros profissionais autônomos que desejam expandir sua base de clientes.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1" dirty="0">
                <a:solidFill>
                  <a:schemeClr val="tx1"/>
                </a:solidFill>
                <a:effectLst/>
                <a:latin typeface="Söhne"/>
              </a:rPr>
              <a:t>Empresas de Serviços: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 Empresas que oferecem serviços públicos e desejam alcançar um público mais amplo, facilitando a contratação através da plataforma.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74" y="230713"/>
            <a:ext cx="8596668" cy="1320800"/>
          </a:xfrm>
        </p:spPr>
        <p:txBody>
          <a:bodyPr/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898306"/>
            <a:ext cx="5794586" cy="26765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Quais</a:t>
            </a:r>
            <a:r>
              <a:rPr lang="en-US" dirty="0"/>
              <a:t> o </a:t>
            </a:r>
            <a:r>
              <a:rPr lang="en-US" dirty="0" err="1"/>
              <a:t>prinicpais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9144573"/>
              </p:ext>
            </p:extLst>
          </p:nvPr>
        </p:nvGraphicFramePr>
        <p:xfrm>
          <a:off x="1050616" y="898305"/>
          <a:ext cx="9373544" cy="572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4" y="1388429"/>
            <a:ext cx="8596668" cy="388077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Cadastro de Usuário: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Permite que usuários criem contas, fornecendo informações pessoais e de contato.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Busca e Filtragem: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Ferramenta de busca avançada para encontrar profissionais por tipo de serviço, localização, avaliações, entre outros critérios.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Perfil do Profissional: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Páginas individuais para os profissionais exibirem suas informações, experiência, avaliações e preços.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Avaliações e Comentários: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Possibilidade de os usuários deixarem avaliações e comentários após a conclusão do serviço, construindo a reputação do profissional.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Agendamento de Serviços: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Calendário integrado para os usuários selecionarem datas e horários disponíveis para os serviços desejados.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Notificações em Tempo Real: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Alertas e lembretes automáticos sobre agendamentos, confirmações e atualizações de status do serviço.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Pagamento Online: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Integração de um sistema seguro de pagamento online para transações sem complicações.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Histórico de Serviços: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Um registro detalhado de serviços anteriores para referência futura e possíveis recontratações.</a:t>
            </a:r>
          </a:p>
          <a:p>
            <a:pPr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Suporte ao Cliente:</a:t>
            </a:r>
            <a:endParaRPr lang="pt-B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Chat ou sistema de mensagens para suporte ao cliente em tempo real.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487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Canva Sans</vt:lpstr>
      <vt:lpstr>Söhne</vt:lpstr>
      <vt:lpstr>Trebuchet MS</vt:lpstr>
      <vt:lpstr>Wingdings 3</vt:lpstr>
      <vt:lpstr>Facet</vt:lpstr>
      <vt:lpstr>O Biscateiro</vt:lpstr>
      <vt:lpstr>Agenda</vt:lpstr>
      <vt:lpstr>Definição</vt:lpstr>
      <vt:lpstr>Objectivos</vt:lpstr>
      <vt:lpstr>Vantagens</vt:lpstr>
      <vt:lpstr>Interessados</vt:lpstr>
      <vt:lpstr>Arquitectura</vt:lpstr>
      <vt:lpstr>Módulo 1</vt:lpstr>
      <vt:lpstr>Módulo N</vt:lpstr>
      <vt:lpstr>Conclusao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Evgueni Macucule</cp:lastModifiedBy>
  <cp:revision>7</cp:revision>
  <dcterms:created xsi:type="dcterms:W3CDTF">2016-03-16T13:48:36Z</dcterms:created>
  <dcterms:modified xsi:type="dcterms:W3CDTF">2024-02-26T17:50:43Z</dcterms:modified>
</cp:coreProperties>
</file>