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US" dirty="0" err="1" smtClean="0"/>
            <a:t>Tópico</a:t>
          </a:r>
          <a:r>
            <a:rPr lang="en-US" dirty="0" smtClean="0"/>
            <a:t> 1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US" dirty="0" err="1" smtClean="0"/>
            <a:t>Tópico</a:t>
          </a:r>
          <a:r>
            <a:rPr lang="en-US" dirty="0" smtClean="0"/>
            <a:t> 2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en-US" dirty="0" err="1" smtClean="0"/>
            <a:t>Tópico</a:t>
          </a:r>
          <a:r>
            <a:rPr lang="en-US" dirty="0" smtClean="0"/>
            <a:t> 3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 smtClean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1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1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4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3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>
        <dgm:presLayoutVars>
          <dgm:chPref val="3"/>
        </dgm:presLayoutVars>
      </dgm:prSet>
      <dgm:spPr/>
    </dgm:pt>
    <dgm:pt modelId="{FB590451-D5FF-4AEA-8995-ED8379E0B572}" type="pres">
      <dgm:prSet presAssocID="{B8B1C1CD-A142-404B-BDD4-2CE6F1DF9296}" presName="rootConnector3" presStyleLbl="asst1" presStyleIdx="0" presStyleCnt="1"/>
      <dgm:spPr/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Tópico</a:t>
          </a:r>
          <a:r>
            <a:rPr lang="en-US" sz="2900" kern="1200" dirty="0" smtClean="0"/>
            <a:t> 1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Tópico</a:t>
          </a:r>
          <a:r>
            <a:rPr lang="en-US" sz="2900" kern="1200" dirty="0" smtClean="0"/>
            <a:t> 2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Tópico</a:t>
          </a:r>
          <a:r>
            <a:rPr lang="en-US" sz="2900" kern="1200" dirty="0" smtClean="0"/>
            <a:t> 3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54142" y="1516594"/>
          <a:ext cx="232480" cy="1018486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1018486"/>
              </a:lnTo>
              <a:lnTo>
                <a:pt x="0" y="10184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786623" y="1516594"/>
          <a:ext cx="2679063" cy="203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93"/>
              </a:lnTo>
              <a:lnTo>
                <a:pt x="2679063" y="1804493"/>
              </a:lnTo>
              <a:lnTo>
                <a:pt x="2679063" y="2036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40903" y="1516594"/>
          <a:ext cx="91440" cy="2036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07559" y="1516594"/>
          <a:ext cx="2679063" cy="2036973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804493"/>
              </a:lnTo>
              <a:lnTo>
                <a:pt x="0" y="1804493"/>
              </a:lnTo>
              <a:lnTo>
                <a:pt x="0" y="2036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679571" y="409543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Sistema</a:t>
          </a:r>
          <a:endParaRPr lang="pt-PT" sz="4200" kern="1200" dirty="0"/>
        </a:p>
      </dsp:txBody>
      <dsp:txXfrm>
        <a:off x="2679571" y="409543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508" y="3553567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Módulo</a:t>
          </a:r>
          <a:r>
            <a:rPr lang="en-US" sz="4200" kern="1200" dirty="0" smtClean="0"/>
            <a:t> 1</a:t>
          </a:r>
          <a:endParaRPr lang="pt-PT" sz="4200" kern="1200" dirty="0"/>
        </a:p>
      </dsp:txBody>
      <dsp:txXfrm>
        <a:off x="508" y="3553567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679571" y="3553567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Módulo</a:t>
          </a:r>
          <a:r>
            <a:rPr lang="en-US" sz="4200" kern="1200" dirty="0" smtClean="0"/>
            <a:t> 4</a:t>
          </a:r>
          <a:endParaRPr lang="pt-PT" sz="4200" kern="1200" dirty="0"/>
        </a:p>
      </dsp:txBody>
      <dsp:txXfrm>
        <a:off x="2679571" y="3553567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8635" y="3553567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Módulo</a:t>
          </a:r>
          <a:r>
            <a:rPr lang="en-US" sz="4200" kern="1200" dirty="0" smtClean="0"/>
            <a:t> 3</a:t>
          </a:r>
          <a:endParaRPr lang="pt-PT" sz="4200" kern="1200" dirty="0"/>
        </a:p>
      </dsp:txBody>
      <dsp:txXfrm>
        <a:off x="5358635" y="3553567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40040" y="1981555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Módulo</a:t>
          </a:r>
          <a:r>
            <a:rPr lang="en-US" sz="4200" kern="1200" dirty="0" smtClean="0"/>
            <a:t> 1</a:t>
          </a:r>
          <a:endParaRPr lang="pt-PT" sz="4200" kern="1200" dirty="0"/>
        </a:p>
      </dsp:txBody>
      <dsp:txXfrm>
        <a:off x="1340040" y="19815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&lt;Nome do </a:t>
            </a:r>
            <a:r>
              <a:rPr lang="en-US" dirty="0" err="1" smtClean="0"/>
              <a:t>SItema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Estudante</a:t>
            </a:r>
            <a:r>
              <a:rPr lang="en-US" dirty="0" smtClean="0"/>
              <a:t>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Estudante</a:t>
            </a:r>
            <a:r>
              <a:rPr lang="en-US" dirty="0" smtClean="0"/>
              <a:t>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……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</a:t>
            </a:r>
            <a:r>
              <a:rPr lang="en-US" dirty="0" err="1" smtClean="0"/>
              <a:t>capa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Conclusoes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96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genérica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o Sistema </a:t>
            </a:r>
            <a:r>
              <a:rPr lang="en-US" dirty="0" err="1" smtClean="0"/>
              <a:t>proposto</a:t>
            </a:r>
            <a:r>
              <a:rPr lang="en-US" dirty="0"/>
              <a:t>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Objectivo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Objectivo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Objectivo</a:t>
            </a:r>
            <a:r>
              <a:rPr lang="en-US" dirty="0" smtClean="0"/>
              <a:t> 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Vantagem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Vantagem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Vantagem</a:t>
            </a:r>
            <a:r>
              <a:rPr lang="en-US" dirty="0" smtClean="0"/>
              <a:t> 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Usuario</a:t>
            </a:r>
            <a:r>
              <a:rPr lang="en-US" dirty="0" smtClean="0"/>
              <a:t> 1 :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diponivel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Usuario</a:t>
            </a:r>
            <a:r>
              <a:rPr lang="en-US" dirty="0" smtClean="0"/>
              <a:t> 2 :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diponivel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Usuario</a:t>
            </a:r>
            <a:r>
              <a:rPr lang="en-US" dirty="0" smtClean="0"/>
              <a:t> 3 :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diponivel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0074235"/>
              </p:ext>
            </p:extLst>
          </p:nvPr>
        </p:nvGraphicFramePr>
        <p:xfrm>
          <a:off x="2015816" y="2039193"/>
          <a:ext cx="7573246" cy="507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Funcionalidade</a:t>
            </a:r>
            <a:r>
              <a:rPr lang="en-US" dirty="0" smtClean="0"/>
              <a:t> 1: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r>
              <a:rPr lang="en-US" dirty="0" err="1" smtClean="0"/>
              <a:t>Funcionalidade</a:t>
            </a:r>
            <a:r>
              <a:rPr lang="en-US" dirty="0" smtClean="0"/>
              <a:t> 2: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r>
              <a:rPr lang="en-US" dirty="0" err="1" smtClean="0"/>
              <a:t>Funcionalidade</a:t>
            </a:r>
            <a:r>
              <a:rPr lang="en-US" dirty="0" smtClean="0"/>
              <a:t> 3: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r>
              <a:rPr lang="en-US" dirty="0" err="1" smtClean="0"/>
              <a:t>Funcionalidade</a:t>
            </a:r>
            <a:r>
              <a:rPr lang="en-US" dirty="0" smtClean="0"/>
              <a:t> 4: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Funcionalidade</a:t>
            </a:r>
            <a:r>
              <a:rPr lang="en-US" dirty="0" smtClean="0"/>
              <a:t> 1: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r>
              <a:rPr lang="en-US" dirty="0" err="1" smtClean="0"/>
              <a:t>Funcionalidade</a:t>
            </a:r>
            <a:r>
              <a:rPr lang="en-US" dirty="0" smtClean="0"/>
              <a:t> 2: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r>
              <a:rPr lang="en-US" dirty="0" err="1" smtClean="0"/>
              <a:t>Funcionalidade</a:t>
            </a:r>
            <a:r>
              <a:rPr lang="en-US" dirty="0" smtClean="0"/>
              <a:t> 3: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r>
              <a:rPr lang="en-US" dirty="0" err="1" smtClean="0"/>
              <a:t>Funcionalidade</a:t>
            </a:r>
            <a:r>
              <a:rPr lang="en-US" dirty="0" smtClean="0"/>
              <a:t> 4: </a:t>
            </a:r>
            <a:r>
              <a:rPr lang="en-US" dirty="0" err="1" smtClean="0"/>
              <a:t>Descrição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149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&lt;Nome do SItema</vt:lpstr>
      <vt:lpstr>Agenda</vt:lpstr>
      <vt:lpstr>Definição</vt:lpstr>
      <vt:lpstr>Objectivos</vt:lpstr>
      <vt:lpstr>Vantagens</vt:lpstr>
      <vt:lpstr>Interessados</vt:lpstr>
      <vt:lpstr>Arquitectura</vt:lpstr>
      <vt:lpstr>Módulo 1</vt:lpstr>
      <vt:lpstr>Módulo N</vt:lpstr>
      <vt:lpstr>Contra capa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Vali Issufo</cp:lastModifiedBy>
  <cp:revision>1</cp:revision>
  <dcterms:created xsi:type="dcterms:W3CDTF">2016-03-16T13:48:36Z</dcterms:created>
  <dcterms:modified xsi:type="dcterms:W3CDTF">2016-03-16T13:56:56Z</dcterms:modified>
</cp:coreProperties>
</file>