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59" r:id="rId4"/>
    <p:sldId id="263" r:id="rId5"/>
    <p:sldId id="264" r:id="rId6"/>
    <p:sldId id="266" r:id="rId7"/>
    <p:sldId id="272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5" r:id="rId20"/>
  </p:sldIdLst>
  <p:sldSz cx="9144000" cy="5143500" type="screen16x9"/>
  <p:notesSz cx="6858000" cy="9144000"/>
  <p:embeddedFontLst>
    <p:embeddedFont>
      <p:font typeface="Aldrich" panose="020B0604020202020204" charset="0"/>
      <p:regular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990BC-4D6C-47E8-83B8-1AF7FE8F9618}">
  <a:tblStyle styleId="{98F990BC-4D6C-47E8-83B8-1AF7FE8F96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3648DC-7CD0-4903-9458-ACCD292345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8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71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deeb4586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7deeb4586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0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94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0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43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7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6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49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9" name="Google Shape;10729;g27eafff7ee1_0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0" name="Google Shape;10730;g27eafff7ee1_0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29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5950" y="1432275"/>
            <a:ext cx="6392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5950" y="3235425"/>
            <a:ext cx="639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567615" y="-5"/>
            <a:ext cx="576389" cy="1727897"/>
            <a:chOff x="8567615" y="-5"/>
            <a:chExt cx="576389" cy="1727897"/>
          </a:xfrm>
        </p:grpSpPr>
        <p:sp>
          <p:nvSpPr>
            <p:cNvPr id="14" name="Google Shape;14;p2"/>
            <p:cNvSpPr/>
            <p:nvPr/>
          </p:nvSpPr>
          <p:spPr>
            <a:xfrm>
              <a:off x="8951662" y="-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67615" y="-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69" y="1"/>
                  </a:move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69" y="362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0"/>
                  </a:lnTo>
                  <a:lnTo>
                    <a:pt x="2269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51662" y="3834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67615" y="3834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951662" y="7675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67615" y="7675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51662" y="11515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67615" y="11515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51662" y="15355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67615" y="15355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103199" y="177322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160853" y="1851008"/>
            <a:ext cx="360386" cy="1441373"/>
            <a:chOff x="125830" y="1513767"/>
            <a:chExt cx="430415" cy="1721659"/>
          </a:xfrm>
        </p:grpSpPr>
        <p:sp>
          <p:nvSpPr>
            <p:cNvPr id="26" name="Google Shape;26;p2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37861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1" name="Google Shape;241;p15"/>
          <p:cNvGrpSpPr/>
          <p:nvPr/>
        </p:nvGrpSpPr>
        <p:grpSpPr>
          <a:xfrm>
            <a:off x="282049" y="4937982"/>
            <a:ext cx="2255540" cy="373950"/>
            <a:chOff x="739249" y="-2659143"/>
            <a:chExt cx="2255540" cy="373950"/>
          </a:xfrm>
        </p:grpSpPr>
        <p:sp>
          <p:nvSpPr>
            <p:cNvPr id="242" name="Google Shape;242;p15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 rot="5400000">
            <a:off x="-263268" y="263276"/>
            <a:ext cx="1184922" cy="658390"/>
            <a:chOff x="4995707" y="-1092499"/>
            <a:chExt cx="1184922" cy="658390"/>
          </a:xfrm>
        </p:grpSpPr>
        <p:sp>
          <p:nvSpPr>
            <p:cNvPr id="253" name="Google Shape;253;p15"/>
            <p:cNvSpPr/>
            <p:nvPr/>
          </p:nvSpPr>
          <p:spPr>
            <a:xfrm>
              <a:off x="4995707" y="-1092499"/>
              <a:ext cx="131276" cy="131858"/>
            </a:xfrm>
            <a:custGeom>
              <a:avLst/>
              <a:gdLst/>
              <a:ahLst/>
              <a:cxnLst/>
              <a:rect l="l" t="t" r="r" b="b"/>
              <a:pathLst>
                <a:path w="2483" h="2494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32"/>
                  </a:lnTo>
                  <a:lnTo>
                    <a:pt x="1" y="932"/>
                  </a:lnTo>
                  <a:lnTo>
                    <a:pt x="1" y="1552"/>
                  </a:lnTo>
                  <a:lnTo>
                    <a:pt x="931" y="1552"/>
                  </a:lnTo>
                  <a:lnTo>
                    <a:pt x="931" y="2493"/>
                  </a:lnTo>
                  <a:lnTo>
                    <a:pt x="1551" y="2493"/>
                  </a:lnTo>
                  <a:lnTo>
                    <a:pt x="1551" y="1552"/>
                  </a:lnTo>
                  <a:lnTo>
                    <a:pt x="2482" y="1552"/>
                  </a:lnTo>
                  <a:lnTo>
                    <a:pt x="2482" y="932"/>
                  </a:lnTo>
                  <a:lnTo>
                    <a:pt x="1551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995707" y="-829471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41"/>
                  </a:lnTo>
                  <a:lnTo>
                    <a:pt x="1" y="941"/>
                  </a:lnTo>
                  <a:lnTo>
                    <a:pt x="1" y="1562"/>
                  </a:lnTo>
                  <a:lnTo>
                    <a:pt x="931" y="1562"/>
                  </a:lnTo>
                  <a:lnTo>
                    <a:pt x="931" y="2492"/>
                  </a:lnTo>
                  <a:lnTo>
                    <a:pt x="1551" y="2492"/>
                  </a:lnTo>
                  <a:lnTo>
                    <a:pt x="1551" y="1562"/>
                  </a:lnTo>
                  <a:lnTo>
                    <a:pt x="2482" y="1562"/>
                  </a:lnTo>
                  <a:lnTo>
                    <a:pt x="2482" y="941"/>
                  </a:lnTo>
                  <a:lnTo>
                    <a:pt x="1551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995707" y="-565914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30"/>
                  </a:lnTo>
                  <a:lnTo>
                    <a:pt x="1" y="930"/>
                  </a:lnTo>
                  <a:lnTo>
                    <a:pt x="1" y="1562"/>
                  </a:lnTo>
                  <a:lnTo>
                    <a:pt x="931" y="1562"/>
                  </a:lnTo>
                  <a:lnTo>
                    <a:pt x="931" y="2492"/>
                  </a:lnTo>
                  <a:lnTo>
                    <a:pt x="1551" y="2492"/>
                  </a:lnTo>
                  <a:lnTo>
                    <a:pt x="1551" y="1562"/>
                  </a:lnTo>
                  <a:lnTo>
                    <a:pt x="2482" y="1562"/>
                  </a:lnTo>
                  <a:lnTo>
                    <a:pt x="2482" y="930"/>
                  </a:lnTo>
                  <a:lnTo>
                    <a:pt x="1551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258683" y="-1092499"/>
              <a:ext cx="131858" cy="131858"/>
            </a:xfrm>
            <a:custGeom>
              <a:avLst/>
              <a:gdLst/>
              <a:ahLst/>
              <a:cxnLst/>
              <a:rect l="l" t="t" r="r" b="b"/>
              <a:pathLst>
                <a:path w="2494" h="2494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32"/>
                  </a:lnTo>
                  <a:lnTo>
                    <a:pt x="1" y="932"/>
                  </a:lnTo>
                  <a:lnTo>
                    <a:pt x="1" y="1552"/>
                  </a:lnTo>
                  <a:lnTo>
                    <a:pt x="942" y="1552"/>
                  </a:lnTo>
                  <a:lnTo>
                    <a:pt x="942" y="2493"/>
                  </a:lnTo>
                  <a:lnTo>
                    <a:pt x="1562" y="2493"/>
                  </a:lnTo>
                  <a:lnTo>
                    <a:pt x="1562" y="1552"/>
                  </a:lnTo>
                  <a:lnTo>
                    <a:pt x="2493" y="1552"/>
                  </a:lnTo>
                  <a:lnTo>
                    <a:pt x="2493" y="932"/>
                  </a:lnTo>
                  <a:lnTo>
                    <a:pt x="156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5258683" y="-829471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41"/>
                  </a:lnTo>
                  <a:lnTo>
                    <a:pt x="1" y="941"/>
                  </a:lnTo>
                  <a:lnTo>
                    <a:pt x="1" y="1562"/>
                  </a:lnTo>
                  <a:lnTo>
                    <a:pt x="942" y="1562"/>
                  </a:lnTo>
                  <a:lnTo>
                    <a:pt x="942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3" y="1562"/>
                  </a:lnTo>
                  <a:lnTo>
                    <a:pt x="2493" y="941"/>
                  </a:lnTo>
                  <a:lnTo>
                    <a:pt x="156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5258683" y="-565914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30"/>
                  </a:lnTo>
                  <a:lnTo>
                    <a:pt x="1" y="930"/>
                  </a:lnTo>
                  <a:lnTo>
                    <a:pt x="1" y="1562"/>
                  </a:lnTo>
                  <a:lnTo>
                    <a:pt x="942" y="1562"/>
                  </a:lnTo>
                  <a:lnTo>
                    <a:pt x="942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3" y="1562"/>
                  </a:lnTo>
                  <a:lnTo>
                    <a:pt x="2493" y="930"/>
                  </a:lnTo>
                  <a:lnTo>
                    <a:pt x="156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522240" y="-1092499"/>
              <a:ext cx="131858" cy="131858"/>
            </a:xfrm>
            <a:custGeom>
              <a:avLst/>
              <a:gdLst/>
              <a:ahLst/>
              <a:cxnLst/>
              <a:rect l="l" t="t" r="r" b="b"/>
              <a:pathLst>
                <a:path w="2494" h="2494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32" y="1552"/>
                  </a:lnTo>
                  <a:lnTo>
                    <a:pt x="932" y="2493"/>
                  </a:lnTo>
                  <a:lnTo>
                    <a:pt x="1552" y="2493"/>
                  </a:lnTo>
                  <a:lnTo>
                    <a:pt x="1552" y="1552"/>
                  </a:lnTo>
                  <a:lnTo>
                    <a:pt x="2493" y="1552"/>
                  </a:lnTo>
                  <a:lnTo>
                    <a:pt x="2493" y="932"/>
                  </a:lnTo>
                  <a:lnTo>
                    <a:pt x="155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522240" y="-829471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93" y="1562"/>
                  </a:lnTo>
                  <a:lnTo>
                    <a:pt x="2493" y="941"/>
                  </a:lnTo>
                  <a:lnTo>
                    <a:pt x="155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522240" y="-565914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93" y="1562"/>
                  </a:lnTo>
                  <a:lnTo>
                    <a:pt x="2493" y="930"/>
                  </a:lnTo>
                  <a:lnTo>
                    <a:pt x="155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785797" y="-1092499"/>
              <a:ext cx="131276" cy="131858"/>
            </a:xfrm>
            <a:custGeom>
              <a:avLst/>
              <a:gdLst/>
              <a:ahLst/>
              <a:cxnLst/>
              <a:rect l="l" t="t" r="r" b="b"/>
              <a:pathLst>
                <a:path w="2483" h="2494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32" y="1552"/>
                  </a:lnTo>
                  <a:lnTo>
                    <a:pt x="932" y="2493"/>
                  </a:lnTo>
                  <a:lnTo>
                    <a:pt x="1552" y="2493"/>
                  </a:lnTo>
                  <a:lnTo>
                    <a:pt x="1552" y="1552"/>
                  </a:lnTo>
                  <a:lnTo>
                    <a:pt x="2482" y="1552"/>
                  </a:lnTo>
                  <a:lnTo>
                    <a:pt x="2482" y="932"/>
                  </a:lnTo>
                  <a:lnTo>
                    <a:pt x="155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785797" y="-829471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82" y="1562"/>
                  </a:lnTo>
                  <a:lnTo>
                    <a:pt x="2482" y="941"/>
                  </a:lnTo>
                  <a:lnTo>
                    <a:pt x="155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785797" y="-565914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82" y="1562"/>
                  </a:lnTo>
                  <a:lnTo>
                    <a:pt x="2482" y="930"/>
                  </a:lnTo>
                  <a:lnTo>
                    <a:pt x="155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048825" y="-1092499"/>
              <a:ext cx="131805" cy="131858"/>
            </a:xfrm>
            <a:custGeom>
              <a:avLst/>
              <a:gdLst/>
              <a:ahLst/>
              <a:cxnLst/>
              <a:rect l="l" t="t" r="r" b="b"/>
              <a:pathLst>
                <a:path w="2493" h="2494" extrusionOk="0">
                  <a:moveTo>
                    <a:pt x="1562" y="932"/>
                  </a:moveTo>
                  <a:lnTo>
                    <a:pt x="1562" y="0"/>
                  </a:lnTo>
                  <a:lnTo>
                    <a:pt x="941" y="0"/>
                  </a:lnTo>
                  <a:lnTo>
                    <a:pt x="941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41" y="1552"/>
                  </a:lnTo>
                  <a:lnTo>
                    <a:pt x="941" y="2493"/>
                  </a:lnTo>
                  <a:lnTo>
                    <a:pt x="1562" y="2493"/>
                  </a:lnTo>
                  <a:lnTo>
                    <a:pt x="1562" y="1552"/>
                  </a:lnTo>
                  <a:lnTo>
                    <a:pt x="2492" y="1552"/>
                  </a:lnTo>
                  <a:lnTo>
                    <a:pt x="249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048825" y="-829471"/>
              <a:ext cx="131805" cy="13180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562" y="0"/>
                  </a:moveTo>
                  <a:lnTo>
                    <a:pt x="941" y="0"/>
                  </a:lnTo>
                  <a:lnTo>
                    <a:pt x="941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41" y="1562"/>
                  </a:lnTo>
                  <a:lnTo>
                    <a:pt x="941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2" y="1562"/>
                  </a:lnTo>
                  <a:lnTo>
                    <a:pt x="2492" y="941"/>
                  </a:lnTo>
                  <a:lnTo>
                    <a:pt x="156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048825" y="-565914"/>
              <a:ext cx="131805" cy="13180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562" y="0"/>
                  </a:moveTo>
                  <a:lnTo>
                    <a:pt x="941" y="0"/>
                  </a:lnTo>
                  <a:lnTo>
                    <a:pt x="941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41" y="1562"/>
                  </a:lnTo>
                  <a:lnTo>
                    <a:pt x="941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2" y="1562"/>
                  </a:lnTo>
                  <a:lnTo>
                    <a:pt x="2492" y="930"/>
                  </a:lnTo>
                  <a:lnTo>
                    <a:pt x="156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5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1"/>
          </p:nvPr>
        </p:nvSpPr>
        <p:spPr>
          <a:xfrm>
            <a:off x="1362125" y="1620176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2"/>
          </p:nvPr>
        </p:nvSpPr>
        <p:spPr>
          <a:xfrm>
            <a:off x="5350926" y="1620176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3"/>
          </p:nvPr>
        </p:nvSpPr>
        <p:spPr>
          <a:xfrm>
            <a:off x="1362125" y="3300775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4"/>
          </p:nvPr>
        </p:nvSpPr>
        <p:spPr>
          <a:xfrm>
            <a:off x="5350926" y="3300775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5"/>
          </p:nvPr>
        </p:nvSpPr>
        <p:spPr>
          <a:xfrm>
            <a:off x="1362125" y="1305313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6"/>
          </p:nvPr>
        </p:nvSpPr>
        <p:spPr>
          <a:xfrm>
            <a:off x="1362125" y="2985900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7"/>
          </p:nvPr>
        </p:nvSpPr>
        <p:spPr>
          <a:xfrm>
            <a:off x="5350900" y="1305313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8"/>
          </p:nvPr>
        </p:nvSpPr>
        <p:spPr>
          <a:xfrm>
            <a:off x="5350900" y="2985900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542399" y="4367007"/>
            <a:ext cx="473980" cy="473980"/>
          </a:xfrm>
          <a:custGeom>
            <a:avLst/>
            <a:gdLst/>
            <a:ahLst/>
            <a:cxnLst/>
            <a:rect l="l" t="t" r="r" b="b"/>
            <a:pathLst>
              <a:path w="8965" h="8965" extrusionOk="0">
                <a:moveTo>
                  <a:pt x="7167" y="0"/>
                </a:moveTo>
                <a:lnTo>
                  <a:pt x="7167" y="5905"/>
                </a:lnTo>
                <a:lnTo>
                  <a:pt x="1262" y="0"/>
                </a:lnTo>
                <a:lnTo>
                  <a:pt x="0" y="1274"/>
                </a:lnTo>
                <a:lnTo>
                  <a:pt x="5905" y="7179"/>
                </a:lnTo>
                <a:lnTo>
                  <a:pt x="0" y="7179"/>
                </a:lnTo>
                <a:lnTo>
                  <a:pt x="0" y="8965"/>
                </a:lnTo>
                <a:lnTo>
                  <a:pt x="8964" y="8965"/>
                </a:lnTo>
                <a:lnTo>
                  <a:pt x="8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8561909" y="182588"/>
            <a:ext cx="434961" cy="1683169"/>
          </a:xfrm>
          <a:custGeom>
            <a:avLst/>
            <a:gdLst/>
            <a:ahLst/>
            <a:cxnLst/>
            <a:rect l="l" t="t" r="r" b="b"/>
            <a:pathLst>
              <a:path w="8227" h="31836" extrusionOk="0">
                <a:moveTo>
                  <a:pt x="6419" y="535"/>
                </a:moveTo>
                <a:lnTo>
                  <a:pt x="7703" y="1809"/>
                </a:lnTo>
                <a:lnTo>
                  <a:pt x="5392" y="4119"/>
                </a:lnTo>
                <a:lnTo>
                  <a:pt x="7703" y="6430"/>
                </a:lnTo>
                <a:lnTo>
                  <a:pt x="6419" y="7702"/>
                </a:lnTo>
                <a:lnTo>
                  <a:pt x="4108" y="5392"/>
                </a:lnTo>
                <a:lnTo>
                  <a:pt x="1798" y="7702"/>
                </a:lnTo>
                <a:lnTo>
                  <a:pt x="524" y="6430"/>
                </a:lnTo>
                <a:lnTo>
                  <a:pt x="2835" y="4119"/>
                </a:lnTo>
                <a:lnTo>
                  <a:pt x="524" y="1809"/>
                </a:lnTo>
                <a:lnTo>
                  <a:pt x="1798" y="535"/>
                </a:lnTo>
                <a:lnTo>
                  <a:pt x="4108" y="2846"/>
                </a:lnTo>
                <a:lnTo>
                  <a:pt x="6419" y="535"/>
                </a:lnTo>
                <a:close/>
                <a:moveTo>
                  <a:pt x="1798" y="0"/>
                </a:moveTo>
                <a:lnTo>
                  <a:pt x="1" y="1809"/>
                </a:lnTo>
                <a:lnTo>
                  <a:pt x="2311" y="4119"/>
                </a:lnTo>
                <a:lnTo>
                  <a:pt x="1" y="6430"/>
                </a:lnTo>
                <a:lnTo>
                  <a:pt x="1798" y="8237"/>
                </a:lnTo>
                <a:lnTo>
                  <a:pt x="4108" y="5927"/>
                </a:lnTo>
                <a:lnTo>
                  <a:pt x="6419" y="8237"/>
                </a:lnTo>
                <a:lnTo>
                  <a:pt x="8226" y="6430"/>
                </a:lnTo>
                <a:lnTo>
                  <a:pt x="5916" y="4119"/>
                </a:lnTo>
                <a:lnTo>
                  <a:pt x="8226" y="1809"/>
                </a:lnTo>
                <a:lnTo>
                  <a:pt x="6419" y="0"/>
                </a:lnTo>
                <a:lnTo>
                  <a:pt x="4108" y="2311"/>
                </a:lnTo>
                <a:lnTo>
                  <a:pt x="1798" y="0"/>
                </a:lnTo>
                <a:close/>
                <a:moveTo>
                  <a:pt x="6419" y="12335"/>
                </a:moveTo>
                <a:lnTo>
                  <a:pt x="7703" y="13607"/>
                </a:lnTo>
                <a:lnTo>
                  <a:pt x="5392" y="15918"/>
                </a:lnTo>
                <a:lnTo>
                  <a:pt x="7703" y="18228"/>
                </a:lnTo>
                <a:lnTo>
                  <a:pt x="6419" y="19502"/>
                </a:lnTo>
                <a:lnTo>
                  <a:pt x="4108" y="17202"/>
                </a:lnTo>
                <a:lnTo>
                  <a:pt x="1798" y="19502"/>
                </a:lnTo>
                <a:lnTo>
                  <a:pt x="524" y="18228"/>
                </a:lnTo>
                <a:lnTo>
                  <a:pt x="2835" y="15918"/>
                </a:lnTo>
                <a:lnTo>
                  <a:pt x="524" y="13607"/>
                </a:lnTo>
                <a:lnTo>
                  <a:pt x="1798" y="12335"/>
                </a:lnTo>
                <a:lnTo>
                  <a:pt x="4108" y="14645"/>
                </a:lnTo>
                <a:lnTo>
                  <a:pt x="6419" y="12335"/>
                </a:lnTo>
                <a:close/>
                <a:moveTo>
                  <a:pt x="1798" y="11810"/>
                </a:moveTo>
                <a:lnTo>
                  <a:pt x="1" y="13607"/>
                </a:lnTo>
                <a:lnTo>
                  <a:pt x="2311" y="15918"/>
                </a:lnTo>
                <a:lnTo>
                  <a:pt x="1" y="18228"/>
                </a:lnTo>
                <a:lnTo>
                  <a:pt x="1798" y="20037"/>
                </a:lnTo>
                <a:lnTo>
                  <a:pt x="4108" y="17726"/>
                </a:lnTo>
                <a:lnTo>
                  <a:pt x="6419" y="20037"/>
                </a:lnTo>
                <a:lnTo>
                  <a:pt x="8226" y="18228"/>
                </a:lnTo>
                <a:lnTo>
                  <a:pt x="5916" y="15918"/>
                </a:lnTo>
                <a:lnTo>
                  <a:pt x="8226" y="13607"/>
                </a:lnTo>
                <a:lnTo>
                  <a:pt x="6419" y="11810"/>
                </a:lnTo>
                <a:lnTo>
                  <a:pt x="4108" y="14121"/>
                </a:lnTo>
                <a:lnTo>
                  <a:pt x="1798" y="11810"/>
                </a:lnTo>
                <a:close/>
                <a:moveTo>
                  <a:pt x="6419" y="24133"/>
                </a:moveTo>
                <a:lnTo>
                  <a:pt x="7703" y="25417"/>
                </a:lnTo>
                <a:lnTo>
                  <a:pt x="5392" y="27728"/>
                </a:lnTo>
                <a:lnTo>
                  <a:pt x="7703" y="30028"/>
                </a:lnTo>
                <a:lnTo>
                  <a:pt x="6419" y="31312"/>
                </a:lnTo>
                <a:lnTo>
                  <a:pt x="4108" y="29001"/>
                </a:lnTo>
                <a:lnTo>
                  <a:pt x="1798" y="31312"/>
                </a:lnTo>
                <a:lnTo>
                  <a:pt x="524" y="30028"/>
                </a:lnTo>
                <a:lnTo>
                  <a:pt x="2835" y="27728"/>
                </a:lnTo>
                <a:lnTo>
                  <a:pt x="524" y="25417"/>
                </a:lnTo>
                <a:lnTo>
                  <a:pt x="1798" y="24133"/>
                </a:lnTo>
                <a:lnTo>
                  <a:pt x="4108" y="26444"/>
                </a:lnTo>
                <a:lnTo>
                  <a:pt x="6419" y="24133"/>
                </a:lnTo>
                <a:close/>
                <a:moveTo>
                  <a:pt x="1798" y="23610"/>
                </a:moveTo>
                <a:lnTo>
                  <a:pt x="1" y="25417"/>
                </a:lnTo>
                <a:lnTo>
                  <a:pt x="2311" y="27728"/>
                </a:lnTo>
                <a:lnTo>
                  <a:pt x="1" y="30028"/>
                </a:lnTo>
                <a:lnTo>
                  <a:pt x="1798" y="31835"/>
                </a:lnTo>
                <a:lnTo>
                  <a:pt x="4108" y="29525"/>
                </a:lnTo>
                <a:lnTo>
                  <a:pt x="6419" y="31835"/>
                </a:lnTo>
                <a:lnTo>
                  <a:pt x="8226" y="30028"/>
                </a:lnTo>
                <a:lnTo>
                  <a:pt x="5916" y="27728"/>
                </a:lnTo>
                <a:lnTo>
                  <a:pt x="8226" y="25417"/>
                </a:lnTo>
                <a:lnTo>
                  <a:pt x="6419" y="23610"/>
                </a:lnTo>
                <a:lnTo>
                  <a:pt x="4108" y="25920"/>
                </a:lnTo>
                <a:lnTo>
                  <a:pt x="1798" y="236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1"/>
          </p:nvPr>
        </p:nvSpPr>
        <p:spPr>
          <a:xfrm>
            <a:off x="719988" y="171015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2"/>
          </p:nvPr>
        </p:nvSpPr>
        <p:spPr>
          <a:xfrm>
            <a:off x="3274952" y="1710158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3"/>
          </p:nvPr>
        </p:nvSpPr>
        <p:spPr>
          <a:xfrm>
            <a:off x="719988" y="327020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4"/>
          </p:nvPr>
        </p:nvSpPr>
        <p:spPr>
          <a:xfrm>
            <a:off x="3274952" y="327020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5"/>
          </p:nvPr>
        </p:nvSpPr>
        <p:spPr>
          <a:xfrm>
            <a:off x="5829916" y="1710158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6"/>
          </p:nvPr>
        </p:nvSpPr>
        <p:spPr>
          <a:xfrm>
            <a:off x="5829916" y="327020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subTitle" idx="7"/>
          </p:nvPr>
        </p:nvSpPr>
        <p:spPr>
          <a:xfrm>
            <a:off x="720000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subTitle" idx="8"/>
          </p:nvPr>
        </p:nvSpPr>
        <p:spPr>
          <a:xfrm>
            <a:off x="3274952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subTitle" idx="9"/>
          </p:nvPr>
        </p:nvSpPr>
        <p:spPr>
          <a:xfrm>
            <a:off x="5829925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subTitle" idx="13"/>
          </p:nvPr>
        </p:nvSpPr>
        <p:spPr>
          <a:xfrm>
            <a:off x="719988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subTitle" idx="14"/>
          </p:nvPr>
        </p:nvSpPr>
        <p:spPr>
          <a:xfrm>
            <a:off x="3274952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subTitle" idx="15"/>
          </p:nvPr>
        </p:nvSpPr>
        <p:spPr>
          <a:xfrm>
            <a:off x="5829925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532647" y="4753975"/>
            <a:ext cx="4078705" cy="698114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24"/>
                </a:moveTo>
                <a:lnTo>
                  <a:pt x="104502" y="9050"/>
                </a:lnTo>
                <a:lnTo>
                  <a:pt x="104502" y="1722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23"/>
                </a:lnTo>
                <a:lnTo>
                  <a:pt x="375" y="9050"/>
                </a:lnTo>
                <a:lnTo>
                  <a:pt x="8890" y="524"/>
                </a:lnTo>
                <a:lnTo>
                  <a:pt x="17597" y="9242"/>
                </a:lnTo>
                <a:lnTo>
                  <a:pt x="26316" y="524"/>
                </a:lnTo>
                <a:lnTo>
                  <a:pt x="35024" y="9242"/>
                </a:lnTo>
                <a:lnTo>
                  <a:pt x="43731" y="524"/>
                </a:lnTo>
                <a:lnTo>
                  <a:pt x="52439" y="9242"/>
                </a:lnTo>
                <a:lnTo>
                  <a:pt x="61147" y="524"/>
                </a:lnTo>
                <a:lnTo>
                  <a:pt x="69854" y="9242"/>
                </a:lnTo>
                <a:lnTo>
                  <a:pt x="78562" y="524"/>
                </a:lnTo>
                <a:lnTo>
                  <a:pt x="87269" y="9242"/>
                </a:lnTo>
                <a:lnTo>
                  <a:pt x="95977" y="524"/>
                </a:lnTo>
                <a:close/>
                <a:moveTo>
                  <a:pt x="8890" y="0"/>
                </a:moveTo>
                <a:lnTo>
                  <a:pt x="1" y="8889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2"/>
                </a:lnTo>
                <a:lnTo>
                  <a:pt x="17597" y="17950"/>
                </a:lnTo>
                <a:lnTo>
                  <a:pt x="26316" y="9242"/>
                </a:lnTo>
                <a:lnTo>
                  <a:pt x="35024" y="17950"/>
                </a:lnTo>
                <a:lnTo>
                  <a:pt x="43731" y="9242"/>
                </a:lnTo>
                <a:lnTo>
                  <a:pt x="52439" y="17950"/>
                </a:lnTo>
                <a:lnTo>
                  <a:pt x="61147" y="9242"/>
                </a:lnTo>
                <a:lnTo>
                  <a:pt x="69854" y="17950"/>
                </a:lnTo>
                <a:lnTo>
                  <a:pt x="78562" y="9242"/>
                </a:lnTo>
                <a:lnTo>
                  <a:pt x="87269" y="17950"/>
                </a:lnTo>
                <a:lnTo>
                  <a:pt x="95977" y="9242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889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0"/>
          <p:cNvGrpSpPr/>
          <p:nvPr/>
        </p:nvGrpSpPr>
        <p:grpSpPr>
          <a:xfrm>
            <a:off x="137274" y="71082"/>
            <a:ext cx="2255540" cy="373950"/>
            <a:chOff x="739249" y="-2659143"/>
            <a:chExt cx="2255540" cy="373950"/>
          </a:xfrm>
        </p:grpSpPr>
        <p:sp>
          <p:nvSpPr>
            <p:cNvPr id="357" name="Google Shape;357;p20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8237861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9" name="Google Shape;439;p23"/>
          <p:cNvGrpSpPr/>
          <p:nvPr/>
        </p:nvGrpSpPr>
        <p:grpSpPr>
          <a:xfrm rot="5400000">
            <a:off x="4391816" y="-181192"/>
            <a:ext cx="360386" cy="1441373"/>
            <a:chOff x="125830" y="1513767"/>
            <a:chExt cx="430415" cy="1721659"/>
          </a:xfrm>
        </p:grpSpPr>
        <p:sp>
          <p:nvSpPr>
            <p:cNvPr id="440" name="Google Shape;440;p23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68200" cy="20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0" y="4325"/>
            <a:ext cx="2819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3919975" y="1069300"/>
            <a:ext cx="438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1"/>
          </p:nvPr>
        </p:nvSpPr>
        <p:spPr>
          <a:xfrm>
            <a:off x="3919975" y="1784550"/>
            <a:ext cx="4383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2" name="Google Shape;132;p7"/>
          <p:cNvGrpSpPr/>
          <p:nvPr/>
        </p:nvGrpSpPr>
        <p:grpSpPr>
          <a:xfrm>
            <a:off x="8614303" y="1851008"/>
            <a:ext cx="360386" cy="1441373"/>
            <a:chOff x="125830" y="1513767"/>
            <a:chExt cx="430415" cy="1721659"/>
          </a:xfrm>
        </p:grpSpPr>
        <p:sp>
          <p:nvSpPr>
            <p:cNvPr id="133" name="Google Shape;133;p7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/>
          <p:nvPr/>
        </p:nvSpPr>
        <p:spPr>
          <a:xfrm>
            <a:off x="172552" y="182607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1" name="Google Shape;141;p8"/>
          <p:cNvGrpSpPr/>
          <p:nvPr/>
        </p:nvGrpSpPr>
        <p:grpSpPr>
          <a:xfrm>
            <a:off x="1872247" y="-62504"/>
            <a:ext cx="5399507" cy="519818"/>
            <a:chOff x="-1943216" y="3950083"/>
            <a:chExt cx="5399507" cy="519818"/>
          </a:xfrm>
        </p:grpSpPr>
        <p:sp>
          <p:nvSpPr>
            <p:cNvPr id="142" name="Google Shape;142;p8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691137" y="2647495"/>
            <a:ext cx="192341" cy="1727897"/>
            <a:chOff x="7374487" y="-2000805"/>
            <a:chExt cx="192341" cy="1727897"/>
          </a:xfrm>
        </p:grpSpPr>
        <p:sp>
          <p:nvSpPr>
            <p:cNvPr id="162" name="Google Shape;162;p8"/>
            <p:cNvSpPr/>
            <p:nvPr/>
          </p:nvSpPr>
          <p:spPr>
            <a:xfrm>
              <a:off x="7374487" y="-200080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374487" y="-161733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374487" y="-1233292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374487" y="-849297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374487" y="-46524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9"/>
          <p:cNvSpPr/>
          <p:nvPr/>
        </p:nvSpPr>
        <p:spPr>
          <a:xfrm rot="10800000">
            <a:off x="103188" y="192015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 rot="-5400000">
            <a:off x="7650474" y="1206457"/>
            <a:ext cx="2255540" cy="373950"/>
            <a:chOff x="739249" y="-2659143"/>
            <a:chExt cx="2255540" cy="373950"/>
          </a:xfrm>
        </p:grpSpPr>
        <p:sp>
          <p:nvSpPr>
            <p:cNvPr id="174" name="Google Shape;174;p9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5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0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"/>
          <p:cNvSpPr/>
          <p:nvPr/>
        </p:nvSpPr>
        <p:spPr>
          <a:xfrm rot="10800000">
            <a:off x="103188" y="4603990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0"/>
          <p:cNvGrpSpPr/>
          <p:nvPr/>
        </p:nvGrpSpPr>
        <p:grpSpPr>
          <a:xfrm rot="10800000">
            <a:off x="8617439" y="7"/>
            <a:ext cx="360386" cy="1441373"/>
            <a:chOff x="125830" y="1513767"/>
            <a:chExt cx="430415" cy="1721659"/>
          </a:xfrm>
        </p:grpSpPr>
        <p:sp>
          <p:nvSpPr>
            <p:cNvPr id="190" name="Google Shape;190;p10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0"/>
          <p:cNvSpPr/>
          <p:nvPr/>
        </p:nvSpPr>
        <p:spPr>
          <a:xfrm rot="10800000">
            <a:off x="103199" y="17732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537900"/>
            <a:ext cx="65760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subTitle" idx="1"/>
          </p:nvPr>
        </p:nvSpPr>
        <p:spPr>
          <a:xfrm>
            <a:off x="1284000" y="3681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0" y="4325"/>
            <a:ext cx="9144000" cy="17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461025" y="-148187"/>
            <a:ext cx="4078705" cy="698114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24"/>
                </a:moveTo>
                <a:lnTo>
                  <a:pt x="104502" y="9050"/>
                </a:lnTo>
                <a:lnTo>
                  <a:pt x="104502" y="1722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23"/>
                </a:lnTo>
                <a:lnTo>
                  <a:pt x="375" y="9050"/>
                </a:lnTo>
                <a:lnTo>
                  <a:pt x="8890" y="524"/>
                </a:lnTo>
                <a:lnTo>
                  <a:pt x="17597" y="9242"/>
                </a:lnTo>
                <a:lnTo>
                  <a:pt x="26316" y="524"/>
                </a:lnTo>
                <a:lnTo>
                  <a:pt x="35024" y="9242"/>
                </a:lnTo>
                <a:lnTo>
                  <a:pt x="43731" y="524"/>
                </a:lnTo>
                <a:lnTo>
                  <a:pt x="52439" y="9242"/>
                </a:lnTo>
                <a:lnTo>
                  <a:pt x="61147" y="524"/>
                </a:lnTo>
                <a:lnTo>
                  <a:pt x="69854" y="9242"/>
                </a:lnTo>
                <a:lnTo>
                  <a:pt x="78562" y="524"/>
                </a:lnTo>
                <a:lnTo>
                  <a:pt x="87269" y="9242"/>
                </a:lnTo>
                <a:lnTo>
                  <a:pt x="95977" y="524"/>
                </a:lnTo>
                <a:close/>
                <a:moveTo>
                  <a:pt x="8890" y="0"/>
                </a:moveTo>
                <a:lnTo>
                  <a:pt x="1" y="8889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2"/>
                </a:lnTo>
                <a:lnTo>
                  <a:pt x="17597" y="17950"/>
                </a:lnTo>
                <a:lnTo>
                  <a:pt x="26316" y="9242"/>
                </a:lnTo>
                <a:lnTo>
                  <a:pt x="35024" y="17950"/>
                </a:lnTo>
                <a:lnTo>
                  <a:pt x="43731" y="9242"/>
                </a:lnTo>
                <a:lnTo>
                  <a:pt x="52439" y="17950"/>
                </a:lnTo>
                <a:lnTo>
                  <a:pt x="61147" y="9242"/>
                </a:lnTo>
                <a:lnTo>
                  <a:pt x="69854" y="17950"/>
                </a:lnTo>
                <a:lnTo>
                  <a:pt x="78562" y="9242"/>
                </a:lnTo>
                <a:lnTo>
                  <a:pt x="87269" y="17950"/>
                </a:lnTo>
                <a:lnTo>
                  <a:pt x="95977" y="9242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889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5461025" y="529064"/>
            <a:ext cx="4078705" cy="698114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35"/>
                </a:moveTo>
                <a:lnTo>
                  <a:pt x="104502" y="9050"/>
                </a:lnTo>
                <a:lnTo>
                  <a:pt x="104502" y="1723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33"/>
                </a:lnTo>
                <a:lnTo>
                  <a:pt x="375" y="9050"/>
                </a:lnTo>
                <a:lnTo>
                  <a:pt x="8890" y="535"/>
                </a:lnTo>
                <a:lnTo>
                  <a:pt x="17597" y="9243"/>
                </a:lnTo>
                <a:lnTo>
                  <a:pt x="26316" y="535"/>
                </a:lnTo>
                <a:lnTo>
                  <a:pt x="35024" y="9243"/>
                </a:lnTo>
                <a:lnTo>
                  <a:pt x="43731" y="535"/>
                </a:lnTo>
                <a:lnTo>
                  <a:pt x="52439" y="9243"/>
                </a:lnTo>
                <a:lnTo>
                  <a:pt x="61147" y="535"/>
                </a:lnTo>
                <a:lnTo>
                  <a:pt x="69854" y="9243"/>
                </a:lnTo>
                <a:lnTo>
                  <a:pt x="78562" y="535"/>
                </a:lnTo>
                <a:lnTo>
                  <a:pt x="87269" y="9243"/>
                </a:lnTo>
                <a:lnTo>
                  <a:pt x="95977" y="535"/>
                </a:lnTo>
                <a:close/>
                <a:moveTo>
                  <a:pt x="8890" y="0"/>
                </a:moveTo>
                <a:lnTo>
                  <a:pt x="54" y="8846"/>
                </a:lnTo>
                <a:lnTo>
                  <a:pt x="1" y="8900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3"/>
                </a:lnTo>
                <a:lnTo>
                  <a:pt x="17597" y="17950"/>
                </a:lnTo>
                <a:lnTo>
                  <a:pt x="26316" y="9243"/>
                </a:lnTo>
                <a:lnTo>
                  <a:pt x="35024" y="17950"/>
                </a:lnTo>
                <a:lnTo>
                  <a:pt x="43731" y="9243"/>
                </a:lnTo>
                <a:lnTo>
                  <a:pt x="52439" y="17950"/>
                </a:lnTo>
                <a:lnTo>
                  <a:pt x="61147" y="9243"/>
                </a:lnTo>
                <a:lnTo>
                  <a:pt x="69854" y="17950"/>
                </a:lnTo>
                <a:lnTo>
                  <a:pt x="78562" y="9243"/>
                </a:lnTo>
                <a:lnTo>
                  <a:pt x="87269" y="17950"/>
                </a:lnTo>
                <a:lnTo>
                  <a:pt x="95977" y="9243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900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166302" y="298394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83075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3007070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1857740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581735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2432405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4156400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2133725" y="128307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8"/>
          </p:nvPr>
        </p:nvSpPr>
        <p:spPr>
          <a:xfrm>
            <a:off x="2133725" y="185774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9"/>
          </p:nvPr>
        </p:nvSpPr>
        <p:spPr>
          <a:xfrm>
            <a:off x="2133725" y="243240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3"/>
          </p:nvPr>
        </p:nvSpPr>
        <p:spPr>
          <a:xfrm>
            <a:off x="2133725" y="300707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4"/>
          </p:nvPr>
        </p:nvSpPr>
        <p:spPr>
          <a:xfrm>
            <a:off x="2133725" y="358173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5"/>
          </p:nvPr>
        </p:nvSpPr>
        <p:spPr>
          <a:xfrm>
            <a:off x="2133725" y="415640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6324600" y="4325"/>
            <a:ext cx="2819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8213297" y="335038"/>
            <a:ext cx="434961" cy="1683169"/>
          </a:xfrm>
          <a:custGeom>
            <a:avLst/>
            <a:gdLst/>
            <a:ahLst/>
            <a:cxnLst/>
            <a:rect l="l" t="t" r="r" b="b"/>
            <a:pathLst>
              <a:path w="8227" h="31836" extrusionOk="0">
                <a:moveTo>
                  <a:pt x="6419" y="535"/>
                </a:moveTo>
                <a:lnTo>
                  <a:pt x="7703" y="1809"/>
                </a:lnTo>
                <a:lnTo>
                  <a:pt x="5392" y="4119"/>
                </a:lnTo>
                <a:lnTo>
                  <a:pt x="7703" y="6430"/>
                </a:lnTo>
                <a:lnTo>
                  <a:pt x="6419" y="7702"/>
                </a:lnTo>
                <a:lnTo>
                  <a:pt x="4108" y="5392"/>
                </a:lnTo>
                <a:lnTo>
                  <a:pt x="1798" y="7702"/>
                </a:lnTo>
                <a:lnTo>
                  <a:pt x="524" y="6430"/>
                </a:lnTo>
                <a:lnTo>
                  <a:pt x="2835" y="4119"/>
                </a:lnTo>
                <a:lnTo>
                  <a:pt x="524" y="1809"/>
                </a:lnTo>
                <a:lnTo>
                  <a:pt x="1798" y="535"/>
                </a:lnTo>
                <a:lnTo>
                  <a:pt x="4108" y="2846"/>
                </a:lnTo>
                <a:lnTo>
                  <a:pt x="6419" y="535"/>
                </a:lnTo>
                <a:close/>
                <a:moveTo>
                  <a:pt x="1798" y="0"/>
                </a:moveTo>
                <a:lnTo>
                  <a:pt x="1" y="1809"/>
                </a:lnTo>
                <a:lnTo>
                  <a:pt x="2311" y="4119"/>
                </a:lnTo>
                <a:lnTo>
                  <a:pt x="1" y="6430"/>
                </a:lnTo>
                <a:lnTo>
                  <a:pt x="1798" y="8237"/>
                </a:lnTo>
                <a:lnTo>
                  <a:pt x="4108" y="5927"/>
                </a:lnTo>
                <a:lnTo>
                  <a:pt x="6419" y="8237"/>
                </a:lnTo>
                <a:lnTo>
                  <a:pt x="8226" y="6430"/>
                </a:lnTo>
                <a:lnTo>
                  <a:pt x="5916" y="4119"/>
                </a:lnTo>
                <a:lnTo>
                  <a:pt x="8226" y="1809"/>
                </a:lnTo>
                <a:lnTo>
                  <a:pt x="6419" y="0"/>
                </a:lnTo>
                <a:lnTo>
                  <a:pt x="4108" y="2311"/>
                </a:lnTo>
                <a:lnTo>
                  <a:pt x="1798" y="0"/>
                </a:lnTo>
                <a:close/>
                <a:moveTo>
                  <a:pt x="6419" y="12335"/>
                </a:moveTo>
                <a:lnTo>
                  <a:pt x="7703" y="13607"/>
                </a:lnTo>
                <a:lnTo>
                  <a:pt x="5392" y="15918"/>
                </a:lnTo>
                <a:lnTo>
                  <a:pt x="7703" y="18228"/>
                </a:lnTo>
                <a:lnTo>
                  <a:pt x="6419" y="19502"/>
                </a:lnTo>
                <a:lnTo>
                  <a:pt x="4108" y="17202"/>
                </a:lnTo>
                <a:lnTo>
                  <a:pt x="1798" y="19502"/>
                </a:lnTo>
                <a:lnTo>
                  <a:pt x="524" y="18228"/>
                </a:lnTo>
                <a:lnTo>
                  <a:pt x="2835" y="15918"/>
                </a:lnTo>
                <a:lnTo>
                  <a:pt x="524" y="13607"/>
                </a:lnTo>
                <a:lnTo>
                  <a:pt x="1798" y="12335"/>
                </a:lnTo>
                <a:lnTo>
                  <a:pt x="4108" y="14645"/>
                </a:lnTo>
                <a:lnTo>
                  <a:pt x="6419" y="12335"/>
                </a:lnTo>
                <a:close/>
                <a:moveTo>
                  <a:pt x="1798" y="11810"/>
                </a:moveTo>
                <a:lnTo>
                  <a:pt x="1" y="13607"/>
                </a:lnTo>
                <a:lnTo>
                  <a:pt x="2311" y="15918"/>
                </a:lnTo>
                <a:lnTo>
                  <a:pt x="1" y="18228"/>
                </a:lnTo>
                <a:lnTo>
                  <a:pt x="1798" y="20037"/>
                </a:lnTo>
                <a:lnTo>
                  <a:pt x="4108" y="17726"/>
                </a:lnTo>
                <a:lnTo>
                  <a:pt x="6419" y="20037"/>
                </a:lnTo>
                <a:lnTo>
                  <a:pt x="8226" y="18228"/>
                </a:lnTo>
                <a:lnTo>
                  <a:pt x="5916" y="15918"/>
                </a:lnTo>
                <a:lnTo>
                  <a:pt x="8226" y="13607"/>
                </a:lnTo>
                <a:lnTo>
                  <a:pt x="6419" y="11810"/>
                </a:lnTo>
                <a:lnTo>
                  <a:pt x="4108" y="14121"/>
                </a:lnTo>
                <a:lnTo>
                  <a:pt x="1798" y="11810"/>
                </a:lnTo>
                <a:close/>
                <a:moveTo>
                  <a:pt x="6419" y="24133"/>
                </a:moveTo>
                <a:lnTo>
                  <a:pt x="7703" y="25417"/>
                </a:lnTo>
                <a:lnTo>
                  <a:pt x="5392" y="27728"/>
                </a:lnTo>
                <a:lnTo>
                  <a:pt x="7703" y="30028"/>
                </a:lnTo>
                <a:lnTo>
                  <a:pt x="6419" y="31312"/>
                </a:lnTo>
                <a:lnTo>
                  <a:pt x="4108" y="29001"/>
                </a:lnTo>
                <a:lnTo>
                  <a:pt x="1798" y="31312"/>
                </a:lnTo>
                <a:lnTo>
                  <a:pt x="524" y="30028"/>
                </a:lnTo>
                <a:lnTo>
                  <a:pt x="2835" y="27728"/>
                </a:lnTo>
                <a:lnTo>
                  <a:pt x="524" y="25417"/>
                </a:lnTo>
                <a:lnTo>
                  <a:pt x="1798" y="24133"/>
                </a:lnTo>
                <a:lnTo>
                  <a:pt x="4108" y="26444"/>
                </a:lnTo>
                <a:lnTo>
                  <a:pt x="6419" y="24133"/>
                </a:lnTo>
                <a:close/>
                <a:moveTo>
                  <a:pt x="1798" y="23610"/>
                </a:moveTo>
                <a:lnTo>
                  <a:pt x="1" y="25417"/>
                </a:lnTo>
                <a:lnTo>
                  <a:pt x="2311" y="27728"/>
                </a:lnTo>
                <a:lnTo>
                  <a:pt x="1" y="30028"/>
                </a:lnTo>
                <a:lnTo>
                  <a:pt x="1798" y="31835"/>
                </a:lnTo>
                <a:lnTo>
                  <a:pt x="4108" y="29525"/>
                </a:lnTo>
                <a:lnTo>
                  <a:pt x="6419" y="31835"/>
                </a:lnTo>
                <a:lnTo>
                  <a:pt x="8226" y="30028"/>
                </a:lnTo>
                <a:lnTo>
                  <a:pt x="5916" y="27728"/>
                </a:lnTo>
                <a:lnTo>
                  <a:pt x="8226" y="25417"/>
                </a:lnTo>
                <a:lnTo>
                  <a:pt x="6419" y="23610"/>
                </a:lnTo>
                <a:lnTo>
                  <a:pt x="4108" y="25920"/>
                </a:lnTo>
                <a:lnTo>
                  <a:pt x="1798" y="2361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8129025" y="4302242"/>
            <a:ext cx="603511" cy="603511"/>
          </a:xfrm>
          <a:custGeom>
            <a:avLst/>
            <a:gdLst/>
            <a:ahLst/>
            <a:cxnLst/>
            <a:rect l="l" t="t" r="r" b="b"/>
            <a:pathLst>
              <a:path w="11415" h="11415" extrusionOk="0">
                <a:moveTo>
                  <a:pt x="11040" y="374"/>
                </a:moveTo>
                <a:lnTo>
                  <a:pt x="11040" y="10965"/>
                </a:lnTo>
                <a:lnTo>
                  <a:pt x="9222" y="10965"/>
                </a:lnTo>
                <a:lnTo>
                  <a:pt x="9222" y="3926"/>
                </a:lnTo>
                <a:lnTo>
                  <a:pt x="8901" y="3798"/>
                </a:lnTo>
                <a:lnTo>
                  <a:pt x="1808" y="10890"/>
                </a:lnTo>
                <a:lnTo>
                  <a:pt x="525" y="9607"/>
                </a:lnTo>
                <a:lnTo>
                  <a:pt x="7617" y="2514"/>
                </a:lnTo>
                <a:lnTo>
                  <a:pt x="7478" y="2193"/>
                </a:lnTo>
                <a:lnTo>
                  <a:pt x="450" y="2193"/>
                </a:lnTo>
                <a:lnTo>
                  <a:pt x="450" y="374"/>
                </a:lnTo>
                <a:close/>
                <a:moveTo>
                  <a:pt x="75" y="0"/>
                </a:moveTo>
                <a:lnTo>
                  <a:pt x="75" y="2568"/>
                </a:lnTo>
                <a:lnTo>
                  <a:pt x="7029" y="2568"/>
                </a:lnTo>
                <a:lnTo>
                  <a:pt x="1" y="9607"/>
                </a:lnTo>
                <a:lnTo>
                  <a:pt x="1808" y="11414"/>
                </a:lnTo>
                <a:lnTo>
                  <a:pt x="8847" y="4386"/>
                </a:lnTo>
                <a:lnTo>
                  <a:pt x="8847" y="11340"/>
                </a:lnTo>
                <a:lnTo>
                  <a:pt x="11414" y="11340"/>
                </a:lnTo>
                <a:lnTo>
                  <a:pt x="114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5" r:id="rId11"/>
    <p:sldLayoutId id="2147483666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>
            <a:spLocks noGrp="1"/>
          </p:cNvSpPr>
          <p:nvPr>
            <p:ph type="ctrTitle"/>
          </p:nvPr>
        </p:nvSpPr>
        <p:spPr>
          <a:xfrm>
            <a:off x="1326956" y="1441216"/>
            <a:ext cx="6392100" cy="1471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System </a:t>
            </a:r>
            <a:endParaRPr dirty="0"/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1"/>
          </p:nvPr>
        </p:nvSpPr>
        <p:spPr>
          <a:xfrm>
            <a:off x="1107710" y="2913020"/>
            <a:ext cx="639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Discentes</a:t>
            </a:r>
            <a:r>
              <a:rPr lang="en-GB" b="1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Deve, Yuren Carolina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Nhambombe Junior, Amosse </a:t>
            </a:r>
            <a:r>
              <a:rPr lang="en-GB" dirty="0" err="1" smtClean="0"/>
              <a:t>Jasse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Miro, Lino Pedro</a:t>
            </a:r>
          </a:p>
          <a:p>
            <a:pPr marL="0" lvl="0" indent="0" algn="l"/>
            <a:r>
              <a:rPr lang="en-GB" dirty="0" smtClean="0"/>
              <a:t>Mussacate, </a:t>
            </a:r>
            <a:r>
              <a:rPr lang="en-GB" dirty="0"/>
              <a:t>M</a:t>
            </a:r>
            <a:r>
              <a:rPr lang="en-GB" dirty="0" smtClean="0"/>
              <a:t>arvin Ernesto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Nhampalela, Ginêncio</a:t>
            </a:r>
          </a:p>
        </p:txBody>
      </p:sp>
      <p:sp>
        <p:nvSpPr>
          <p:cNvPr id="474" name="Google Shape;474;p28"/>
          <p:cNvSpPr/>
          <p:nvPr/>
        </p:nvSpPr>
        <p:spPr>
          <a:xfrm>
            <a:off x="7707452" y="3870382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8"/>
          <p:cNvGrpSpPr/>
          <p:nvPr/>
        </p:nvGrpSpPr>
        <p:grpSpPr>
          <a:xfrm>
            <a:off x="1872322" y="279596"/>
            <a:ext cx="5399507" cy="519818"/>
            <a:chOff x="-1943216" y="3950083"/>
            <a:chExt cx="5399507" cy="519818"/>
          </a:xfrm>
        </p:grpSpPr>
        <p:sp>
          <p:nvSpPr>
            <p:cNvPr id="476" name="Google Shape;476;p28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80" y="1001503"/>
            <a:ext cx="897442" cy="86154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66728" y="1128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b="1" dirty="0">
                <a:solidFill>
                  <a:schemeClr val="tx1"/>
                </a:solidFill>
              </a:rPr>
              <a:t>Universidade Eduardo Mondlane</a:t>
            </a:r>
            <a:endParaRPr lang="pt-BR" dirty="0">
              <a:solidFill>
                <a:schemeClr val="tx1"/>
              </a:solidFill>
            </a:endParaRPr>
          </a:p>
          <a:p>
            <a:pPr lvl="0" algn="ctr"/>
            <a:r>
              <a:rPr lang="pt-BR" b="1" dirty="0">
                <a:solidFill>
                  <a:schemeClr val="tx1"/>
                </a:solidFill>
              </a:rPr>
              <a:t>Faculdade de Engenharia</a:t>
            </a:r>
            <a:endParaRPr lang="pt-BR" dirty="0">
              <a:solidFill>
                <a:schemeClr val="tx1"/>
              </a:solidFill>
            </a:endParaRPr>
          </a:p>
          <a:p>
            <a:pPr lvl="0" algn="ctr"/>
            <a:r>
              <a:rPr lang="pt-BR" sz="1200" b="1" dirty="0">
                <a:solidFill>
                  <a:schemeClr val="tx1"/>
                </a:solidFill>
              </a:rPr>
              <a:t>Departamento de Eletrotecnia</a:t>
            </a:r>
            <a:endParaRPr lang="pt-BR" sz="1200" dirty="0">
              <a:solidFill>
                <a:schemeClr val="tx1"/>
              </a:solidFill>
            </a:endParaRPr>
          </a:p>
          <a:p>
            <a:pPr lvl="0" algn="ctr"/>
            <a:endParaRPr lang="pt-BR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0000" y="1215749"/>
            <a:ext cx="8424000" cy="3631824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Comando lsb_release:</a:t>
            </a:r>
            <a:endParaRPr lang="en-US" sz="1800" dirty="0"/>
          </a:p>
          <a:p>
            <a:pPr marL="152400" indent="0">
              <a:buNone/>
            </a:pPr>
            <a:r>
              <a:rPr lang="pt-BR" sz="1800" b="1" dirty="0"/>
              <a:t>lsb_release -a: </a:t>
            </a:r>
            <a:r>
              <a:rPr lang="pt-BR" sz="1800" dirty="0"/>
              <a:t>exibe informações sobre a distribuição Linux, como nome, versão e codinome</a:t>
            </a:r>
            <a:r>
              <a:rPr lang="pt-BR" sz="1800" dirty="0" smtClean="0"/>
              <a:t>.</a:t>
            </a:r>
            <a:endParaRPr lang="en-US" sz="1800" dirty="0"/>
          </a:p>
          <a:p>
            <a:pPr marL="152400" indent="0">
              <a:buNone/>
            </a:pPr>
            <a:r>
              <a:rPr lang="pt-BR" sz="1800" b="1" dirty="0"/>
              <a:t>Comando cat /etc/os-release:</a:t>
            </a:r>
            <a:endParaRPr lang="en-US" sz="1800" b="1" dirty="0"/>
          </a:p>
          <a:p>
            <a:pPr marL="152400" indent="0">
              <a:buNone/>
            </a:pPr>
            <a:r>
              <a:rPr lang="pt-BR" sz="1800" dirty="0"/>
              <a:t>Mostra informações similares ao lsb_release, mas com algumas diferenças na formatação.</a:t>
            </a:r>
            <a:endParaRPr lang="en-US" sz="1800" dirty="0"/>
          </a:p>
          <a:p>
            <a:pPr marL="152400" indent="0">
              <a:buNone/>
            </a:pPr>
            <a:r>
              <a:rPr lang="pt-BR" sz="1800" b="1" dirty="0"/>
              <a:t>Comando rpm -qa:</a:t>
            </a:r>
            <a:endParaRPr lang="en-US" sz="1800" b="1" dirty="0"/>
          </a:p>
          <a:p>
            <a:pPr marL="152400" indent="0">
              <a:buNone/>
            </a:pPr>
            <a:r>
              <a:rPr lang="pt-BR" sz="1800" dirty="0"/>
              <a:t>Lista todos os pacotes RPM instalados no sistema, incluindo nome, versão e arquitetura.</a:t>
            </a:r>
            <a:endParaRPr lang="en-US" sz="1800" dirty="0"/>
          </a:p>
          <a:p>
            <a:pPr marL="152400" indent="0">
              <a:buNone/>
            </a:pPr>
            <a:r>
              <a:rPr lang="pt-BR" sz="1800" b="1" dirty="0"/>
              <a:t>Comando apt list --installed:</a:t>
            </a:r>
            <a:endParaRPr lang="en-US" sz="1800" b="1" dirty="0"/>
          </a:p>
          <a:p>
            <a:pPr marL="152400" indent="0">
              <a:buNone/>
            </a:pPr>
            <a:r>
              <a:rPr lang="pt-BR" sz="1800" dirty="0"/>
              <a:t>Lista todos os pacotes Debian instalados no sistema, incluindo nome, versão e arquitetura.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63" y="445025"/>
            <a:ext cx="540152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29076" y="685800"/>
            <a:ext cx="6958425" cy="1282800"/>
          </a:xfrm>
        </p:spPr>
        <p:txBody>
          <a:bodyPr/>
          <a:lstStyle/>
          <a:p>
            <a:r>
              <a:rPr lang="pt-BR" sz="2400" dirty="0"/>
              <a:t>Recursos do Sistema: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2075" y="994050"/>
            <a:ext cx="6392100" cy="475800"/>
          </a:xfrm>
        </p:spPr>
        <p:txBody>
          <a:bodyPr/>
          <a:lstStyle/>
          <a:p>
            <a:r>
              <a:rPr lang="pt-BR" dirty="0"/>
              <a:t> </a:t>
            </a:r>
          </a:p>
          <a:p>
            <a:pPr algn="l"/>
            <a:r>
              <a:rPr lang="pt-BR" b="1" dirty="0"/>
              <a:t>Comando top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Exibe uma lista em tempo real dos processos em execução, ordenados por uso da CPU.</a:t>
            </a:r>
          </a:p>
          <a:p>
            <a:pPr algn="l"/>
            <a:r>
              <a:rPr lang="pt-BR" dirty="0"/>
              <a:t>Permite monitorar o uso da CPU, memória, swap e outros recursos do sistema</a:t>
            </a:r>
            <a:r>
              <a:rPr lang="pt-BR" dirty="0" smtClean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Comando htop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Interface gráfica interativa para monitorar os processos e recursos do sistema.</a:t>
            </a:r>
          </a:p>
          <a:p>
            <a:pPr algn="l"/>
            <a:r>
              <a:rPr lang="pt-BR" dirty="0"/>
              <a:t>Permite navegar, filtrar e ordenar processos, além de matar processos e visualizar informações detalhadas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10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9225" y="1187550"/>
            <a:ext cx="6392100" cy="475800"/>
          </a:xfrm>
        </p:spPr>
        <p:txBody>
          <a:bodyPr/>
          <a:lstStyle/>
          <a:p>
            <a:pPr algn="l"/>
            <a:r>
              <a:rPr lang="pt-BR" b="1" dirty="0"/>
              <a:t>Comando free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Exibe informações sobre a memória RAM disponível, usada e livre, assim como swap</a:t>
            </a:r>
            <a:r>
              <a:rPr lang="pt-BR" dirty="0" smtClean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Comando df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Mostra o uso do disco rígido em cada partição, incluindo espaço total, usado, disponível e ponto de montagem.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908400"/>
            <a:ext cx="4781550" cy="863250"/>
          </a:xfrm>
        </p:spPr>
        <p:txBody>
          <a:bodyPr/>
          <a:lstStyle/>
          <a:p>
            <a:r>
              <a:rPr lang="pt-BR" sz="2400" dirty="0"/>
              <a:t>Uptime e Tempo de Atividade: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1425675"/>
            <a:ext cx="6392100" cy="475800"/>
          </a:xfrm>
        </p:spPr>
        <p:txBody>
          <a:bodyPr/>
          <a:lstStyle/>
          <a:p>
            <a:r>
              <a:rPr lang="pt-BR" dirty="0"/>
              <a:t> </a:t>
            </a:r>
          </a:p>
          <a:p>
            <a:pPr algn="l"/>
            <a:r>
              <a:rPr lang="pt-BR" b="1" dirty="0"/>
              <a:t>Comando uptime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Exibe o tempo que o sistema está ligado desde a última inicialização, assim como a carga média da CPU nos últimos 1, 5 e 15 minutos</a:t>
            </a:r>
            <a:r>
              <a:rPr lang="pt-BR" dirty="0" smtClean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Comando w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Mostra informações sobre os usuários conectados ao sistema, incluindo nome, tempo de login, terminal e tempo ocioso.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2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2075" y="841725"/>
            <a:ext cx="1900650" cy="463200"/>
          </a:xfrm>
        </p:spPr>
        <p:txBody>
          <a:bodyPr/>
          <a:lstStyle/>
          <a:p>
            <a:r>
              <a:rPr lang="pt-BR" sz="2400" dirty="0"/>
              <a:t>Rede: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2075" y="1216125"/>
            <a:ext cx="6392100" cy="475800"/>
          </a:xfrm>
        </p:spPr>
        <p:txBody>
          <a:bodyPr/>
          <a:lstStyle/>
          <a:p>
            <a:pPr algn="l"/>
            <a:r>
              <a:rPr lang="pt-BR" b="1" dirty="0" smtClean="0"/>
              <a:t>Comando </a:t>
            </a:r>
            <a:r>
              <a:rPr lang="pt-BR" b="1" dirty="0"/>
              <a:t>ifconfig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Exibe informações sobre as interfaces de rede ativas, incluindo endereço IP, máscara de rede, gateway padrão e MTU.</a:t>
            </a:r>
          </a:p>
          <a:p>
            <a:pPr algn="l"/>
            <a:endParaRPr lang="pt-BR" b="1" dirty="0" smtClean="0"/>
          </a:p>
          <a:p>
            <a:pPr algn="l"/>
            <a:r>
              <a:rPr lang="pt-BR" b="1" dirty="0" smtClean="0"/>
              <a:t>Comando </a:t>
            </a:r>
            <a:r>
              <a:rPr lang="pt-BR" b="1" dirty="0"/>
              <a:t>ip addr:</a:t>
            </a:r>
            <a:endParaRPr lang="pt-BR" dirty="0"/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Mostra </a:t>
            </a:r>
            <a:r>
              <a:rPr lang="pt-BR" dirty="0"/>
              <a:t>informações mais detalhadas sobre as interfaces de rede, incluindo endereços IPv6, configurações de </a:t>
            </a:r>
            <a:r>
              <a:rPr lang="pt-BR" dirty="0" smtClean="0"/>
              <a:t>roteamento.</a:t>
            </a:r>
            <a:endParaRPr lang="pt-BR" dirty="0"/>
          </a:p>
          <a:p>
            <a:pPr algn="l"/>
            <a:endParaRPr lang="pt-BR" b="1" dirty="0" smtClean="0"/>
          </a:p>
          <a:p>
            <a:pPr algn="l"/>
            <a:r>
              <a:rPr lang="pt-BR" b="1" dirty="0" smtClean="0"/>
              <a:t>Comando </a:t>
            </a:r>
            <a:r>
              <a:rPr lang="pt-BR" b="1" dirty="0"/>
              <a:t>ping</a:t>
            </a:r>
            <a:r>
              <a:rPr lang="pt-BR" b="1" dirty="0" smtClean="0"/>
              <a:t>:</a:t>
            </a:r>
            <a:endParaRPr lang="pt-BR" dirty="0" smtClean="0"/>
          </a:p>
          <a:p>
            <a:pPr algn="l"/>
            <a:r>
              <a:rPr lang="pt-BR" dirty="0" smtClean="0"/>
              <a:t>Verifica </a:t>
            </a:r>
            <a:r>
              <a:rPr lang="pt-BR" dirty="0"/>
              <a:t>a conectividade com um determinado host ou endereço IP.</a:t>
            </a:r>
          </a:p>
        </p:txBody>
      </p:sp>
    </p:spTree>
    <p:extLst>
      <p:ext uri="{BB962C8B-B14F-4D97-AF65-F5344CB8AC3E}">
        <p14:creationId xmlns:p14="http://schemas.microsoft.com/office/powerpoint/2010/main" val="247502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700" y="717900"/>
            <a:ext cx="3100800" cy="977550"/>
          </a:xfrm>
        </p:spPr>
        <p:txBody>
          <a:bodyPr/>
          <a:lstStyle/>
          <a:p>
            <a:r>
              <a:rPr lang="pt-BR" sz="2400" dirty="0"/>
              <a:t>Logs do Sistema: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700" y="1073250"/>
            <a:ext cx="6392100" cy="475800"/>
          </a:xfrm>
        </p:spPr>
        <p:txBody>
          <a:bodyPr/>
          <a:lstStyle/>
          <a:p>
            <a:pPr algn="l"/>
            <a:r>
              <a:rPr lang="pt-BR" b="1" dirty="0"/>
              <a:t> </a:t>
            </a:r>
            <a:endParaRPr lang="pt-BR" dirty="0"/>
          </a:p>
          <a:p>
            <a:pPr algn="l"/>
            <a:r>
              <a:rPr lang="pt-BR" b="1" dirty="0"/>
              <a:t>Comando dmesg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Exibe o buffer de mensagens do kernel, que contém informações sobre inicialização do sistema, hardware e software</a:t>
            </a:r>
            <a:r>
              <a:rPr lang="pt-BR" dirty="0" smtClean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Comando journalctl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Mostra os logs do sistema, incluindo mensagens de erro, avisos e informações.</a:t>
            </a:r>
          </a:p>
          <a:p>
            <a:pPr algn="l"/>
            <a:r>
              <a:rPr lang="pt-BR" dirty="0"/>
              <a:t>Permite filtrar e pesquisar logs por data, hora, serviço e outros critérios.</a:t>
            </a:r>
          </a:p>
        </p:txBody>
      </p:sp>
    </p:spTree>
    <p:extLst>
      <p:ext uri="{BB962C8B-B14F-4D97-AF65-F5344CB8AC3E}">
        <p14:creationId xmlns:p14="http://schemas.microsoft.com/office/powerpoint/2010/main" val="156958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1125" y="-310800"/>
            <a:ext cx="3853275" cy="1610100"/>
          </a:xfrm>
        </p:spPr>
        <p:txBody>
          <a:bodyPr/>
          <a:lstStyle/>
          <a:p>
            <a:r>
              <a:rPr lang="pt-BR" sz="2400" dirty="0"/>
              <a:t>Ferramentas Gráficas: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9725" y="1061400"/>
            <a:ext cx="6392100" cy="475800"/>
          </a:xfrm>
        </p:spPr>
        <p:txBody>
          <a:bodyPr/>
          <a:lstStyle/>
          <a:p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pPr algn="l"/>
            <a:r>
              <a:rPr lang="pt-BR" b="1" dirty="0"/>
              <a:t>KDE System Monitor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Ferramenta gráfica para monitorar o uso da CPU, memória, swap, disco rígido, rede e outros recursos do sistema</a:t>
            </a:r>
            <a:r>
              <a:rPr lang="pt-BR" dirty="0" smtClean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Gnome System Monitor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Similar ao KDE System Monitor, mas para o ambiente de desktop Gnome.</a:t>
            </a:r>
          </a:p>
        </p:txBody>
      </p:sp>
    </p:spTree>
    <p:extLst>
      <p:ext uri="{BB962C8B-B14F-4D97-AF65-F5344CB8AC3E}">
        <p14:creationId xmlns:p14="http://schemas.microsoft.com/office/powerpoint/2010/main" val="354458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52925" y="946275"/>
            <a:ext cx="6392100" cy="853725"/>
          </a:xfrm>
        </p:spPr>
        <p:txBody>
          <a:bodyPr/>
          <a:lstStyle/>
          <a:p>
            <a:r>
              <a:rPr lang="pt-BR" sz="2400" dirty="0"/>
              <a:t>Documentação: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600" y="1324200"/>
            <a:ext cx="6392100" cy="475800"/>
          </a:xfrm>
        </p:spPr>
        <p:txBody>
          <a:bodyPr/>
          <a:lstStyle/>
          <a:p>
            <a:r>
              <a:rPr lang="pt-BR" dirty="0"/>
              <a:t> </a:t>
            </a:r>
          </a:p>
          <a:p>
            <a:pPr algn="l"/>
            <a:r>
              <a:rPr lang="pt-BR" b="1" dirty="0"/>
              <a:t>Man pages</a:t>
            </a:r>
            <a:r>
              <a:rPr lang="pt-BR" b="1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Páginas de manual online para cada comando Linux.</a:t>
            </a:r>
          </a:p>
          <a:p>
            <a:pPr algn="l"/>
            <a:r>
              <a:rPr lang="pt-BR" dirty="0"/>
              <a:t>Acesse a página de manual de um comando com o comando man seguido do nome</a:t>
            </a:r>
          </a:p>
        </p:txBody>
      </p:sp>
    </p:spTree>
    <p:extLst>
      <p:ext uri="{BB962C8B-B14F-4D97-AF65-F5344CB8AC3E}">
        <p14:creationId xmlns:p14="http://schemas.microsoft.com/office/powerpoint/2010/main" val="45401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1175" y="127350"/>
            <a:ext cx="6392100" cy="1610100"/>
          </a:xfrm>
        </p:spPr>
        <p:txBody>
          <a:bodyPr/>
          <a:lstStyle/>
          <a:p>
            <a:r>
              <a:rPr lang="pt-BR" sz="2400" dirty="0"/>
              <a:t>Conclusão: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1175" y="1882875"/>
            <a:ext cx="6392100" cy="475800"/>
          </a:xfrm>
        </p:spPr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conhecimento dos comandos para obter informações do sistema </a:t>
            </a:r>
            <a:r>
              <a:rPr lang="pt-BR" dirty="0" smtClean="0"/>
              <a:t>é essencial </a:t>
            </a:r>
            <a:r>
              <a:rPr lang="pt-BR" dirty="0"/>
              <a:t>para administradores de sistemas Linux. A familiaridade com essas ferramentas permite solucionar problemas, monitorar o desempenho e garantir a segurança e estabilidade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43783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2029837"/>
            <a:ext cx="7704000" cy="115434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OBRIGADO!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topicos</a:t>
            </a:r>
            <a:endParaRPr dirty="0"/>
          </a:p>
        </p:txBody>
      </p:sp>
      <p:sp>
        <p:nvSpPr>
          <p:cNvPr id="509" name="Google Shape;509;p30"/>
          <p:cNvSpPr txBox="1">
            <a:spLocks noGrp="1"/>
          </p:cNvSpPr>
          <p:nvPr>
            <p:ph type="title" idx="2"/>
          </p:nvPr>
        </p:nvSpPr>
        <p:spPr>
          <a:xfrm>
            <a:off x="713225" y="1283075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title" idx="3"/>
          </p:nvPr>
        </p:nvSpPr>
        <p:spPr>
          <a:xfrm>
            <a:off x="713225" y="3007070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1" name="Google Shape;511;p30"/>
          <p:cNvSpPr txBox="1">
            <a:spLocks noGrp="1"/>
          </p:cNvSpPr>
          <p:nvPr>
            <p:ph type="title" idx="4"/>
          </p:nvPr>
        </p:nvSpPr>
        <p:spPr>
          <a:xfrm>
            <a:off x="713225" y="1857740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title" idx="5"/>
          </p:nvPr>
        </p:nvSpPr>
        <p:spPr>
          <a:xfrm>
            <a:off x="713225" y="3581735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title" idx="6"/>
          </p:nvPr>
        </p:nvSpPr>
        <p:spPr>
          <a:xfrm>
            <a:off x="713225" y="2432405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title" idx="7"/>
          </p:nvPr>
        </p:nvSpPr>
        <p:spPr>
          <a:xfrm>
            <a:off x="713225" y="4156400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15" name="Google Shape;515;p30"/>
          <p:cNvSpPr txBox="1">
            <a:spLocks noGrp="1"/>
          </p:cNvSpPr>
          <p:nvPr>
            <p:ph type="subTitle" idx="1"/>
          </p:nvPr>
        </p:nvSpPr>
        <p:spPr>
          <a:xfrm>
            <a:off x="2133725" y="128307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516" name="Google Shape;516;p30"/>
          <p:cNvSpPr txBox="1">
            <a:spLocks noGrp="1"/>
          </p:cNvSpPr>
          <p:nvPr>
            <p:ph type="subTitle" idx="8"/>
          </p:nvPr>
        </p:nvSpPr>
        <p:spPr>
          <a:xfrm>
            <a:off x="2133725" y="2141950"/>
            <a:ext cx="3494700" cy="163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b="1" dirty="0" smtClean="0"/>
              <a:t>Hardware e  </a:t>
            </a:r>
            <a:r>
              <a:rPr lang="pt-BR" b="1" dirty="0"/>
              <a:t>Software</a:t>
            </a:r>
            <a:endParaRPr lang="pt-BR" dirty="0"/>
          </a:p>
          <a:p>
            <a:pPr marL="0" lvl="0" indent="0"/>
            <a:endParaRPr dirty="0"/>
          </a:p>
        </p:txBody>
      </p:sp>
      <p:sp>
        <p:nvSpPr>
          <p:cNvPr id="517" name="Google Shape;517;p30"/>
          <p:cNvSpPr txBox="1">
            <a:spLocks noGrp="1"/>
          </p:cNvSpPr>
          <p:nvPr>
            <p:ph type="subTitle" idx="9"/>
          </p:nvPr>
        </p:nvSpPr>
        <p:spPr>
          <a:xfrm>
            <a:off x="2133725" y="243240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pt-BR" b="1" dirty="0" smtClean="0"/>
          </a:p>
          <a:p>
            <a:pPr marL="0" indent="0"/>
            <a:r>
              <a:rPr lang="pt-BR" b="1" dirty="0" smtClean="0"/>
              <a:t>Recursos </a:t>
            </a:r>
            <a:r>
              <a:rPr lang="pt-BR" b="1" dirty="0"/>
              <a:t>do Sistema</a:t>
            </a:r>
            <a:endParaRPr lang="pt-BR" dirty="0"/>
          </a:p>
          <a:p>
            <a:pPr marL="0" lvl="0" indent="0"/>
            <a:endParaRPr dirty="0"/>
          </a:p>
        </p:txBody>
      </p:sp>
      <p:sp>
        <p:nvSpPr>
          <p:cNvPr id="518" name="Google Shape;518;p30"/>
          <p:cNvSpPr txBox="1">
            <a:spLocks noGrp="1"/>
          </p:cNvSpPr>
          <p:nvPr>
            <p:ph type="subTitle" idx="13"/>
          </p:nvPr>
        </p:nvSpPr>
        <p:spPr>
          <a:xfrm>
            <a:off x="2133724" y="3007070"/>
            <a:ext cx="4190875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b="1" dirty="0"/>
              <a:t>Uptime e Tempo de Atividade</a:t>
            </a:r>
            <a:endParaRPr lang="pt-BR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14"/>
          </p:nvPr>
        </p:nvSpPr>
        <p:spPr>
          <a:xfrm>
            <a:off x="2133724" y="3581735"/>
            <a:ext cx="4066659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b="1" dirty="0" smtClean="0"/>
              <a:t>Rede e Logs do Sistema</a:t>
            </a:r>
            <a:endParaRPr lang="pt-BR" b="1"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subTitle" idx="15"/>
          </p:nvPr>
        </p:nvSpPr>
        <p:spPr>
          <a:xfrm>
            <a:off x="2133725" y="415640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b="1" dirty="0" smtClean="0"/>
              <a:t>Feramentas Gráficas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4266467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>
            <a:spLocks noGrp="1"/>
          </p:cNvSpPr>
          <p:nvPr>
            <p:ph type="title"/>
          </p:nvPr>
        </p:nvSpPr>
        <p:spPr>
          <a:xfrm>
            <a:off x="3919975" y="1069300"/>
            <a:ext cx="438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O que é sistema de informação?</a:t>
            </a:r>
            <a:endParaRPr lang="en-US" dirty="0"/>
          </a:p>
        </p:txBody>
      </p:sp>
      <p:sp>
        <p:nvSpPr>
          <p:cNvPr id="526" name="Google Shape;526;p31"/>
          <p:cNvSpPr txBox="1">
            <a:spLocks noGrp="1"/>
          </p:cNvSpPr>
          <p:nvPr>
            <p:ph type="subTitle" idx="1"/>
          </p:nvPr>
        </p:nvSpPr>
        <p:spPr>
          <a:xfrm>
            <a:off x="3919975" y="1784550"/>
            <a:ext cx="4383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/>
              <a:t>Um sistema de informação é um conjunto organizado de componentes interligados que coletam, processam, armazenam e distribuem informações para apoiar a tomada de decisões, o </a:t>
            </a:r>
            <a:r>
              <a:rPr lang="pt-BR" sz="1600" dirty="0" smtClean="0"/>
              <a:t>controle </a:t>
            </a:r>
            <a:r>
              <a:rPr lang="pt-BR" sz="1600" dirty="0"/>
              <a:t>e a coordenação dentro de uma </a:t>
            </a:r>
            <a:r>
              <a:rPr lang="pt-BR" sz="1600" dirty="0" smtClean="0"/>
              <a:t>organização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27" name="Google Shape;527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065" r="39364"/>
          <a:stretch/>
        </p:blipFill>
        <p:spPr>
          <a:xfrm>
            <a:off x="713225" y="539500"/>
            <a:ext cx="2787000" cy="4064502"/>
          </a:xfrm>
          <a:prstGeom prst="rect">
            <a:avLst/>
          </a:prstGeom>
        </p:spPr>
      </p:pic>
      <p:sp>
        <p:nvSpPr>
          <p:cNvPr id="528" name="Google Shape;528;p31"/>
          <p:cNvSpPr/>
          <p:nvPr/>
        </p:nvSpPr>
        <p:spPr>
          <a:xfrm>
            <a:off x="0" y="4718968"/>
            <a:ext cx="3624059" cy="620297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24"/>
                </a:moveTo>
                <a:lnTo>
                  <a:pt x="104502" y="9050"/>
                </a:lnTo>
                <a:lnTo>
                  <a:pt x="104502" y="1722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23"/>
                </a:lnTo>
                <a:lnTo>
                  <a:pt x="375" y="9050"/>
                </a:lnTo>
                <a:lnTo>
                  <a:pt x="8890" y="524"/>
                </a:lnTo>
                <a:lnTo>
                  <a:pt x="17597" y="9242"/>
                </a:lnTo>
                <a:lnTo>
                  <a:pt x="26316" y="524"/>
                </a:lnTo>
                <a:lnTo>
                  <a:pt x="35024" y="9242"/>
                </a:lnTo>
                <a:lnTo>
                  <a:pt x="43731" y="524"/>
                </a:lnTo>
                <a:lnTo>
                  <a:pt x="52439" y="9242"/>
                </a:lnTo>
                <a:lnTo>
                  <a:pt x="61147" y="524"/>
                </a:lnTo>
                <a:lnTo>
                  <a:pt x="69854" y="9242"/>
                </a:lnTo>
                <a:lnTo>
                  <a:pt x="78562" y="524"/>
                </a:lnTo>
                <a:lnTo>
                  <a:pt x="87269" y="9242"/>
                </a:lnTo>
                <a:lnTo>
                  <a:pt x="95977" y="524"/>
                </a:lnTo>
                <a:close/>
                <a:moveTo>
                  <a:pt x="8890" y="0"/>
                </a:moveTo>
                <a:lnTo>
                  <a:pt x="1" y="8889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2"/>
                </a:lnTo>
                <a:lnTo>
                  <a:pt x="17597" y="17950"/>
                </a:lnTo>
                <a:lnTo>
                  <a:pt x="26316" y="9242"/>
                </a:lnTo>
                <a:lnTo>
                  <a:pt x="35024" y="17950"/>
                </a:lnTo>
                <a:lnTo>
                  <a:pt x="43731" y="9242"/>
                </a:lnTo>
                <a:lnTo>
                  <a:pt x="52439" y="17950"/>
                </a:lnTo>
                <a:lnTo>
                  <a:pt x="61147" y="9242"/>
                </a:lnTo>
                <a:lnTo>
                  <a:pt x="69854" y="17950"/>
                </a:lnTo>
                <a:lnTo>
                  <a:pt x="78562" y="9242"/>
                </a:lnTo>
                <a:lnTo>
                  <a:pt x="87269" y="17950"/>
                </a:lnTo>
                <a:lnTo>
                  <a:pt x="95977" y="9242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889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>
            <a:spLocks noGrp="1"/>
          </p:cNvSpPr>
          <p:nvPr>
            <p:ph type="subTitle" idx="6"/>
          </p:nvPr>
        </p:nvSpPr>
        <p:spPr>
          <a:xfrm>
            <a:off x="1362125" y="2971172"/>
            <a:ext cx="3085500" cy="746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Relevância</a:t>
            </a:r>
            <a:endParaRPr sz="2000" dirty="0"/>
          </a:p>
        </p:txBody>
      </p:sp>
      <p:sp>
        <p:nvSpPr>
          <p:cNvPr id="584" name="Google Shape;584;p35"/>
          <p:cNvSpPr txBox="1">
            <a:spLocks noGrp="1"/>
          </p:cNvSpPr>
          <p:nvPr>
            <p:ph type="title"/>
          </p:nvPr>
        </p:nvSpPr>
        <p:spPr>
          <a:xfrm>
            <a:off x="212942" y="445025"/>
            <a:ext cx="8505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Caracteristicas do Sistemas de Informação</a:t>
            </a:r>
            <a:endParaRPr dirty="0"/>
          </a:p>
        </p:txBody>
      </p:sp>
      <p:sp>
        <p:nvSpPr>
          <p:cNvPr id="585" name="Google Shape;585;p35"/>
          <p:cNvSpPr txBox="1">
            <a:spLocks noGrp="1"/>
          </p:cNvSpPr>
          <p:nvPr>
            <p:ph type="subTitle" idx="1"/>
          </p:nvPr>
        </p:nvSpPr>
        <p:spPr>
          <a:xfrm>
            <a:off x="1362125" y="1620176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86" name="Google Shape;586;p35"/>
          <p:cNvSpPr txBox="1">
            <a:spLocks noGrp="1"/>
          </p:cNvSpPr>
          <p:nvPr>
            <p:ph type="subTitle" idx="2"/>
          </p:nvPr>
        </p:nvSpPr>
        <p:spPr>
          <a:xfrm>
            <a:off x="5350926" y="1620176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87" name="Google Shape;587;p35"/>
          <p:cNvSpPr txBox="1">
            <a:spLocks noGrp="1"/>
          </p:cNvSpPr>
          <p:nvPr>
            <p:ph type="subTitle" idx="3"/>
          </p:nvPr>
        </p:nvSpPr>
        <p:spPr>
          <a:xfrm>
            <a:off x="1362125" y="3300775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88" name="Google Shape;588;p35"/>
          <p:cNvSpPr txBox="1">
            <a:spLocks noGrp="1"/>
          </p:cNvSpPr>
          <p:nvPr>
            <p:ph type="subTitle" idx="4"/>
          </p:nvPr>
        </p:nvSpPr>
        <p:spPr>
          <a:xfrm>
            <a:off x="5427112" y="3312679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</a:t>
            </a:r>
            <a:endParaRPr dirty="0"/>
          </a:p>
        </p:txBody>
      </p:sp>
      <p:sp>
        <p:nvSpPr>
          <p:cNvPr id="589" name="Google Shape;589;p35"/>
          <p:cNvSpPr txBox="1">
            <a:spLocks noGrp="1"/>
          </p:cNvSpPr>
          <p:nvPr>
            <p:ph type="subTitle" idx="5"/>
          </p:nvPr>
        </p:nvSpPr>
        <p:spPr>
          <a:xfrm>
            <a:off x="1336187" y="1206482"/>
            <a:ext cx="3085500" cy="827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Fluxo Independente</a:t>
            </a:r>
            <a:endParaRPr sz="2000" dirty="0"/>
          </a:p>
        </p:txBody>
      </p:sp>
      <p:sp>
        <p:nvSpPr>
          <p:cNvPr id="590" name="Google Shape;590;p35"/>
          <p:cNvSpPr txBox="1">
            <a:spLocks noGrp="1"/>
          </p:cNvSpPr>
          <p:nvPr>
            <p:ph type="subTitle" idx="7"/>
          </p:nvPr>
        </p:nvSpPr>
        <p:spPr>
          <a:xfrm>
            <a:off x="5350900" y="1305313"/>
            <a:ext cx="3085500" cy="728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Integração</a:t>
            </a:r>
            <a:endParaRPr sz="2000" dirty="0"/>
          </a:p>
        </p:txBody>
      </p:sp>
      <p:sp>
        <p:nvSpPr>
          <p:cNvPr id="591" name="Google Shape;591;p35"/>
          <p:cNvSpPr txBox="1">
            <a:spLocks noGrp="1"/>
          </p:cNvSpPr>
          <p:nvPr>
            <p:ph type="subTitle" idx="8"/>
          </p:nvPr>
        </p:nvSpPr>
        <p:spPr>
          <a:xfrm>
            <a:off x="5350900" y="2985900"/>
            <a:ext cx="3085500" cy="732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Diretrizes</a:t>
            </a:r>
            <a:endParaRPr sz="2000" dirty="0"/>
          </a:p>
        </p:txBody>
      </p:sp>
      <p:sp>
        <p:nvSpPr>
          <p:cNvPr id="592" name="Google Shape;592;p35"/>
          <p:cNvSpPr/>
          <p:nvPr/>
        </p:nvSpPr>
        <p:spPr>
          <a:xfrm>
            <a:off x="713213" y="1312475"/>
            <a:ext cx="572700" cy="13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713213" y="2983963"/>
            <a:ext cx="572700" cy="13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4701988" y="1312475"/>
            <a:ext cx="572700" cy="13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4701988" y="2983963"/>
            <a:ext cx="572700" cy="13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786313" y="1464879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4775666" y="1464874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5"/>
          <p:cNvGrpSpPr/>
          <p:nvPr/>
        </p:nvGrpSpPr>
        <p:grpSpPr>
          <a:xfrm>
            <a:off x="789165" y="3139783"/>
            <a:ext cx="420796" cy="395746"/>
            <a:chOff x="-4211975" y="2783850"/>
            <a:chExt cx="291450" cy="274100"/>
          </a:xfrm>
        </p:grpSpPr>
        <p:sp>
          <p:nvSpPr>
            <p:cNvPr id="599" name="Google Shape;599;p35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5"/>
          <p:cNvSpPr/>
          <p:nvPr/>
        </p:nvSpPr>
        <p:spPr>
          <a:xfrm>
            <a:off x="4768284" y="3149437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Importancia</a:t>
            </a:r>
            <a:endParaRPr dirty="0"/>
          </a:p>
        </p:txBody>
      </p:sp>
      <p:sp>
        <p:nvSpPr>
          <p:cNvPr id="608" name="Google Shape;608;p36"/>
          <p:cNvSpPr txBox="1">
            <a:spLocks noGrp="1"/>
          </p:cNvSpPr>
          <p:nvPr>
            <p:ph type="subTitle" idx="1"/>
          </p:nvPr>
        </p:nvSpPr>
        <p:spPr>
          <a:xfrm>
            <a:off x="719988" y="171015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permitem monitorar continuamente a saúde e o desempenho dos sistemas Linux, identificando problemas antes que afetem os usuários finais.</a:t>
            </a:r>
            <a:endParaRPr dirty="0"/>
          </a:p>
        </p:txBody>
      </p:sp>
      <p:sp>
        <p:nvSpPr>
          <p:cNvPr id="609" name="Google Shape;609;p36"/>
          <p:cNvSpPr txBox="1">
            <a:spLocks noGrp="1"/>
          </p:cNvSpPr>
          <p:nvPr>
            <p:ph type="subTitle" idx="2"/>
          </p:nvPr>
        </p:nvSpPr>
        <p:spPr>
          <a:xfrm>
            <a:off x="3274951" y="1710158"/>
            <a:ext cx="2649859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 Através da análise de logs e </a:t>
            </a:r>
            <a:r>
              <a:rPr lang="pt-BR" dirty="0" smtClean="0"/>
              <a:t>eventos os sistema  de informação permitem a implementação rápida de medidas corretivas de vulnerabilidade</a:t>
            </a:r>
            <a:endParaRPr dirty="0"/>
          </a:p>
        </p:txBody>
      </p:sp>
      <p:sp>
        <p:nvSpPr>
          <p:cNvPr id="610" name="Google Shape;610;p36"/>
          <p:cNvSpPr txBox="1">
            <a:spLocks noGrp="1"/>
          </p:cNvSpPr>
          <p:nvPr>
            <p:ph type="subTitle" idx="3"/>
          </p:nvPr>
        </p:nvSpPr>
        <p:spPr>
          <a:xfrm>
            <a:off x="719987" y="3270200"/>
            <a:ext cx="2674565" cy="1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 os sistemas de informação auxiliam no planejamento de capacidade, permitindo a expansão ou realocação de recursos conforme necessário para atender às demandas futuras.</a:t>
            </a:r>
            <a:endParaRPr dirty="0"/>
          </a:p>
        </p:txBody>
      </p:sp>
      <p:sp>
        <p:nvSpPr>
          <p:cNvPr id="611" name="Google Shape;611;p36"/>
          <p:cNvSpPr txBox="1">
            <a:spLocks noGrp="1"/>
          </p:cNvSpPr>
          <p:nvPr>
            <p:ph type="subTitle" idx="4"/>
          </p:nvPr>
        </p:nvSpPr>
        <p:spPr>
          <a:xfrm>
            <a:off x="3274952" y="3270199"/>
            <a:ext cx="2404200" cy="1051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/>
              <a:t>fornecem </a:t>
            </a:r>
            <a:r>
              <a:rPr lang="pt-BR" dirty="0"/>
              <a:t>registros detalhados de atividades do sistema que podem ser auditados conforme necessári</a:t>
            </a:r>
            <a:endParaRPr dirty="0"/>
          </a:p>
        </p:txBody>
      </p:sp>
      <p:sp>
        <p:nvSpPr>
          <p:cNvPr id="612" name="Google Shape;612;p36"/>
          <p:cNvSpPr txBox="1">
            <a:spLocks noGrp="1"/>
          </p:cNvSpPr>
          <p:nvPr>
            <p:ph type="subTitle" idx="7"/>
          </p:nvPr>
        </p:nvSpPr>
        <p:spPr>
          <a:xfrm>
            <a:off x="720000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b="1" dirty="0"/>
              <a:t>Monitoramento Proativo</a:t>
            </a:r>
            <a:endParaRPr sz="1600" dirty="0"/>
          </a:p>
        </p:txBody>
      </p:sp>
      <p:sp>
        <p:nvSpPr>
          <p:cNvPr id="613" name="Google Shape;613;p36"/>
          <p:cNvSpPr txBox="1">
            <a:spLocks noGrp="1"/>
          </p:cNvSpPr>
          <p:nvPr>
            <p:ph type="subTitle" idx="8"/>
          </p:nvPr>
        </p:nvSpPr>
        <p:spPr>
          <a:xfrm>
            <a:off x="3274952" y="1177447"/>
            <a:ext cx="2404200" cy="612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b="1" dirty="0"/>
              <a:t>Detecção de </a:t>
            </a:r>
            <a:r>
              <a:rPr lang="en-US" sz="1600" b="1" dirty="0" smtClean="0"/>
              <a:t>Vulnerabilidades</a:t>
            </a:r>
            <a:endParaRPr sz="1600" dirty="0"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9"/>
          </p:nvPr>
        </p:nvSpPr>
        <p:spPr>
          <a:xfrm>
            <a:off x="5829916" y="1177447"/>
            <a:ext cx="2404200" cy="553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Otimização de Recursos:</a:t>
            </a:r>
            <a:endParaRPr sz="1600" dirty="0"/>
          </a:p>
        </p:txBody>
      </p:sp>
      <p:sp>
        <p:nvSpPr>
          <p:cNvPr id="615" name="Google Shape;615;p36"/>
          <p:cNvSpPr txBox="1">
            <a:spLocks noGrp="1"/>
          </p:cNvSpPr>
          <p:nvPr>
            <p:ph type="subTitle" idx="5"/>
          </p:nvPr>
        </p:nvSpPr>
        <p:spPr>
          <a:xfrm>
            <a:off x="5829916" y="1710158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sistemas de informação ajudam a otimizar a alocação de recursos e a evitar gargalos de desempenho.</a:t>
            </a:r>
            <a:endParaRPr dirty="0"/>
          </a:p>
        </p:txBody>
      </p:sp>
      <p:sp>
        <p:nvSpPr>
          <p:cNvPr id="616" name="Google Shape;616;p36"/>
          <p:cNvSpPr txBox="1">
            <a:spLocks noGrp="1"/>
          </p:cNvSpPr>
          <p:nvPr>
            <p:ph type="subTitle" idx="6"/>
          </p:nvPr>
        </p:nvSpPr>
        <p:spPr>
          <a:xfrm>
            <a:off x="5829915" y="3270200"/>
            <a:ext cx="2594083" cy="1164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os sistemas de informação fornecem dados cruciais para investigar e responder rapidamente, minimizando o tempo de inatividade e o impacto nos negócios..</a:t>
            </a:r>
            <a:endParaRPr dirty="0"/>
          </a:p>
        </p:txBody>
      </p:sp>
      <p:sp>
        <p:nvSpPr>
          <p:cNvPr id="617" name="Google Shape;617;p36"/>
          <p:cNvSpPr txBox="1">
            <a:spLocks noGrp="1"/>
          </p:cNvSpPr>
          <p:nvPr>
            <p:ph type="subTitle" idx="13"/>
          </p:nvPr>
        </p:nvSpPr>
        <p:spPr>
          <a:xfrm>
            <a:off x="719988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Planejamento de </a:t>
            </a:r>
            <a:r>
              <a:rPr lang="en-US" sz="1600" dirty="0" smtClean="0"/>
              <a:t>Capacidade</a:t>
            </a:r>
            <a:endParaRPr sz="1600" dirty="0"/>
          </a:p>
        </p:txBody>
      </p:sp>
      <p:sp>
        <p:nvSpPr>
          <p:cNvPr id="618" name="Google Shape;618;p36"/>
          <p:cNvSpPr txBox="1">
            <a:spLocks noGrp="1"/>
          </p:cNvSpPr>
          <p:nvPr>
            <p:ph type="subTitle" idx="14"/>
          </p:nvPr>
        </p:nvSpPr>
        <p:spPr>
          <a:xfrm>
            <a:off x="3274952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Conformidade e Auditoria</a:t>
            </a:r>
            <a:endParaRPr sz="1600" dirty="0"/>
          </a:p>
        </p:txBody>
      </p:sp>
      <p:sp>
        <p:nvSpPr>
          <p:cNvPr id="619" name="Google Shape;619;p36"/>
          <p:cNvSpPr txBox="1">
            <a:spLocks noGrp="1"/>
          </p:cNvSpPr>
          <p:nvPr>
            <p:ph type="subTitle" idx="15"/>
          </p:nvPr>
        </p:nvSpPr>
        <p:spPr>
          <a:xfrm>
            <a:off x="5829924" y="2705622"/>
            <a:ext cx="2594075" cy="54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600" b="1" dirty="0"/>
              <a:t>Resposta a Incidentes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>
            <a:spLocks noGrp="1"/>
          </p:cNvSpPr>
          <p:nvPr>
            <p:ph type="title"/>
          </p:nvPr>
        </p:nvSpPr>
        <p:spPr>
          <a:xfrm>
            <a:off x="137786" y="2537900"/>
            <a:ext cx="8304756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Informações do Sistema para ADMINISTRAÇÃO DE PLATAFORMAS lINUX</a:t>
            </a:r>
            <a:endParaRPr sz="3200"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1"/>
          </p:nvPr>
        </p:nvSpPr>
        <p:spPr>
          <a:xfrm>
            <a:off x="1284000" y="3681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HARDWARE</a:t>
            </a:r>
            <a:endParaRPr dirty="0"/>
          </a:p>
        </p:txBody>
      </p:sp>
      <p:sp>
        <p:nvSpPr>
          <p:cNvPr id="747" name="Google Shape;747;p44"/>
          <p:cNvSpPr txBox="1"/>
          <p:nvPr/>
        </p:nvSpPr>
        <p:spPr>
          <a:xfrm>
            <a:off x="880413" y="1244250"/>
            <a:ext cx="45390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800" b="1" dirty="0"/>
              <a:t>Comando uname: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968095" y="1895275"/>
            <a:ext cx="7887806" cy="248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uname -a</a:t>
            </a:r>
            <a:r>
              <a:rPr lang="pt-BR" sz="1800" dirty="0"/>
              <a:t>: exibe informações completas do sistema, como nome da máquina, sistema operacional, kernel, arquitetura e hardware</a:t>
            </a:r>
            <a:r>
              <a:rPr lang="pt-BR" sz="1800" dirty="0" smtClean="0"/>
              <a:t>.</a:t>
            </a:r>
          </a:p>
          <a:p>
            <a:endParaRPr lang="en-US" sz="1800" dirty="0"/>
          </a:p>
          <a:p>
            <a:r>
              <a:rPr lang="pt-BR" sz="1800" b="1" dirty="0"/>
              <a:t>uname -s</a:t>
            </a:r>
            <a:r>
              <a:rPr lang="pt-BR" sz="1800" dirty="0"/>
              <a:t>: exibe apenas o nome do kernel</a:t>
            </a:r>
            <a:r>
              <a:rPr lang="pt-BR" sz="1800" dirty="0" smtClean="0"/>
              <a:t>.</a:t>
            </a:r>
          </a:p>
          <a:p>
            <a:endParaRPr lang="en-US" sz="1800" dirty="0"/>
          </a:p>
          <a:p>
            <a:r>
              <a:rPr lang="pt-BR" sz="1800" b="1" dirty="0"/>
              <a:t>uname -n</a:t>
            </a:r>
            <a:r>
              <a:rPr lang="pt-BR" sz="1800" dirty="0"/>
              <a:t>: exibe o nome da máquina</a:t>
            </a:r>
            <a:r>
              <a:rPr lang="pt-BR" sz="1800" dirty="0" smtClean="0"/>
              <a:t>.</a:t>
            </a:r>
          </a:p>
          <a:p>
            <a:endParaRPr lang="en-US" sz="1800" dirty="0"/>
          </a:p>
          <a:p>
            <a:r>
              <a:rPr lang="pt-BR" sz="1800" b="1" dirty="0"/>
              <a:t>uname -m</a:t>
            </a:r>
            <a:r>
              <a:rPr lang="pt-BR" sz="1800" dirty="0"/>
              <a:t>: exibe a arquitetura do hardware.</a:t>
            </a:r>
            <a:endParaRPr lang="en-US" sz="1800" dirty="0"/>
          </a:p>
        </p:txBody>
      </p:sp>
      <p:sp>
        <p:nvSpPr>
          <p:cNvPr id="749" name="Google Shape;749;p44"/>
          <p:cNvSpPr txBox="1"/>
          <p:nvPr/>
        </p:nvSpPr>
        <p:spPr>
          <a:xfrm>
            <a:off x="4805637" y="2885343"/>
            <a:ext cx="45390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880413" y="3436660"/>
            <a:ext cx="45390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880413" y="3731900"/>
            <a:ext cx="45390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6240238" y="140910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1014608"/>
            <a:ext cx="8023167" cy="3344449"/>
          </a:xfrm>
        </p:spPr>
        <p:txBody>
          <a:bodyPr/>
          <a:lstStyle/>
          <a:p>
            <a:pPr algn="l"/>
            <a:r>
              <a:rPr lang="pt-BR" sz="1800" dirty="0"/>
              <a:t>Comando lshw</a:t>
            </a:r>
            <a:r>
              <a:rPr lang="pt-BR" sz="1800" dirty="0" smtClean="0"/>
              <a:t>:</a:t>
            </a:r>
            <a:br>
              <a:rPr lang="pt-BR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pt-BR" sz="1800" dirty="0"/>
              <a:t>lshw</a:t>
            </a:r>
            <a:r>
              <a:rPr lang="pt-BR" sz="1800" b="0" dirty="0"/>
              <a:t> -class all: lista todos os dispositivos de hardware e suas propriedades, como tipo, descrição, fabricante e versão</a:t>
            </a:r>
            <a:r>
              <a:rPr lang="pt-BR" sz="1800" b="0" dirty="0" smtClean="0"/>
              <a:t>.</a:t>
            </a:r>
            <a:br>
              <a:rPr lang="pt-BR" sz="1800" b="0" dirty="0" smtClean="0"/>
            </a:br>
            <a:r>
              <a:rPr lang="en-US" sz="1800" b="0" dirty="0"/>
              <a:t/>
            </a:r>
            <a:br>
              <a:rPr lang="en-US" sz="1800" b="0" dirty="0"/>
            </a:br>
            <a:r>
              <a:rPr lang="pt-BR" sz="1800" dirty="0"/>
              <a:t>lshw</a:t>
            </a:r>
            <a:r>
              <a:rPr lang="pt-BR" sz="1800" b="0" dirty="0"/>
              <a:t> -class system: exibe informações sobre a placa-mãe, BIOS e CPU</a:t>
            </a:r>
            <a:r>
              <a:rPr lang="pt-BR" sz="1800" b="0" dirty="0" smtClean="0"/>
              <a:t>.</a:t>
            </a:r>
            <a:br>
              <a:rPr lang="pt-BR" sz="1800" b="0" dirty="0" smtClean="0"/>
            </a:br>
            <a:r>
              <a:rPr lang="en-US" sz="1800" b="0" dirty="0"/>
              <a:t/>
            </a:r>
            <a:br>
              <a:rPr lang="en-US" sz="1800" b="0" dirty="0"/>
            </a:br>
            <a:r>
              <a:rPr lang="pt-BR" sz="1800" dirty="0"/>
              <a:t>lshw </a:t>
            </a:r>
            <a:r>
              <a:rPr lang="pt-BR" sz="1800" b="0" dirty="0"/>
              <a:t>-class memory: fornece detalhes sobre a memória RAM, incluindo tipo, velocidade e quantidade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544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19999" y="1215749"/>
            <a:ext cx="7522127" cy="3030573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Comando dmidecode</a:t>
            </a:r>
            <a:r>
              <a:rPr lang="pt-BR" sz="1800" b="1" dirty="0" smtClean="0"/>
              <a:t>:</a:t>
            </a:r>
          </a:p>
          <a:p>
            <a:pPr marL="152400" indent="0">
              <a:buNone/>
            </a:pPr>
            <a:endParaRPr lang="en-US" sz="1800" b="1" dirty="0"/>
          </a:p>
          <a:p>
            <a:pPr marL="152400" indent="0">
              <a:buNone/>
            </a:pPr>
            <a:r>
              <a:rPr lang="pt-BR" sz="1800" b="1" dirty="0"/>
              <a:t>dmidecode -t 2: </a:t>
            </a:r>
            <a:r>
              <a:rPr lang="pt-BR" sz="1800" dirty="0"/>
              <a:t>exibe informações detalhadas sobre a placa-mãe, como fabricante, modelo, número de série e chipset</a:t>
            </a:r>
            <a:r>
              <a:rPr lang="pt-BR" sz="1800" dirty="0" smtClean="0"/>
              <a:t>.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pt-BR" sz="1800" b="1" dirty="0"/>
              <a:t>dmidecode -t 4: </a:t>
            </a:r>
            <a:r>
              <a:rPr lang="pt-BR" sz="1800" dirty="0"/>
              <a:t>fornece detalhes sobre a memória RAM, incluindo slots, módulos e configurações de ECC</a:t>
            </a:r>
            <a:r>
              <a:rPr lang="pt-BR" sz="1800" dirty="0" smtClean="0"/>
              <a:t>.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pt-BR" sz="1800" b="1" dirty="0"/>
              <a:t>dmidecode -t 17</a:t>
            </a:r>
            <a:r>
              <a:rPr lang="pt-BR" sz="1800" dirty="0"/>
              <a:t>: exibe informações sobre o processador, como modelo, frequência, número de </a:t>
            </a:r>
            <a:r>
              <a:rPr lang="pt-BR" sz="1800" b="1" dirty="0"/>
              <a:t>núcleos e cache.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 System Pitch Deck by Slidesgo">
  <a:themeElements>
    <a:clrScheme name="Simple Light">
      <a:dk1>
        <a:srgbClr val="2D3142"/>
      </a:dk1>
      <a:lt1>
        <a:srgbClr val="D7D7D7"/>
      </a:lt1>
      <a:dk2>
        <a:srgbClr val="FFFFFF"/>
      </a:dk2>
      <a:lt2>
        <a:srgbClr val="9DF6F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1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629</Words>
  <Application>Microsoft Office PowerPoint</Application>
  <PresentationFormat>Apresentação no Ecrã (16:9)</PresentationFormat>
  <Paragraphs>143</Paragraphs>
  <Slides>19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7" baseType="lpstr">
      <vt:lpstr>Arial</vt:lpstr>
      <vt:lpstr>Lato Light</vt:lpstr>
      <vt:lpstr>Aldrich</vt:lpstr>
      <vt:lpstr>Nunito Light</vt:lpstr>
      <vt:lpstr>Raleway</vt:lpstr>
      <vt:lpstr>Lato</vt:lpstr>
      <vt:lpstr>Open Sans</vt:lpstr>
      <vt:lpstr>Information System Pitch Deck by Slidesgo</vt:lpstr>
      <vt:lpstr>Information System </vt:lpstr>
      <vt:lpstr>topicos</vt:lpstr>
      <vt:lpstr>O que é sistema de informação?</vt:lpstr>
      <vt:lpstr>Caracteristicas do Sistemas de Informação</vt:lpstr>
      <vt:lpstr>Importancia</vt:lpstr>
      <vt:lpstr>Informações do Sistema para ADMINISTRAÇÃO DE PLATAFORMAS lINUX</vt:lpstr>
      <vt:lpstr>HARDWARE</vt:lpstr>
      <vt:lpstr>Comando lshw:  lshw -class all: lista todos os dispositivos de hardware e suas propriedades, como tipo, descrição, fabricante e versão.  lshw -class system: exibe informações sobre a placa-mãe, BIOS e CPU.  lshw -class memory: fornece detalhes sobre a memória RAM, incluindo tipo, velocidade e quantidade</vt:lpstr>
      <vt:lpstr> </vt:lpstr>
      <vt:lpstr>Software</vt:lpstr>
      <vt:lpstr>Recursos do Sistema: </vt:lpstr>
      <vt:lpstr>Apresentação do PowerPoint</vt:lpstr>
      <vt:lpstr>Uptime e Tempo de Atividade: </vt:lpstr>
      <vt:lpstr>Rede:</vt:lpstr>
      <vt:lpstr>Logs do Sistema: </vt:lpstr>
      <vt:lpstr>Ferramentas Gráficas:</vt:lpstr>
      <vt:lpstr>Documentação: </vt:lpstr>
      <vt:lpstr>Conclusão: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</dc:title>
  <dc:creator>junior jasse</dc:creator>
  <cp:lastModifiedBy>Francisco</cp:lastModifiedBy>
  <cp:revision>21</cp:revision>
  <dcterms:modified xsi:type="dcterms:W3CDTF">2024-04-11T03:59:18Z</dcterms:modified>
</cp:coreProperties>
</file>