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  <p:sldId id="265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94660"/>
  </p:normalViewPr>
  <p:slideViewPr>
    <p:cSldViewPr>
      <p:cViewPr>
        <p:scale>
          <a:sx n="75" d="100"/>
          <a:sy n="75" d="100"/>
        </p:scale>
        <p:origin x="-102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6E71E-1AF7-4FAE-A6E1-CC273A7F0244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48D98-323D-446E-A691-A8DB1DA01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3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7174-C429-4860-970C-9FA17E4794C1}" type="datetime1">
              <a:rPr lang="pt-PT" smtClean="0"/>
              <a:t>08/05/2024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B18C-C49B-4510-A85D-9DEF4E5B132F}" type="datetime1">
              <a:rPr lang="pt-PT" smtClean="0"/>
              <a:t>08/05/2024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3DED-B136-4299-97CF-AE6D3A810C78}" type="datetime1">
              <a:rPr lang="pt-PT" smtClean="0"/>
              <a:t>08/05/2024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7539-DF0C-4AF5-A532-10169B6457E7}" type="datetime1">
              <a:rPr lang="pt-PT" smtClean="0"/>
              <a:t>08/05/2024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AE26-605F-41A9-B2B7-6BF8725D6F06}" type="datetime1">
              <a:rPr lang="pt-PT" smtClean="0"/>
              <a:t>08/05/2024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893-5B98-46CA-AA5C-5BBA5BE04253}" type="datetime1">
              <a:rPr lang="pt-PT" smtClean="0"/>
              <a:t>08/05/2024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84-FA37-4554-8E75-CD3DB3D2B275}" type="datetime1">
              <a:rPr lang="pt-PT" smtClean="0"/>
              <a:t>08/05/2024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59AE-7B1E-4D2B-B4FC-28DD078B7A75}" type="datetime1">
              <a:rPr lang="pt-PT" smtClean="0"/>
              <a:t>08/05/2024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E390-CBF9-4D02-9CD1-E5702AD03B12}" type="datetime1">
              <a:rPr lang="pt-PT" smtClean="0"/>
              <a:t>08/05/2024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D4A7-3EB7-4A19-8E69-B6E8D0C71D07}" type="datetime1">
              <a:rPr lang="pt-PT" smtClean="0"/>
              <a:t>08/05/2024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4DD-7813-42A1-83F6-D23AB682FAD6}" type="datetime1">
              <a:rPr lang="pt-PT" smtClean="0"/>
              <a:t>08/05/2024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618CCBC-7CF2-4468-974C-F19B51978800}" type="datetime1">
              <a:rPr lang="pt-PT" smtClean="0"/>
              <a:t>08/05/2024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304056"/>
            <a:ext cx="6334472" cy="161277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FACULDADE DE ENGENHARIA</a:t>
            </a:r>
            <a:b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DEPARTAMENTO DE ELECTROTECNIA</a:t>
            </a:r>
            <a:b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LICENCIATURA EM ENGENHARIA INFORM</a:t>
            </a: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ÁTICA</a:t>
            </a:r>
            <a:b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OPERATIVOS E PROGRAMAÇÃO CONCORRENTE</a:t>
            </a:r>
            <a:endParaRPr lang="pt-B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2912368" cy="1817215"/>
          </a:xfrm>
        </p:spPr>
        <p:txBody>
          <a:bodyPr/>
          <a:lstStyle/>
          <a:p>
            <a:pPr algn="l"/>
            <a:r>
              <a:rPr lang="pt-BR" dirty="0" smtClean="0"/>
              <a:t>Estudantes:</a:t>
            </a:r>
          </a:p>
          <a:p>
            <a:pPr algn="l"/>
            <a:r>
              <a:rPr lang="pt-BR" sz="1600" dirty="0" smtClean="0"/>
              <a:t>Lino, Miro Pedro Tipaneque</a:t>
            </a:r>
          </a:p>
          <a:p>
            <a:pPr algn="l"/>
            <a:r>
              <a:rPr lang="pt-BR" sz="1600" dirty="0" smtClean="0"/>
              <a:t>Maurício, Shelton</a:t>
            </a:r>
          </a:p>
          <a:p>
            <a:pPr algn="l"/>
            <a:r>
              <a:rPr lang="pt-BR" sz="1600" dirty="0" smtClean="0"/>
              <a:t>Semo, Agneila Karina Celestino</a:t>
            </a:r>
          </a:p>
          <a:p>
            <a:pPr algn="l"/>
            <a:r>
              <a:rPr lang="pt-BR" sz="1600" dirty="0" smtClean="0"/>
              <a:t>Sibiya, Ndiwani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1"/>
            <a:ext cx="1373103" cy="194421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139952" y="2132856"/>
            <a:ext cx="3744416" cy="1036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CONCORRENTE 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5148064" y="3501008"/>
            <a:ext cx="2912368" cy="181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/>
              <a:t>Docentes:</a:t>
            </a:r>
          </a:p>
          <a:p>
            <a:pPr algn="l"/>
            <a:r>
              <a:rPr lang="pt-BR" sz="1600" dirty="0" smtClean="0"/>
              <a:t>Msc. Délcio Chadreca, Engº.</a:t>
            </a:r>
          </a:p>
          <a:p>
            <a:pPr algn="l"/>
            <a:r>
              <a:rPr lang="pt-BR" sz="1600" dirty="0" smtClean="0"/>
              <a:t>Dr. Alfredo Covele</a:t>
            </a:r>
          </a:p>
        </p:txBody>
      </p:sp>
    </p:spTree>
    <p:extLst>
      <p:ext uri="{BB962C8B-B14F-4D97-AF65-F5344CB8AC3E}">
        <p14:creationId xmlns:p14="http://schemas.microsoft.com/office/powerpoint/2010/main" val="246218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10</a:t>
            </a:fld>
            <a:endParaRPr lang="pt-PT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9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Em ambientes concorrentes, há várias entidades executando de maneira independente e potencialmente compartilhando recursos, como memória, CPU e dispositivos de entrada/saída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A programação concorrente trata dos desafios associados à coordenação e sincronização dessas entidades para evitar condições de corrida, deadlock e outros problemas que podem surgir quando várias threads ou processos operam simultaneamente.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</a:t>
            </a:r>
            <a:endParaRPr lang="pt-BR" sz="4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000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várias técnicas e modelos de programação concorrente, </a:t>
            </a:r>
            <a:r>
              <a:rPr lang="pt-BR" dirty="0" smtClean="0"/>
              <a:t>incluindo:</a:t>
            </a:r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Threads</a:t>
            </a:r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Sincronização</a:t>
            </a:r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DeadLocks</a:t>
            </a:r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E outros</a:t>
            </a:r>
          </a:p>
          <a:p>
            <a:pPr marL="0" indent="0">
              <a:buNone/>
            </a:pPr>
            <a:r>
              <a:rPr lang="pt-BR" dirty="0" smtClean="0"/>
              <a:t>Algumas abordar-se-ão ao longo da apresentação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</a:t>
            </a:r>
            <a:endParaRPr lang="pt-BR" sz="4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86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THREAD</a:t>
            </a:r>
          </a:p>
          <a:p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uma forma de um processo dividir a si mesmo em duas ou mais tarefas, podendo executar elas </a:t>
            </a:r>
            <a:r>
              <a:rPr lang="pt-BR" dirty="0" smtClean="0"/>
              <a:t>concorrentemente.</a:t>
            </a:r>
          </a:p>
          <a:p>
            <a:r>
              <a:rPr lang="pt-BR" dirty="0"/>
              <a:t>O suporte a threads é oferecido pelos Sistemas Operacionais, ou por bibliotecas de algumas linguagens de programação.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Programação Multithread</a:t>
            </a:r>
            <a:endParaRPr lang="pt-BR" sz="4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1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public class Threading extends Thread{</a:t>
            </a:r>
            <a:br>
              <a:rPr lang="pt-BR" dirty="0"/>
            </a:br>
            <a:r>
              <a:rPr lang="pt-BR" dirty="0"/>
              <a:t>    public void run() {</a:t>
            </a:r>
            <a:br>
              <a:rPr lang="pt-BR" dirty="0"/>
            </a:br>
            <a:r>
              <a:rPr lang="pt-BR" dirty="0"/>
              <a:t>        for (int i = 0; i &lt; 5; i++) {</a:t>
            </a:r>
            <a:br>
              <a:rPr lang="pt-BR" dirty="0"/>
            </a:br>
            <a:r>
              <a:rPr lang="pt-BR" dirty="0"/>
              <a:t>            System.</a:t>
            </a:r>
            <a:r>
              <a:rPr lang="pt-BR" i="1" dirty="0"/>
              <a:t>out</a:t>
            </a:r>
            <a:r>
              <a:rPr lang="pt-BR" dirty="0"/>
              <a:t>.println("Contador na thread: " + i);</a:t>
            </a:r>
            <a:br>
              <a:rPr lang="pt-BR" dirty="0"/>
            </a:br>
            <a:r>
              <a:rPr lang="pt-BR" dirty="0"/>
              <a:t>            try {</a:t>
            </a:r>
            <a:br>
              <a:rPr lang="pt-BR" dirty="0"/>
            </a:br>
            <a:r>
              <a:rPr lang="pt-BR" dirty="0"/>
              <a:t>                Thread.</a:t>
            </a:r>
            <a:r>
              <a:rPr lang="pt-BR" i="1" dirty="0"/>
              <a:t>sleep</a:t>
            </a:r>
            <a:r>
              <a:rPr lang="pt-BR" dirty="0"/>
              <a:t>(1000); // Aguarda 1 segundo</a:t>
            </a:r>
            <a:br>
              <a:rPr lang="pt-BR" dirty="0"/>
            </a:br>
            <a:r>
              <a:rPr lang="pt-BR" dirty="0"/>
              <a:t>            } catch (InterruptedException e) {</a:t>
            </a:r>
            <a:br>
              <a:rPr lang="pt-BR" dirty="0"/>
            </a:br>
            <a:r>
              <a:rPr lang="pt-BR" dirty="0"/>
              <a:t>                System.</a:t>
            </a:r>
            <a:r>
              <a:rPr lang="pt-BR" i="1" dirty="0"/>
              <a:t>out</a:t>
            </a:r>
            <a:r>
              <a:rPr lang="pt-BR" dirty="0"/>
              <a:t>.println("Thread interrompida");</a:t>
            </a:r>
            <a:br>
              <a:rPr lang="pt-BR" dirty="0"/>
            </a:br>
            <a:r>
              <a:rPr lang="pt-BR" dirty="0"/>
              <a:t>            }</a:t>
            </a:r>
            <a:br>
              <a:rPr lang="pt-BR" dirty="0"/>
            </a:br>
            <a:r>
              <a:rPr lang="pt-BR" dirty="0"/>
              <a:t>        }</a:t>
            </a:r>
            <a:br>
              <a:rPr lang="pt-BR" dirty="0"/>
            </a:br>
            <a:r>
              <a:rPr lang="pt-BR" dirty="0"/>
              <a:t>    }</a:t>
            </a:r>
            <a:br>
              <a:rPr lang="pt-BR" dirty="0"/>
            </a:br>
            <a:r>
              <a:rPr lang="pt-BR" dirty="0"/>
              <a:t>    public static void main(String[] args) {</a:t>
            </a:r>
            <a:br>
              <a:rPr lang="pt-BR" dirty="0"/>
            </a:br>
            <a:r>
              <a:rPr lang="pt-BR" dirty="0"/>
              <a:t>        Threading threading = new Threading();</a:t>
            </a:r>
            <a:br>
              <a:rPr lang="pt-BR" dirty="0"/>
            </a:br>
            <a:r>
              <a:rPr lang="pt-BR" dirty="0"/>
              <a:t>        threading.start();</a:t>
            </a:r>
            <a:br>
              <a:rPr lang="pt-BR" dirty="0"/>
            </a:br>
            <a:r>
              <a:rPr lang="pt-BR" dirty="0"/>
              <a:t>    }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Exemplo</a:t>
            </a:r>
            <a:r>
              <a:rPr lang="en-US" sz="4000" dirty="0" smtClean="0"/>
              <a:t> de Thread </a:t>
            </a:r>
            <a:r>
              <a:rPr lang="en-US" sz="4000" dirty="0" err="1" smtClean="0"/>
              <a:t>em</a:t>
            </a:r>
            <a:r>
              <a:rPr lang="en-US" sz="4000" dirty="0" smtClean="0"/>
              <a:t> Java</a:t>
            </a:r>
            <a:endParaRPr lang="pt-BR" sz="4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90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Um programa single-thread (thread única) inicia na etapa 1 e continua </a:t>
            </a:r>
            <a:r>
              <a:rPr lang="pt-BR" dirty="0" smtClean="0"/>
              <a:t>sequencialmente </a:t>
            </a:r>
            <a:r>
              <a:rPr lang="pt-BR" dirty="0"/>
              <a:t>(etapa 2, etapa 3, o passo 4) até atingir a etapa final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smtClean="0"/>
              <a:t> Programas </a:t>
            </a:r>
            <a:r>
              <a:rPr lang="pt-BR" dirty="0"/>
              <a:t>multithread permitem que você execute várias threads ao mesmo tempo, cada uma executando um passo por exemplo.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pt-BR" dirty="0" smtClean="0"/>
              <a:t> Multithread?</a:t>
            </a:r>
            <a:endParaRPr lang="pt-BR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09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P</a:t>
            </a:r>
            <a:r>
              <a:rPr lang="pt-BR" dirty="0" smtClean="0"/>
              <a:t>odemos </a:t>
            </a:r>
            <a:r>
              <a:rPr lang="pt-BR" dirty="0"/>
              <a:t>executar o passo 1 em uma thread e, ao mesmo tempo executar o passo 2 em outra thread e assim por diante. Isso significa que a etapa 1, etapa 2, etapa 3 e etapa 4 podem ser executadas </a:t>
            </a:r>
            <a:r>
              <a:rPr lang="pt-BR" dirty="0" smtClean="0"/>
              <a:t>simultaneamente.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000" dirty="0" smtClean="0"/>
              <a:t>Cont.</a:t>
            </a:r>
            <a:endParaRPr lang="pt-BR" sz="4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74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teoria, se todos os quatro passos durassem o mesmo tempo para executar, poderíamos terminar o nosso programa em um quarto do tempo que levaria para executar os quatro passos sequencialmente.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Cont.</a:t>
            </a:r>
            <a:endParaRPr lang="pt-BR" sz="4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980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72067" y="1268760"/>
            <a:ext cx="7408333" cy="4713387"/>
          </a:xfrm>
        </p:spPr>
        <p:txBody>
          <a:bodyPr>
            <a:noAutofit/>
          </a:bodyPr>
          <a:lstStyle/>
          <a:p>
            <a:r>
              <a:rPr lang="pt-BR" sz="1400" dirty="0"/>
              <a:t>public class Multithread extends Thread{</a:t>
            </a:r>
            <a:br>
              <a:rPr lang="pt-BR" sz="1400" dirty="0"/>
            </a:br>
            <a:r>
              <a:rPr lang="pt-BR" sz="1400" dirty="0"/>
              <a:t>    private String msg;</a:t>
            </a:r>
            <a:br>
              <a:rPr lang="pt-BR" sz="1400" dirty="0"/>
            </a:br>
            <a:r>
              <a:rPr lang="pt-BR" sz="1400" dirty="0"/>
              <a:t>    public Multithread(String </a:t>
            </a:r>
            <a:r>
              <a:rPr lang="pt-BR" sz="1400" dirty="0" smtClean="0"/>
              <a:t>msg){this.msg </a:t>
            </a:r>
            <a:r>
              <a:rPr lang="pt-BR" sz="1400" dirty="0"/>
              <a:t>= </a:t>
            </a:r>
            <a:r>
              <a:rPr lang="pt-BR" sz="1400" dirty="0" smtClean="0"/>
              <a:t>msg </a:t>
            </a:r>
            <a:r>
              <a:rPr lang="pt-BR" sz="1400" dirty="0"/>
              <a:t>}</a:t>
            </a:r>
            <a:br>
              <a:rPr lang="pt-BR" sz="1400" dirty="0"/>
            </a:br>
            <a:r>
              <a:rPr lang="pt-BR" sz="1400" dirty="0"/>
              <a:t>    public void run(){</a:t>
            </a:r>
            <a:br>
              <a:rPr lang="pt-BR" sz="1400" dirty="0"/>
            </a:br>
            <a:r>
              <a:rPr lang="pt-BR" sz="1400" dirty="0"/>
              <a:t>        for(int i = 0; i &lt; 5; i++){</a:t>
            </a:r>
            <a:br>
              <a:rPr lang="pt-BR" sz="1400" dirty="0"/>
            </a:br>
            <a:r>
              <a:rPr lang="pt-BR" sz="1400" dirty="0"/>
              <a:t>            System.</a:t>
            </a:r>
            <a:r>
              <a:rPr lang="pt-BR" sz="1400" i="1" dirty="0"/>
              <a:t>out</a:t>
            </a:r>
            <a:r>
              <a:rPr lang="pt-BR" sz="1400" dirty="0"/>
              <a:t>.println(msg + " contador " + i);</a:t>
            </a:r>
            <a:br>
              <a:rPr lang="pt-BR" sz="1400" dirty="0"/>
            </a:br>
            <a:r>
              <a:rPr lang="pt-BR" sz="1400" dirty="0"/>
              <a:t>            try {</a:t>
            </a:r>
            <a:br>
              <a:rPr lang="pt-BR" sz="1400" dirty="0"/>
            </a:br>
            <a:r>
              <a:rPr lang="pt-BR" sz="1400" dirty="0"/>
              <a:t>                Thread.</a:t>
            </a:r>
            <a:r>
              <a:rPr lang="pt-BR" sz="1400" i="1" dirty="0"/>
              <a:t>sleep</a:t>
            </a:r>
            <a:r>
              <a:rPr lang="pt-BR" sz="1400" dirty="0"/>
              <a:t>(2000);</a:t>
            </a:r>
            <a:br>
              <a:rPr lang="pt-BR" sz="1400" dirty="0"/>
            </a:br>
            <a:r>
              <a:rPr lang="pt-BR" sz="1400" dirty="0"/>
              <a:t>            }catch (InterruptedException e){</a:t>
            </a:r>
            <a:br>
              <a:rPr lang="pt-BR" sz="1400" dirty="0"/>
            </a:br>
            <a:r>
              <a:rPr lang="pt-BR" sz="1400" dirty="0"/>
              <a:t>                System.</a:t>
            </a:r>
            <a:r>
              <a:rPr lang="pt-BR" sz="1400" i="1" dirty="0"/>
              <a:t>out</a:t>
            </a:r>
            <a:r>
              <a:rPr lang="pt-BR" sz="1400" dirty="0"/>
              <a:t>.println("Thread interrompida!");</a:t>
            </a:r>
            <a:br>
              <a:rPr lang="pt-BR" sz="1400" dirty="0"/>
            </a:br>
            <a:r>
              <a:rPr lang="pt-BR" sz="1400" dirty="0"/>
              <a:t>            }</a:t>
            </a:r>
            <a:br>
              <a:rPr lang="pt-BR" sz="1400" dirty="0"/>
            </a:br>
            <a:r>
              <a:rPr lang="pt-BR" sz="1400" dirty="0"/>
              <a:t>        }</a:t>
            </a:r>
            <a:br>
              <a:rPr lang="pt-BR" sz="1400" dirty="0"/>
            </a:br>
            <a:r>
              <a:rPr lang="pt-BR" sz="1400" dirty="0"/>
              <a:t>    }</a:t>
            </a:r>
            <a:br>
              <a:rPr lang="pt-BR" sz="1400" dirty="0"/>
            </a:br>
            <a:r>
              <a:rPr lang="pt-BR" sz="1400" dirty="0"/>
              <a:t>    public static void main(String[] args) {</a:t>
            </a:r>
            <a:br>
              <a:rPr lang="pt-BR" sz="1400" dirty="0"/>
            </a:br>
            <a:r>
              <a:rPr lang="pt-BR" sz="1400" dirty="0"/>
              <a:t>        Multithread m1 = new Multithread("Thread 1");</a:t>
            </a:r>
            <a:br>
              <a:rPr lang="pt-BR" sz="1400" dirty="0"/>
            </a:br>
            <a:r>
              <a:rPr lang="pt-BR" sz="1400" dirty="0"/>
              <a:t>        Multithread m2 = new Multithread("Thread 2</a:t>
            </a:r>
            <a:r>
              <a:rPr lang="pt-BR" sz="1400" dirty="0" smtClean="0"/>
              <a:t>");</a:t>
            </a:r>
          </a:p>
          <a:p>
            <a:pPr marL="0" indent="0">
              <a:buNone/>
            </a:pPr>
            <a:r>
              <a:rPr lang="pt-BR" sz="1400" dirty="0" smtClean="0"/>
              <a:t>               Multithread </a:t>
            </a:r>
            <a:r>
              <a:rPr lang="pt-BR" sz="1400" dirty="0"/>
              <a:t>m1 = new Multithread("Thread 1");</a:t>
            </a:r>
            <a:br>
              <a:rPr lang="pt-BR" sz="1400" dirty="0"/>
            </a:br>
            <a:r>
              <a:rPr lang="pt-BR" sz="1400" dirty="0"/>
              <a:t>        </a:t>
            </a:r>
            <a:r>
              <a:rPr lang="pt-BR" sz="1400" dirty="0" smtClean="0"/>
              <a:t>       Multithread </a:t>
            </a:r>
            <a:r>
              <a:rPr lang="pt-BR" sz="1400" dirty="0"/>
              <a:t>m2 = new Multithread("Thread 2");</a:t>
            </a:r>
            <a:br>
              <a:rPr lang="pt-BR" sz="1400" dirty="0"/>
            </a:br>
            <a:r>
              <a:rPr lang="pt-BR" sz="1400" dirty="0"/>
              <a:t>       </a:t>
            </a:r>
            <a:r>
              <a:rPr lang="pt-BR" sz="1400" dirty="0" smtClean="0"/>
              <a:t>        m1.start(); 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        </a:t>
            </a:r>
            <a:r>
              <a:rPr lang="pt-BR" sz="1400" dirty="0" smtClean="0"/>
              <a:t>       m2.start();</a:t>
            </a:r>
          </a:p>
          <a:p>
            <a:pPr marL="0" indent="0">
              <a:buNone/>
            </a:pPr>
            <a:r>
              <a:rPr lang="pt-BR" sz="1400" dirty="0" smtClean="0"/>
              <a:t>               m3.start();</a:t>
            </a:r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             m4.start();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    }</a:t>
            </a:r>
            <a:br>
              <a:rPr lang="pt-BR" sz="1400" dirty="0"/>
            </a:br>
            <a:r>
              <a:rPr lang="pt-BR" sz="1400" dirty="0"/>
              <a:t>}</a:t>
            </a:r>
            <a:br>
              <a:rPr lang="pt-BR" sz="1400" dirty="0"/>
            </a:br>
            <a:endParaRPr lang="pt-BR" sz="1400" dirty="0"/>
          </a:p>
          <a:p>
            <a:endParaRPr lang="pt-BR" sz="1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programa Multithread</a:t>
            </a:r>
            <a:endParaRPr lang="pt-BR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1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113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214</TotalTime>
  <Words>311</Words>
  <Application>Microsoft Office PowerPoint</Application>
  <PresentationFormat>Apresentação no Ecrã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Forma de Onda</vt:lpstr>
      <vt:lpstr>FACULDADE DE ENGENHARIA DEPARTAMENTO DE ELECTROTECNIA LICENCIATURA EM ENGENHARIA INFORMÁTICA SISTEMAS OPERATIVOS E PROGRAMAÇÃO CONCORRENTE</vt:lpstr>
      <vt:lpstr>Introdução</vt:lpstr>
      <vt:lpstr>Introdução</vt:lpstr>
      <vt:lpstr>Programação Multithread</vt:lpstr>
      <vt:lpstr>Exemplo de Thread em Java</vt:lpstr>
      <vt:lpstr>O que são programas Multithread?</vt:lpstr>
      <vt:lpstr>Cont.</vt:lpstr>
      <vt:lpstr>Cont.</vt:lpstr>
      <vt:lpstr>Exemplo de programa Multithread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G.A.N.G.S.T.A.R</dc:creator>
  <cp:lastModifiedBy>G.A.N.G.S.T.A.R</cp:lastModifiedBy>
  <cp:revision>8</cp:revision>
  <dcterms:created xsi:type="dcterms:W3CDTF">2024-05-08T14:10:05Z</dcterms:created>
  <dcterms:modified xsi:type="dcterms:W3CDTF">2024-05-08T18:07:48Z</dcterms:modified>
</cp:coreProperties>
</file>