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0" r:id="rId3"/>
    <p:sldId id="262" r:id="rId4"/>
    <p:sldId id="257" r:id="rId5"/>
    <p:sldId id="269" r:id="rId6"/>
    <p:sldId id="263" r:id="rId7"/>
    <p:sldId id="341" r:id="rId8"/>
    <p:sldId id="349" r:id="rId9"/>
    <p:sldId id="342" r:id="rId10"/>
    <p:sldId id="343" r:id="rId11"/>
    <p:sldId id="295" r:id="rId12"/>
    <p:sldId id="346" r:id="rId13"/>
    <p:sldId id="266" r:id="rId14"/>
    <p:sldId id="267" r:id="rId15"/>
    <p:sldId id="303" r:id="rId16"/>
    <p:sldId id="344" r:id="rId17"/>
    <p:sldId id="345" r:id="rId18"/>
    <p:sldId id="347" r:id="rId19"/>
    <p:sldId id="348" r:id="rId20"/>
    <p:sldId id="298" r:id="rId21"/>
    <p:sldId id="350" r:id="rId22"/>
    <p:sldId id="352" r:id="rId23"/>
    <p:sldId id="276" r:id="rId24"/>
    <p:sldId id="35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Days One" panose="020B060402020202020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ECF62DB-A62C-4DDC-84BE-9344CADAABDC}">
          <p14:sldIdLst>
            <p14:sldId id="256"/>
            <p14:sldId id="260"/>
            <p14:sldId id="262"/>
            <p14:sldId id="257"/>
            <p14:sldId id="269"/>
            <p14:sldId id="263"/>
            <p14:sldId id="341"/>
            <p14:sldId id="349"/>
            <p14:sldId id="342"/>
            <p14:sldId id="343"/>
            <p14:sldId id="295"/>
            <p14:sldId id="346"/>
            <p14:sldId id="266"/>
            <p14:sldId id="267"/>
            <p14:sldId id="303"/>
            <p14:sldId id="344"/>
            <p14:sldId id="345"/>
            <p14:sldId id="347"/>
            <p14:sldId id="348"/>
            <p14:sldId id="298"/>
            <p14:sldId id="350"/>
            <p14:sldId id="352"/>
            <p14:sldId id="276"/>
            <p14:sldId id="351"/>
          </p14:sldIdLst>
        </p14:section>
        <p14:section name="Untitled Section" id="{4FE393A7-6E88-44E1-A1A3-5148C875DC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66A54-A58E-4269-9B99-8276EABD4AF1}">
  <a:tblStyle styleId="{C6B66A54-A58E-4269-9B99-8276EABD4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eff3da5b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eff3da5b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f4fac21576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f4fac21576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f4b4a8311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f4b4a8311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2f776bd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2f776bd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361020d3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361020d3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4b4a83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f4b4a83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f4fac2157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f4fac2157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4b4a831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4b4a831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3476ef1bd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3476ef1bd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>
            <a:off x="7926154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3516704" flipH="1">
            <a:off x="-845983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2126950" flipH="1">
            <a:off x="6889570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 flipH="1">
            <a:off x="41517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 hasCustomPrompt="1"/>
          </p:nvPr>
        </p:nvSpPr>
        <p:spPr>
          <a:xfrm>
            <a:off x="39966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 flipH="1">
            <a:off x="39966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10800000">
            <a:off x="7468954" y="-1260302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 rot="7283296">
            <a:off x="-1092095" y="1690045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-8673050">
            <a:off x="6889570" y="3790254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2" hasCustomPrompt="1"/>
          </p:nvPr>
        </p:nvSpPr>
        <p:spPr>
          <a:xfrm>
            <a:off x="246945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23919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 rot="10800000">
            <a:off x="11" y="0"/>
            <a:ext cx="2950735" cy="34468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 rot="-4500015">
            <a:off x="6665037" y="2969778"/>
            <a:ext cx="4401935" cy="44194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595563" y="1921413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2"/>
          </p:nvPr>
        </p:nvSpPr>
        <p:spPr>
          <a:xfrm>
            <a:off x="4650375" y="3121750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3"/>
          </p:nvPr>
        </p:nvSpPr>
        <p:spPr>
          <a:xfrm>
            <a:off x="1595575" y="2443438"/>
            <a:ext cx="29076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4"/>
          </p:nvPr>
        </p:nvSpPr>
        <p:spPr>
          <a:xfrm>
            <a:off x="4818775" y="3643775"/>
            <a:ext cx="27393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31"/>
          <p:cNvGrpSpPr/>
          <p:nvPr/>
        </p:nvGrpSpPr>
        <p:grpSpPr>
          <a:xfrm rot="-5400000">
            <a:off x="-221739" y="3717172"/>
            <a:ext cx="2316373" cy="2311659"/>
            <a:chOff x="7193640" y="535000"/>
            <a:chExt cx="1450362" cy="1447410"/>
          </a:xfrm>
        </p:grpSpPr>
        <p:sp>
          <p:nvSpPr>
            <p:cNvPr id="214" name="Google Shape;214;p31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-4499937">
            <a:off x="-1176120" y="2258305"/>
            <a:ext cx="2660537" cy="267113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753663" y="1498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1753675" y="2161005"/>
            <a:ext cx="23364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title" idx="2"/>
          </p:nvPr>
        </p:nvSpPr>
        <p:spPr>
          <a:xfrm>
            <a:off x="3767657" y="32269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3"/>
          </p:nvPr>
        </p:nvSpPr>
        <p:spPr>
          <a:xfrm>
            <a:off x="3767672" y="3889680"/>
            <a:ext cx="23364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4"/>
          </p:nvPr>
        </p:nvSpPr>
        <p:spPr>
          <a:xfrm>
            <a:off x="5764765" y="1498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5"/>
          </p:nvPr>
        </p:nvSpPr>
        <p:spPr>
          <a:xfrm>
            <a:off x="5764782" y="2161023"/>
            <a:ext cx="23409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/>
          <p:nvPr/>
        </p:nvSpPr>
        <p:spPr>
          <a:xfrm rot="2700000">
            <a:off x="7633372" y="246562"/>
            <a:ext cx="2660453" cy="267105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2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351900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3516704">
            <a:off x="6716946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2126950">
            <a:off x="41639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931250" y="3963375"/>
            <a:ext cx="2222443" cy="223129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09843" y="-229299"/>
            <a:ext cx="2666386" cy="30860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-6299994">
            <a:off x="-164356" y="3847089"/>
            <a:ext cx="2214873" cy="220236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076325"/>
            <a:ext cx="77040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991215" y="-200730"/>
            <a:ext cx="2950761" cy="344692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55050" y="3735125"/>
            <a:ext cx="2736768" cy="27476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rot="5590127">
            <a:off x="7435755" y="-1031003"/>
            <a:ext cx="2766701" cy="275099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70922" y="3372696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7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1350375" y="-177165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5400000">
            <a:off x="-556707" y="2728814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 rot="3719961">
            <a:off x="6125789" y="-1513239"/>
            <a:ext cx="3066313" cy="304891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3314700" y="1886950"/>
            <a:ext cx="5114400" cy="21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650250" y="1738325"/>
            <a:ext cx="37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"/>
          </p:nvPr>
        </p:nvSpPr>
        <p:spPr>
          <a:xfrm>
            <a:off x="4650250" y="2347500"/>
            <a:ext cx="31548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4" r:id="rId8"/>
    <p:sldLayoutId id="2147483669" r:id="rId9"/>
    <p:sldLayoutId id="2147483674" r:id="rId10"/>
    <p:sldLayoutId id="2147483675" r:id="rId11"/>
    <p:sldLayoutId id="2147483677" r:id="rId12"/>
    <p:sldLayoutId id="2147483679" r:id="rId13"/>
    <p:sldLayoutId id="2147483697" r:id="rId14"/>
    <p:sldLayoutId id="2147483698" r:id="rId15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constrained-optimization" TargetMode="External"/><Relationship Id="rId2" Type="http://schemas.openxmlformats.org/officeDocument/2006/relationships/hyperlink" Target="https://www.baeldung.com/cs/real-time-syste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ctrTitle"/>
          </p:nvPr>
        </p:nvSpPr>
        <p:spPr>
          <a:xfrm>
            <a:off x="2063104" y="1671045"/>
            <a:ext cx="4042309" cy="476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Tema: Internet Of Things (IoT)</a:t>
            </a:r>
            <a:endParaRPr sz="1800" dirty="0"/>
          </a:p>
        </p:txBody>
      </p:sp>
      <p:sp>
        <p:nvSpPr>
          <p:cNvPr id="436" name="Google Shape;436;p58"/>
          <p:cNvSpPr txBox="1">
            <a:spLocks noGrp="1"/>
          </p:cNvSpPr>
          <p:nvPr>
            <p:ph type="subTitle" idx="1"/>
          </p:nvPr>
        </p:nvSpPr>
        <p:spPr>
          <a:xfrm>
            <a:off x="1344764" y="4475316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chemeClr val="tx2"/>
                </a:solidFill>
                <a:effectLst/>
                <a:latin typeface="Days One" panose="020B0604020202020204" charset="0"/>
              </a:rPr>
              <a:t>'Seja a mudança que você quer ver no mundo' - Mahatma Gandhi</a:t>
            </a:r>
            <a:endParaRPr sz="1200" dirty="0">
              <a:solidFill>
                <a:schemeClr val="tx2"/>
              </a:solidFill>
              <a:latin typeface="Days One" panose="020B0604020202020204" charset="0"/>
            </a:endParaRPr>
          </a:p>
        </p:txBody>
      </p:sp>
      <p:cxnSp>
        <p:nvCxnSpPr>
          <p:cNvPr id="437" name="Google Shape;437;p58"/>
          <p:cNvCxnSpPr/>
          <p:nvPr/>
        </p:nvCxnSpPr>
        <p:spPr>
          <a:xfrm>
            <a:off x="1224134" y="2448393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8" name="Google Shape;438;p58"/>
          <p:cNvGrpSpPr/>
          <p:nvPr/>
        </p:nvGrpSpPr>
        <p:grpSpPr>
          <a:xfrm>
            <a:off x="7289234" y="489600"/>
            <a:ext cx="1450362" cy="1447410"/>
            <a:chOff x="7193640" y="535000"/>
            <a:chExt cx="1450362" cy="1447410"/>
          </a:xfrm>
        </p:grpSpPr>
        <p:sp>
          <p:nvSpPr>
            <p:cNvPr id="439" name="Google Shape;439;p5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58"/>
          <p:cNvGrpSpPr/>
          <p:nvPr/>
        </p:nvGrpSpPr>
        <p:grpSpPr>
          <a:xfrm flipH="1">
            <a:off x="6520125" y="586922"/>
            <a:ext cx="2222991" cy="2380171"/>
            <a:chOff x="279450" y="571167"/>
            <a:chExt cx="1533626" cy="1642063"/>
          </a:xfrm>
        </p:grpSpPr>
        <p:sp>
          <p:nvSpPr>
            <p:cNvPr id="446" name="Google Shape;446;p5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58"/>
          <p:cNvGrpSpPr/>
          <p:nvPr/>
        </p:nvGrpSpPr>
        <p:grpSpPr>
          <a:xfrm>
            <a:off x="6883614" y="2985429"/>
            <a:ext cx="310599" cy="294704"/>
            <a:chOff x="6724281" y="3004537"/>
            <a:chExt cx="310599" cy="294704"/>
          </a:xfrm>
        </p:grpSpPr>
        <p:sp>
          <p:nvSpPr>
            <p:cNvPr id="455" name="Google Shape;455;p5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8122166" y="2523861"/>
            <a:ext cx="274389" cy="287882"/>
            <a:chOff x="8005637" y="2529896"/>
            <a:chExt cx="274389" cy="287882"/>
          </a:xfrm>
        </p:grpSpPr>
        <p:sp>
          <p:nvSpPr>
            <p:cNvPr id="458" name="Google Shape;458;p5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58"/>
          <p:cNvSpPr/>
          <p:nvPr/>
        </p:nvSpPr>
        <p:spPr>
          <a:xfrm>
            <a:off x="5908493" y="148121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6126488" y="1858060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58"/>
          <p:cNvGrpSpPr/>
          <p:nvPr/>
        </p:nvGrpSpPr>
        <p:grpSpPr>
          <a:xfrm rot="8945712">
            <a:off x="152944" y="1242669"/>
            <a:ext cx="470500" cy="545601"/>
            <a:chOff x="5320111" y="1881293"/>
            <a:chExt cx="470512" cy="545615"/>
          </a:xfrm>
        </p:grpSpPr>
        <p:sp>
          <p:nvSpPr>
            <p:cNvPr id="463" name="Google Shape;463;p5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340313" y="1084891"/>
            <a:ext cx="315323" cy="376981"/>
            <a:chOff x="4040314" y="1769061"/>
            <a:chExt cx="315323" cy="376981"/>
          </a:xfrm>
        </p:grpSpPr>
        <p:sp>
          <p:nvSpPr>
            <p:cNvPr id="467" name="Google Shape;467;p5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58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8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58"/>
          <p:cNvGrpSpPr/>
          <p:nvPr/>
        </p:nvGrpSpPr>
        <p:grpSpPr>
          <a:xfrm rot="2395509">
            <a:off x="855482" y="1561294"/>
            <a:ext cx="274395" cy="287888"/>
            <a:chOff x="2772212" y="2822146"/>
            <a:chExt cx="274389" cy="287882"/>
          </a:xfrm>
        </p:grpSpPr>
        <p:sp>
          <p:nvSpPr>
            <p:cNvPr id="473" name="Google Shape;473;p5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AC08E-4CDC-6AAC-1B73-875352154F1C}"/>
              </a:ext>
            </a:extLst>
          </p:cNvPr>
          <p:cNvSpPr txBox="1"/>
          <p:nvPr/>
        </p:nvSpPr>
        <p:spPr>
          <a:xfrm>
            <a:off x="1344764" y="482669"/>
            <a:ext cx="56722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1400" b="1" dirty="0"/>
              <a:t>FACULDADE DE ENGENHARIA</a:t>
            </a:r>
            <a:br>
              <a:rPr lang="pt-BR" sz="1400" b="1" dirty="0"/>
            </a:br>
            <a:r>
              <a:rPr lang="pt-BR" sz="1400" b="1" dirty="0"/>
              <a:t>DEPARTAMENTO DE ENGENHARIA ELECTROTÉCNICA LICENCIATURA EM ENGENHARIA INFORMÁTICA</a:t>
            </a:r>
            <a:br>
              <a:rPr lang="pt-BR" sz="1400" b="1" dirty="0"/>
            </a:br>
            <a:r>
              <a:rPr lang="pt-PT" b="1" dirty="0">
                <a:effectLst/>
                <a:latin typeface="+mn-lt"/>
                <a:ea typeface="MS Mincho" panose="02020609040205080304" pitchFamily="49" charset="-128"/>
              </a:rPr>
              <a:t>Sistemas Operativos e Programação Concorrente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ctr"/>
            <a:endParaRPr lang="pt-PT" dirty="0"/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B94F550C-FB52-F153-947F-ED942768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6" y="380105"/>
            <a:ext cx="877856" cy="823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9B911-E8EC-CDE2-7619-0CBBA9A02D56}"/>
              </a:ext>
            </a:extLst>
          </p:cNvPr>
          <p:cNvSpPr txBox="1"/>
          <p:nvPr/>
        </p:nvSpPr>
        <p:spPr>
          <a:xfrm>
            <a:off x="1340313" y="2537426"/>
            <a:ext cx="57423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b="1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Discentes:		                                             Docente: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Gabriel, Ivan </a:t>
            </a:r>
            <a:r>
              <a:rPr lang="pt-PT" sz="1300" b="1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Engº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. Délcio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Chadreca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Lino, Miro Pedro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Tipaneque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Engº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. Alfredo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Covele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Macucule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, </a:t>
            </a: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Evgueni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Alberto 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dirty="0" err="1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Panguana</a:t>
            </a: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, Guilherme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600"/>
              </a:spcAft>
              <a:tabLst>
                <a:tab pos="1543050" algn="l"/>
                <a:tab pos="3314700" algn="ctr"/>
              </a:tabLst>
            </a:pPr>
            <a:r>
              <a:rPr lang="pt-PT" sz="130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Sabão, Karen Flora Da Cruz</a:t>
            </a:r>
            <a:endParaRPr lang="en-US" sz="1300" dirty="0"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D02F-5BC3-B064-142B-A8799538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400" dirty="0"/>
              <a:t>CONT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D7374-3BDD-4DAB-C31E-8CC88A058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suporte à conectividade também é um recurso vital dos sistemas operacionais IoT. 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Fornecem uma comunicação entre os dispositivos usando vários protocolos e padrões de comunicação facilitando a interoperabilidade dentro do ecossistema</a:t>
            </a: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>
              <a:buNone/>
            </a:pPr>
            <a:endParaRPr lang="pt-P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97"/>
          <p:cNvSpPr txBox="1">
            <a:spLocks noGrp="1"/>
          </p:cNvSpPr>
          <p:nvPr>
            <p:ph type="title"/>
          </p:nvPr>
        </p:nvSpPr>
        <p:spPr>
          <a:xfrm flipH="1">
            <a:off x="3242158" y="2101804"/>
            <a:ext cx="572028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DESEVOLVIMENTO</a:t>
            </a:r>
          </a:p>
        </p:txBody>
      </p:sp>
      <p:sp>
        <p:nvSpPr>
          <p:cNvPr id="2247" name="Google Shape;2247;p97"/>
          <p:cNvSpPr txBox="1">
            <a:spLocks noGrp="1"/>
          </p:cNvSpPr>
          <p:nvPr>
            <p:ph type="subTitle" idx="1"/>
          </p:nvPr>
        </p:nvSpPr>
        <p:spPr>
          <a:xfrm flipH="1">
            <a:off x="3359626" y="3348131"/>
            <a:ext cx="5784374" cy="460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Desafios,</a:t>
            </a:r>
            <a:r>
              <a:rPr lang="pt-BR" sz="1600" dirty="0"/>
              <a:t> Componentes do ecossistema do sistema operacional, principais SO IoT,</a:t>
            </a:r>
            <a:r>
              <a:rPr lang="pt-BR" sz="1600" b="1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1600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Tendências Futuras em SO IoT.</a:t>
            </a:r>
            <a:endParaRPr lang="pt-BR" dirty="0"/>
          </a:p>
        </p:txBody>
      </p:sp>
      <p:sp>
        <p:nvSpPr>
          <p:cNvPr id="2248" name="Google Shape;2248;p97"/>
          <p:cNvSpPr txBox="1">
            <a:spLocks noGrp="1"/>
          </p:cNvSpPr>
          <p:nvPr>
            <p:ph type="title" idx="2"/>
          </p:nvPr>
        </p:nvSpPr>
        <p:spPr>
          <a:xfrm>
            <a:off x="3346410" y="1307652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249" name="Google Shape;2249;p97"/>
          <p:cNvCxnSpPr>
            <a:cxnSpLocks/>
          </p:cNvCxnSpPr>
          <p:nvPr/>
        </p:nvCxnSpPr>
        <p:spPr>
          <a:xfrm>
            <a:off x="3359626" y="3175504"/>
            <a:ext cx="560281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0" name="Google Shape;2250;p97"/>
          <p:cNvGrpSpPr/>
          <p:nvPr/>
        </p:nvGrpSpPr>
        <p:grpSpPr>
          <a:xfrm flipH="1">
            <a:off x="724840" y="274225"/>
            <a:ext cx="1521661" cy="1635628"/>
            <a:chOff x="6990438" y="274225"/>
            <a:chExt cx="1521661" cy="1635628"/>
          </a:xfrm>
        </p:grpSpPr>
        <p:sp>
          <p:nvSpPr>
            <p:cNvPr id="2251" name="Google Shape;2251;p97"/>
            <p:cNvSpPr/>
            <p:nvPr/>
          </p:nvSpPr>
          <p:spPr>
            <a:xfrm rot="-6300046">
              <a:off x="7560005" y="54049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7"/>
            <p:cNvSpPr/>
            <p:nvPr/>
          </p:nvSpPr>
          <p:spPr>
            <a:xfrm rot="-6300046">
              <a:off x="7627817" y="241842"/>
              <a:ext cx="179092" cy="1447309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7"/>
            <p:cNvSpPr/>
            <p:nvPr/>
          </p:nvSpPr>
          <p:spPr>
            <a:xfrm rot="-6300046">
              <a:off x="7504357" y="15389"/>
              <a:ext cx="159804" cy="906717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7"/>
            <p:cNvSpPr/>
            <p:nvPr/>
          </p:nvSpPr>
          <p:spPr>
            <a:xfrm rot="-6300046">
              <a:off x="7838487" y="1262055"/>
              <a:ext cx="159629" cy="906717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7"/>
            <p:cNvSpPr/>
            <p:nvPr/>
          </p:nvSpPr>
          <p:spPr>
            <a:xfrm rot="-6300046">
              <a:off x="7695671" y="494863"/>
              <a:ext cx="179092" cy="1447397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7"/>
            <p:cNvSpPr/>
            <p:nvPr/>
          </p:nvSpPr>
          <p:spPr>
            <a:xfrm rot="-6300046">
              <a:off x="7763440" y="813278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7" name="Google Shape;2257;p97"/>
          <p:cNvSpPr/>
          <p:nvPr/>
        </p:nvSpPr>
        <p:spPr>
          <a:xfrm flipH="1">
            <a:off x="5422467" y="88723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97"/>
          <p:cNvSpPr/>
          <p:nvPr/>
        </p:nvSpPr>
        <p:spPr>
          <a:xfrm flipH="1">
            <a:off x="5789225" y="762854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9" name="Google Shape;2259;p97"/>
          <p:cNvGrpSpPr/>
          <p:nvPr/>
        </p:nvGrpSpPr>
        <p:grpSpPr>
          <a:xfrm flipH="1">
            <a:off x="724849" y="3882964"/>
            <a:ext cx="166385" cy="701016"/>
            <a:chOff x="8668080" y="2328029"/>
            <a:chExt cx="127488" cy="537136"/>
          </a:xfrm>
        </p:grpSpPr>
        <p:sp>
          <p:nvSpPr>
            <p:cNvPr id="2260" name="Google Shape;2260;p9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97"/>
          <p:cNvGrpSpPr/>
          <p:nvPr/>
        </p:nvGrpSpPr>
        <p:grpSpPr>
          <a:xfrm rot="-5400000" flipH="1">
            <a:off x="8078399" y="184489"/>
            <a:ext cx="166385" cy="701016"/>
            <a:chOff x="8668080" y="2328029"/>
            <a:chExt cx="127488" cy="537136"/>
          </a:xfrm>
        </p:grpSpPr>
        <p:sp>
          <p:nvSpPr>
            <p:cNvPr id="2273" name="Google Shape;2273;p9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97"/>
          <p:cNvGrpSpPr/>
          <p:nvPr/>
        </p:nvGrpSpPr>
        <p:grpSpPr>
          <a:xfrm flipH="1">
            <a:off x="2953163" y="4170971"/>
            <a:ext cx="274389" cy="287882"/>
            <a:chOff x="6009387" y="4170971"/>
            <a:chExt cx="274389" cy="287882"/>
          </a:xfrm>
        </p:grpSpPr>
        <p:sp>
          <p:nvSpPr>
            <p:cNvPr id="2286" name="Google Shape;2286;p97"/>
            <p:cNvSpPr/>
            <p:nvPr/>
          </p:nvSpPr>
          <p:spPr>
            <a:xfrm>
              <a:off x="6009387" y="417097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7"/>
            <p:cNvSpPr/>
            <p:nvPr/>
          </p:nvSpPr>
          <p:spPr>
            <a:xfrm>
              <a:off x="6061909" y="421796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8" name="Google Shape;2288;p97"/>
          <p:cNvGrpSpPr/>
          <p:nvPr/>
        </p:nvGrpSpPr>
        <p:grpSpPr>
          <a:xfrm>
            <a:off x="891220" y="618200"/>
            <a:ext cx="2107202" cy="2256195"/>
            <a:chOff x="279450" y="571167"/>
            <a:chExt cx="1533626" cy="1642063"/>
          </a:xfrm>
        </p:grpSpPr>
        <p:sp>
          <p:nvSpPr>
            <p:cNvPr id="2289" name="Google Shape;2289;p97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7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7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7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7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7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7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7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8CEE-3CFA-7C34-138F-F825CC1C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5000"/>
            <a:ext cx="8107200" cy="482700"/>
          </a:xfrm>
        </p:spPr>
        <p:txBody>
          <a:bodyPr/>
          <a:lstStyle/>
          <a:p>
            <a:r>
              <a:rPr lang="pt-BR" sz="2400" b="0" i="0" dirty="0">
                <a:solidFill>
                  <a:schemeClr val="tx2"/>
                </a:solidFill>
                <a:effectLst/>
                <a:latin typeface="Days One" panose="020B0604020202020204" charset="0"/>
              </a:rPr>
              <a:t>2.1 Desafios Específicos na Adaptação de Sistemas Operacionais para IoT</a:t>
            </a:r>
            <a:endParaRPr lang="pt-PT" sz="2400" dirty="0">
              <a:solidFill>
                <a:schemeClr val="tx2"/>
              </a:solidFill>
              <a:latin typeface="Days One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A6038-A29C-C037-F547-BDAE4AC6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400" y="1169925"/>
            <a:ext cx="7704000" cy="3492600"/>
          </a:xfrm>
        </p:spPr>
        <p:txBody>
          <a:bodyPr/>
          <a:lstStyle/>
          <a:p>
            <a:pPr marL="152400" indent="0"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Adaptação de sistemas operacionais para IoT enfrenta desafios significativos devido a restrições de recursos, como memória, processamento e energia, destacados por Linus Torvalds, criador do Linux.</a:t>
            </a:r>
          </a:p>
          <a:p>
            <a:pPr marL="152400" indent="0">
              <a:buNone/>
            </a:pPr>
            <a:endParaRPr lang="pt-BR" sz="1600" b="0" i="0" dirty="0">
              <a:solidFill>
                <a:srgbClr val="0D0D0D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8150" indent="-285750" algn="l">
              <a:buFont typeface="Courier New" panose="02070309020205020404" pitchFamily="49" charset="0"/>
              <a:buChar char="o"/>
            </a:pPr>
            <a:r>
              <a:rPr lang="pt-BR" sz="1600" dirty="0">
                <a:solidFill>
                  <a:srgbClr val="0D0D0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Restrições de Recursos: Dispositivos IoT possuem limitações em CPU, memória e armazenamento, exigindo otimização extrema dos sistemas operacionais para funcionar eficientemente nessas condições restritas.</a:t>
            </a:r>
          </a:p>
          <a:p>
            <a:pPr marL="152400" indent="0">
              <a:buNone/>
            </a:pPr>
            <a:endParaRPr lang="pt-P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IOT: DESAFIOS</a:t>
            </a:r>
            <a:endParaRPr dirty="0"/>
          </a:p>
        </p:txBody>
      </p:sp>
      <p:sp>
        <p:nvSpPr>
          <p:cNvPr id="836" name="Google Shape;836;p68"/>
          <p:cNvSpPr txBox="1">
            <a:spLocks noGrp="1"/>
          </p:cNvSpPr>
          <p:nvPr>
            <p:ph type="subTitle" idx="3"/>
          </p:nvPr>
        </p:nvSpPr>
        <p:spPr>
          <a:xfrm>
            <a:off x="876616" y="329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Eficiência energética é crucial, com sistemas operacionais necessitando minimizar o consumo, por exemplo, através de estratégias avançadas de gerenciamento de energia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837" name="Google Shape;837;p68"/>
          <p:cNvSpPr txBox="1">
            <a:spLocks noGrp="1"/>
          </p:cNvSpPr>
          <p:nvPr>
            <p:ph type="subTitle" idx="1"/>
          </p:nvPr>
        </p:nvSpPr>
        <p:spPr>
          <a:xfrm>
            <a:off x="848578" y="196256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Consumo de energia</a:t>
            </a:r>
            <a:endParaRPr dirty="0"/>
          </a:p>
        </p:txBody>
      </p:sp>
      <p:sp>
        <p:nvSpPr>
          <p:cNvPr id="838" name="Google Shape;838;p68"/>
          <p:cNvSpPr txBox="1">
            <a:spLocks noGrp="1"/>
          </p:cNvSpPr>
          <p:nvPr>
            <p:ph type="subTitle" idx="2"/>
          </p:nvPr>
        </p:nvSpPr>
        <p:spPr>
          <a:xfrm>
            <a:off x="4979121" y="1947419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Segurança</a:t>
            </a:r>
            <a:endParaRPr dirty="0"/>
          </a:p>
        </p:txBody>
      </p:sp>
      <p:sp>
        <p:nvSpPr>
          <p:cNvPr id="839" name="Google Shape;839;p68"/>
          <p:cNvSpPr txBox="1">
            <a:spLocks noGrp="1"/>
          </p:cNvSpPr>
          <p:nvPr>
            <p:ph type="subTitle" idx="4"/>
          </p:nvPr>
        </p:nvSpPr>
        <p:spPr>
          <a:xfrm>
            <a:off x="5025125" y="3446706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</a:t>
            </a:r>
            <a:r>
              <a:rPr lang="pt-BR" sz="1600" b="0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Proteção contra ameaças cibernéticas é essencial, exigindo implementação de mecanismos robustos de segurança e práticas como criptografia de ponta a ponta e atualizações regulares dos sistemas operacionais.</a:t>
            </a:r>
          </a:p>
          <a:p>
            <a:pPr marL="139700" indent="0" algn="l"/>
            <a:endParaRPr lang="pt-BR" sz="1600" b="0" i="0" dirty="0">
              <a:solidFill>
                <a:srgbClr val="0D0D0D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40" name="Google Shape;840;p68"/>
          <p:cNvCxnSpPr/>
          <p:nvPr/>
        </p:nvCxnSpPr>
        <p:spPr>
          <a:xfrm>
            <a:off x="1408112" y="2536362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68"/>
          <p:cNvCxnSpPr/>
          <p:nvPr/>
        </p:nvCxnSpPr>
        <p:spPr>
          <a:xfrm>
            <a:off x="5464684" y="2536362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2" name="Google Shape;852;p68"/>
          <p:cNvGrpSpPr/>
          <p:nvPr/>
        </p:nvGrpSpPr>
        <p:grpSpPr>
          <a:xfrm>
            <a:off x="8345706" y="3952239"/>
            <a:ext cx="166385" cy="701016"/>
            <a:chOff x="8668080" y="2328029"/>
            <a:chExt cx="127488" cy="537136"/>
          </a:xfrm>
        </p:grpSpPr>
        <p:sp>
          <p:nvSpPr>
            <p:cNvPr id="853" name="Google Shape;853;p68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8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8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8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8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8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8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8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8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68"/>
          <p:cNvGrpSpPr/>
          <p:nvPr/>
        </p:nvGrpSpPr>
        <p:grpSpPr>
          <a:xfrm>
            <a:off x="631906" y="534989"/>
            <a:ext cx="166385" cy="701016"/>
            <a:chOff x="8668080" y="2328029"/>
            <a:chExt cx="127488" cy="537136"/>
          </a:xfrm>
        </p:grpSpPr>
        <p:sp>
          <p:nvSpPr>
            <p:cNvPr id="866" name="Google Shape;866;p68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8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8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8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8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8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8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8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8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8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8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8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68"/>
          <p:cNvGrpSpPr/>
          <p:nvPr/>
        </p:nvGrpSpPr>
        <p:grpSpPr>
          <a:xfrm>
            <a:off x="479849" y="4147293"/>
            <a:ext cx="470512" cy="545615"/>
            <a:chOff x="5320111" y="1881293"/>
            <a:chExt cx="470512" cy="545615"/>
          </a:xfrm>
        </p:grpSpPr>
        <p:sp>
          <p:nvSpPr>
            <p:cNvPr id="879" name="Google Shape;879;p6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68"/>
          <p:cNvGrpSpPr/>
          <p:nvPr/>
        </p:nvGrpSpPr>
        <p:grpSpPr>
          <a:xfrm>
            <a:off x="8113589" y="535011"/>
            <a:ext cx="315323" cy="376981"/>
            <a:chOff x="4040314" y="1769061"/>
            <a:chExt cx="315323" cy="376981"/>
          </a:xfrm>
        </p:grpSpPr>
        <p:sp>
          <p:nvSpPr>
            <p:cNvPr id="883" name="Google Shape;883;p6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68"/>
          <p:cNvGrpSpPr/>
          <p:nvPr/>
        </p:nvGrpSpPr>
        <p:grpSpPr>
          <a:xfrm>
            <a:off x="7780499" y="848897"/>
            <a:ext cx="198233" cy="168803"/>
            <a:chOff x="3080599" y="534997"/>
            <a:chExt cx="198233" cy="168803"/>
          </a:xfrm>
        </p:grpSpPr>
        <p:sp>
          <p:nvSpPr>
            <p:cNvPr id="887" name="Google Shape;887;p68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8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8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68"/>
          <p:cNvGrpSpPr/>
          <p:nvPr/>
        </p:nvGrpSpPr>
        <p:grpSpPr>
          <a:xfrm>
            <a:off x="519042" y="3984749"/>
            <a:ext cx="200951" cy="162552"/>
            <a:chOff x="5095817" y="961574"/>
            <a:chExt cx="200951" cy="162552"/>
          </a:xfrm>
        </p:grpSpPr>
        <p:sp>
          <p:nvSpPr>
            <p:cNvPr id="891" name="Google Shape;891;p68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8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8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68"/>
          <p:cNvSpPr/>
          <p:nvPr/>
        </p:nvSpPr>
        <p:spPr>
          <a:xfrm>
            <a:off x="8113596" y="2655878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68"/>
          <p:cNvGrpSpPr/>
          <p:nvPr/>
        </p:nvGrpSpPr>
        <p:grpSpPr>
          <a:xfrm>
            <a:off x="145506" y="1635387"/>
            <a:ext cx="310599" cy="294704"/>
            <a:chOff x="2327131" y="3148937"/>
            <a:chExt cx="310599" cy="294704"/>
          </a:xfrm>
        </p:grpSpPr>
        <p:sp>
          <p:nvSpPr>
            <p:cNvPr id="896" name="Google Shape;896;p68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8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42;p68"/>
          <p:cNvGrpSpPr/>
          <p:nvPr/>
        </p:nvGrpSpPr>
        <p:grpSpPr>
          <a:xfrm>
            <a:off x="6125863" y="1409296"/>
            <a:ext cx="541842" cy="418076"/>
            <a:chOff x="7695988" y="2100600"/>
            <a:chExt cx="439450" cy="339100"/>
          </a:xfrm>
        </p:grpSpPr>
        <p:sp>
          <p:nvSpPr>
            <p:cNvPr id="3" name="Google Shape;843;p68"/>
            <p:cNvSpPr/>
            <p:nvPr/>
          </p:nvSpPr>
          <p:spPr>
            <a:xfrm>
              <a:off x="7788488" y="2300925"/>
              <a:ext cx="72875" cy="52750"/>
            </a:xfrm>
            <a:custGeom>
              <a:avLst/>
              <a:gdLst/>
              <a:ahLst/>
              <a:cxnLst/>
              <a:rect l="l" t="t" r="r" b="b"/>
              <a:pathLst>
                <a:path w="2915" h="2110" extrusionOk="0">
                  <a:moveTo>
                    <a:pt x="1495" y="539"/>
                  </a:moveTo>
                  <a:lnTo>
                    <a:pt x="1851" y="574"/>
                  </a:lnTo>
                  <a:cubicBezTo>
                    <a:pt x="2527" y="645"/>
                    <a:pt x="2420" y="1642"/>
                    <a:pt x="1744" y="1642"/>
                  </a:cubicBezTo>
                  <a:lnTo>
                    <a:pt x="1744" y="1606"/>
                  </a:lnTo>
                  <a:lnTo>
                    <a:pt x="1389" y="1571"/>
                  </a:lnTo>
                  <a:cubicBezTo>
                    <a:pt x="855" y="1428"/>
                    <a:pt x="926" y="610"/>
                    <a:pt x="1495" y="539"/>
                  </a:cubicBezTo>
                  <a:close/>
                  <a:moveTo>
                    <a:pt x="1428" y="1"/>
                  </a:moveTo>
                  <a:cubicBezTo>
                    <a:pt x="135" y="1"/>
                    <a:pt x="0" y="1965"/>
                    <a:pt x="1353" y="2069"/>
                  </a:cubicBezTo>
                  <a:lnTo>
                    <a:pt x="1709" y="2104"/>
                  </a:lnTo>
                  <a:cubicBezTo>
                    <a:pt x="1745" y="2108"/>
                    <a:pt x="1781" y="2110"/>
                    <a:pt x="1817" y="2110"/>
                  </a:cubicBezTo>
                  <a:cubicBezTo>
                    <a:pt x="2441" y="2110"/>
                    <a:pt x="2915" y="1536"/>
                    <a:pt x="2847" y="930"/>
                  </a:cubicBezTo>
                  <a:cubicBezTo>
                    <a:pt x="2776" y="432"/>
                    <a:pt x="2385" y="76"/>
                    <a:pt x="1887" y="41"/>
                  </a:cubicBezTo>
                  <a:lnTo>
                    <a:pt x="1531" y="5"/>
                  </a:lnTo>
                  <a:cubicBezTo>
                    <a:pt x="1496" y="2"/>
                    <a:pt x="1462" y="1"/>
                    <a:pt x="1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44;p68"/>
            <p:cNvSpPr/>
            <p:nvPr/>
          </p:nvSpPr>
          <p:spPr>
            <a:xfrm>
              <a:off x="7695988" y="2100600"/>
              <a:ext cx="439450" cy="339100"/>
            </a:xfrm>
            <a:custGeom>
              <a:avLst/>
              <a:gdLst/>
              <a:ahLst/>
              <a:cxnLst/>
              <a:rect l="l" t="t" r="r" b="b"/>
              <a:pathLst>
                <a:path w="17578" h="13564" extrusionOk="0">
                  <a:moveTo>
                    <a:pt x="9572" y="9477"/>
                  </a:moveTo>
                  <a:cubicBezTo>
                    <a:pt x="9327" y="10090"/>
                    <a:pt x="8999" y="10362"/>
                    <a:pt x="8718" y="10362"/>
                  </a:cubicBezTo>
                  <a:cubicBezTo>
                    <a:pt x="8509" y="10362"/>
                    <a:pt x="8326" y="10212"/>
                    <a:pt x="8220" y="9939"/>
                  </a:cubicBezTo>
                  <a:cubicBezTo>
                    <a:pt x="8184" y="9797"/>
                    <a:pt x="8149" y="9655"/>
                    <a:pt x="8077" y="9477"/>
                  </a:cubicBezTo>
                  <a:close/>
                  <a:moveTo>
                    <a:pt x="11085" y="11147"/>
                  </a:moveTo>
                  <a:cubicBezTo>
                    <a:pt x="11560" y="11147"/>
                    <a:pt x="11966" y="11592"/>
                    <a:pt x="12240" y="12003"/>
                  </a:cubicBezTo>
                  <a:cubicBezTo>
                    <a:pt x="11458" y="12537"/>
                    <a:pt x="10532" y="12857"/>
                    <a:pt x="9607" y="12964"/>
                  </a:cubicBezTo>
                  <a:cubicBezTo>
                    <a:pt x="9999" y="11861"/>
                    <a:pt x="10497" y="11185"/>
                    <a:pt x="11031" y="11149"/>
                  </a:cubicBezTo>
                  <a:cubicBezTo>
                    <a:pt x="11049" y="11148"/>
                    <a:pt x="11067" y="11147"/>
                    <a:pt x="11085" y="11147"/>
                  </a:cubicBezTo>
                  <a:close/>
                  <a:moveTo>
                    <a:pt x="9002" y="546"/>
                  </a:moveTo>
                  <a:cubicBezTo>
                    <a:pt x="10248" y="582"/>
                    <a:pt x="11458" y="1009"/>
                    <a:pt x="12454" y="1720"/>
                  </a:cubicBezTo>
                  <a:cubicBezTo>
                    <a:pt x="12276" y="2289"/>
                    <a:pt x="12169" y="2930"/>
                    <a:pt x="12205" y="3535"/>
                  </a:cubicBezTo>
                  <a:cubicBezTo>
                    <a:pt x="12240" y="3677"/>
                    <a:pt x="12347" y="3784"/>
                    <a:pt x="12489" y="3784"/>
                  </a:cubicBezTo>
                  <a:cubicBezTo>
                    <a:pt x="12632" y="3784"/>
                    <a:pt x="12738" y="3642"/>
                    <a:pt x="12738" y="3499"/>
                  </a:cubicBezTo>
                  <a:cubicBezTo>
                    <a:pt x="12703" y="3037"/>
                    <a:pt x="12774" y="2539"/>
                    <a:pt x="12881" y="2076"/>
                  </a:cubicBezTo>
                  <a:cubicBezTo>
                    <a:pt x="14126" y="3143"/>
                    <a:pt x="14909" y="4638"/>
                    <a:pt x="15016" y="6275"/>
                  </a:cubicBezTo>
                  <a:cubicBezTo>
                    <a:pt x="14909" y="6310"/>
                    <a:pt x="14767" y="6346"/>
                    <a:pt x="14660" y="6346"/>
                  </a:cubicBezTo>
                  <a:cubicBezTo>
                    <a:pt x="13877" y="6346"/>
                    <a:pt x="13201" y="5598"/>
                    <a:pt x="12881" y="4460"/>
                  </a:cubicBezTo>
                  <a:cubicBezTo>
                    <a:pt x="12850" y="4367"/>
                    <a:pt x="12739" y="4275"/>
                    <a:pt x="12618" y="4275"/>
                  </a:cubicBezTo>
                  <a:cubicBezTo>
                    <a:pt x="12599" y="4275"/>
                    <a:pt x="12580" y="4277"/>
                    <a:pt x="12561" y="4282"/>
                  </a:cubicBezTo>
                  <a:cubicBezTo>
                    <a:pt x="12418" y="4318"/>
                    <a:pt x="12347" y="4460"/>
                    <a:pt x="12383" y="4602"/>
                  </a:cubicBezTo>
                  <a:cubicBezTo>
                    <a:pt x="12738" y="5990"/>
                    <a:pt x="13628" y="6844"/>
                    <a:pt x="14624" y="6844"/>
                  </a:cubicBezTo>
                  <a:cubicBezTo>
                    <a:pt x="14767" y="6844"/>
                    <a:pt x="14909" y="6808"/>
                    <a:pt x="15051" y="6773"/>
                  </a:cubicBezTo>
                  <a:lnTo>
                    <a:pt x="15051" y="6773"/>
                  </a:lnTo>
                  <a:cubicBezTo>
                    <a:pt x="15051" y="7342"/>
                    <a:pt x="14980" y="7876"/>
                    <a:pt x="14838" y="8374"/>
                  </a:cubicBezTo>
                  <a:cubicBezTo>
                    <a:pt x="13343" y="8730"/>
                    <a:pt x="11813" y="8943"/>
                    <a:pt x="10283" y="8979"/>
                  </a:cubicBezTo>
                  <a:cubicBezTo>
                    <a:pt x="10710" y="7235"/>
                    <a:pt x="10177" y="6239"/>
                    <a:pt x="10746" y="5563"/>
                  </a:cubicBezTo>
                  <a:cubicBezTo>
                    <a:pt x="10959" y="5314"/>
                    <a:pt x="11066" y="4994"/>
                    <a:pt x="11102" y="4673"/>
                  </a:cubicBezTo>
                  <a:cubicBezTo>
                    <a:pt x="11102" y="4531"/>
                    <a:pt x="10995" y="4389"/>
                    <a:pt x="10853" y="4389"/>
                  </a:cubicBezTo>
                  <a:cubicBezTo>
                    <a:pt x="10710" y="4389"/>
                    <a:pt x="10568" y="4495"/>
                    <a:pt x="10568" y="4638"/>
                  </a:cubicBezTo>
                  <a:cubicBezTo>
                    <a:pt x="10532" y="5421"/>
                    <a:pt x="9892" y="5172"/>
                    <a:pt x="9963" y="6879"/>
                  </a:cubicBezTo>
                  <a:cubicBezTo>
                    <a:pt x="9999" y="7555"/>
                    <a:pt x="9928" y="8267"/>
                    <a:pt x="9750" y="8943"/>
                  </a:cubicBezTo>
                  <a:lnTo>
                    <a:pt x="7935" y="8943"/>
                  </a:lnTo>
                  <a:cubicBezTo>
                    <a:pt x="7722" y="8267"/>
                    <a:pt x="7472" y="7591"/>
                    <a:pt x="7223" y="6951"/>
                  </a:cubicBezTo>
                  <a:cubicBezTo>
                    <a:pt x="7174" y="6839"/>
                    <a:pt x="7085" y="6792"/>
                    <a:pt x="6996" y="6792"/>
                  </a:cubicBezTo>
                  <a:cubicBezTo>
                    <a:pt x="6828" y="6792"/>
                    <a:pt x="6656" y="6955"/>
                    <a:pt x="6725" y="7164"/>
                  </a:cubicBezTo>
                  <a:cubicBezTo>
                    <a:pt x="6974" y="7662"/>
                    <a:pt x="7188" y="8267"/>
                    <a:pt x="7401" y="8943"/>
                  </a:cubicBezTo>
                  <a:lnTo>
                    <a:pt x="7152" y="8943"/>
                  </a:lnTo>
                  <a:cubicBezTo>
                    <a:pt x="6832" y="8943"/>
                    <a:pt x="6832" y="9477"/>
                    <a:pt x="7152" y="9477"/>
                  </a:cubicBezTo>
                  <a:lnTo>
                    <a:pt x="7544" y="9477"/>
                  </a:lnTo>
                  <a:cubicBezTo>
                    <a:pt x="7686" y="9868"/>
                    <a:pt x="7722" y="10046"/>
                    <a:pt x="7722" y="10082"/>
                  </a:cubicBezTo>
                  <a:cubicBezTo>
                    <a:pt x="7900" y="10568"/>
                    <a:pt x="8285" y="10855"/>
                    <a:pt x="8712" y="10855"/>
                  </a:cubicBezTo>
                  <a:cubicBezTo>
                    <a:pt x="9222" y="10855"/>
                    <a:pt x="9792" y="10445"/>
                    <a:pt x="10141" y="9477"/>
                  </a:cubicBezTo>
                  <a:cubicBezTo>
                    <a:pt x="11671" y="9441"/>
                    <a:pt x="13165" y="9263"/>
                    <a:pt x="14660" y="8943"/>
                  </a:cubicBezTo>
                  <a:lnTo>
                    <a:pt x="14660" y="8943"/>
                  </a:lnTo>
                  <a:cubicBezTo>
                    <a:pt x="14268" y="10010"/>
                    <a:pt x="13557" y="10971"/>
                    <a:pt x="12667" y="11683"/>
                  </a:cubicBezTo>
                  <a:cubicBezTo>
                    <a:pt x="12300" y="11114"/>
                    <a:pt x="11743" y="10609"/>
                    <a:pt x="11087" y="10609"/>
                  </a:cubicBezTo>
                  <a:cubicBezTo>
                    <a:pt x="11045" y="10609"/>
                    <a:pt x="11002" y="10611"/>
                    <a:pt x="10959" y="10615"/>
                  </a:cubicBezTo>
                  <a:cubicBezTo>
                    <a:pt x="10177" y="10687"/>
                    <a:pt x="9536" y="11505"/>
                    <a:pt x="9038" y="12999"/>
                  </a:cubicBezTo>
                  <a:cubicBezTo>
                    <a:pt x="8955" y="13003"/>
                    <a:pt x="8871" y="13004"/>
                    <a:pt x="8789" y="13004"/>
                  </a:cubicBezTo>
                  <a:cubicBezTo>
                    <a:pt x="6184" y="13004"/>
                    <a:pt x="3849" y="11391"/>
                    <a:pt x="2918" y="8943"/>
                  </a:cubicBezTo>
                  <a:lnTo>
                    <a:pt x="2918" y="8943"/>
                  </a:lnTo>
                  <a:lnTo>
                    <a:pt x="3487" y="9050"/>
                  </a:lnTo>
                  <a:cubicBezTo>
                    <a:pt x="3506" y="9054"/>
                    <a:pt x="3525" y="9057"/>
                    <a:pt x="3543" y="9057"/>
                  </a:cubicBezTo>
                  <a:cubicBezTo>
                    <a:pt x="3665" y="9057"/>
                    <a:pt x="3772" y="8960"/>
                    <a:pt x="3772" y="8836"/>
                  </a:cubicBezTo>
                  <a:cubicBezTo>
                    <a:pt x="3808" y="8694"/>
                    <a:pt x="3701" y="8587"/>
                    <a:pt x="3594" y="8552"/>
                  </a:cubicBezTo>
                  <a:cubicBezTo>
                    <a:pt x="3274" y="8481"/>
                    <a:pt x="2989" y="8445"/>
                    <a:pt x="2740" y="8374"/>
                  </a:cubicBezTo>
                  <a:cubicBezTo>
                    <a:pt x="2598" y="7840"/>
                    <a:pt x="2527" y="7306"/>
                    <a:pt x="2527" y="6773"/>
                  </a:cubicBezTo>
                  <a:cubicBezTo>
                    <a:pt x="2527" y="6061"/>
                    <a:pt x="2633" y="5349"/>
                    <a:pt x="2883" y="4709"/>
                  </a:cubicBezTo>
                  <a:cubicBezTo>
                    <a:pt x="2950" y="4718"/>
                    <a:pt x="3018" y="4722"/>
                    <a:pt x="3086" y="4722"/>
                  </a:cubicBezTo>
                  <a:cubicBezTo>
                    <a:pt x="3478" y="4722"/>
                    <a:pt x="3874" y="4589"/>
                    <a:pt x="4290" y="4589"/>
                  </a:cubicBezTo>
                  <a:cubicBezTo>
                    <a:pt x="4897" y="4589"/>
                    <a:pt x="5548" y="4873"/>
                    <a:pt x="6298" y="6275"/>
                  </a:cubicBezTo>
                  <a:cubicBezTo>
                    <a:pt x="6334" y="6346"/>
                    <a:pt x="6441" y="6381"/>
                    <a:pt x="6512" y="6381"/>
                  </a:cubicBezTo>
                  <a:cubicBezTo>
                    <a:pt x="6528" y="6384"/>
                    <a:pt x="6543" y="6385"/>
                    <a:pt x="6558" y="6385"/>
                  </a:cubicBezTo>
                  <a:cubicBezTo>
                    <a:pt x="6740" y="6385"/>
                    <a:pt x="6827" y="6190"/>
                    <a:pt x="6761" y="6025"/>
                  </a:cubicBezTo>
                  <a:cubicBezTo>
                    <a:pt x="5857" y="4371"/>
                    <a:pt x="4980" y="4057"/>
                    <a:pt x="4249" y="4057"/>
                  </a:cubicBezTo>
                  <a:cubicBezTo>
                    <a:pt x="3801" y="4057"/>
                    <a:pt x="3407" y="4175"/>
                    <a:pt x="3096" y="4175"/>
                  </a:cubicBezTo>
                  <a:cubicBezTo>
                    <a:pt x="3950" y="2325"/>
                    <a:pt x="5658" y="1009"/>
                    <a:pt x="7650" y="617"/>
                  </a:cubicBezTo>
                  <a:lnTo>
                    <a:pt x="7650" y="617"/>
                  </a:lnTo>
                  <a:cubicBezTo>
                    <a:pt x="6654" y="1293"/>
                    <a:pt x="6049" y="2147"/>
                    <a:pt x="6049" y="2752"/>
                  </a:cubicBezTo>
                  <a:cubicBezTo>
                    <a:pt x="6016" y="3054"/>
                    <a:pt x="6267" y="3324"/>
                    <a:pt x="6564" y="3324"/>
                  </a:cubicBezTo>
                  <a:cubicBezTo>
                    <a:pt x="6582" y="3324"/>
                    <a:pt x="6600" y="3323"/>
                    <a:pt x="6619" y="3321"/>
                  </a:cubicBezTo>
                  <a:cubicBezTo>
                    <a:pt x="7010" y="3321"/>
                    <a:pt x="7472" y="3001"/>
                    <a:pt x="8398" y="3001"/>
                  </a:cubicBezTo>
                  <a:cubicBezTo>
                    <a:pt x="8435" y="2999"/>
                    <a:pt x="8473" y="2998"/>
                    <a:pt x="8510" y="2998"/>
                  </a:cubicBezTo>
                  <a:cubicBezTo>
                    <a:pt x="9216" y="2998"/>
                    <a:pt x="9880" y="3314"/>
                    <a:pt x="10319" y="3855"/>
                  </a:cubicBezTo>
                  <a:cubicBezTo>
                    <a:pt x="10381" y="3917"/>
                    <a:pt x="10455" y="3955"/>
                    <a:pt x="10527" y="3955"/>
                  </a:cubicBezTo>
                  <a:cubicBezTo>
                    <a:pt x="10579" y="3955"/>
                    <a:pt x="10630" y="3935"/>
                    <a:pt x="10675" y="3891"/>
                  </a:cubicBezTo>
                  <a:cubicBezTo>
                    <a:pt x="10817" y="3819"/>
                    <a:pt x="10817" y="3642"/>
                    <a:pt x="10746" y="3535"/>
                  </a:cubicBezTo>
                  <a:cubicBezTo>
                    <a:pt x="10301" y="2917"/>
                    <a:pt x="9461" y="2470"/>
                    <a:pt x="8393" y="2470"/>
                  </a:cubicBezTo>
                  <a:cubicBezTo>
                    <a:pt x="7924" y="2470"/>
                    <a:pt x="7411" y="2557"/>
                    <a:pt x="6868" y="2752"/>
                  </a:cubicBezTo>
                  <a:cubicBezTo>
                    <a:pt x="6761" y="2798"/>
                    <a:pt x="6693" y="2811"/>
                    <a:pt x="6651" y="2811"/>
                  </a:cubicBezTo>
                  <a:cubicBezTo>
                    <a:pt x="6595" y="2811"/>
                    <a:pt x="6583" y="2788"/>
                    <a:pt x="6583" y="2788"/>
                  </a:cubicBezTo>
                  <a:cubicBezTo>
                    <a:pt x="6441" y="2574"/>
                    <a:pt x="7152" y="1258"/>
                    <a:pt x="8896" y="582"/>
                  </a:cubicBezTo>
                  <a:lnTo>
                    <a:pt x="9002" y="546"/>
                  </a:lnTo>
                  <a:close/>
                  <a:moveTo>
                    <a:pt x="8783" y="1"/>
                  </a:moveTo>
                  <a:cubicBezTo>
                    <a:pt x="6079" y="1"/>
                    <a:pt x="3523" y="1645"/>
                    <a:pt x="2491" y="4282"/>
                  </a:cubicBezTo>
                  <a:lnTo>
                    <a:pt x="2491" y="4318"/>
                  </a:lnTo>
                  <a:cubicBezTo>
                    <a:pt x="1993" y="5563"/>
                    <a:pt x="1886" y="6915"/>
                    <a:pt x="2171" y="8231"/>
                  </a:cubicBezTo>
                  <a:cubicBezTo>
                    <a:pt x="961" y="7840"/>
                    <a:pt x="534" y="7413"/>
                    <a:pt x="534" y="7128"/>
                  </a:cubicBezTo>
                  <a:cubicBezTo>
                    <a:pt x="534" y="6879"/>
                    <a:pt x="783" y="6666"/>
                    <a:pt x="1246" y="6452"/>
                  </a:cubicBezTo>
                  <a:cubicBezTo>
                    <a:pt x="1440" y="6290"/>
                    <a:pt x="1310" y="5981"/>
                    <a:pt x="1070" y="5981"/>
                  </a:cubicBezTo>
                  <a:cubicBezTo>
                    <a:pt x="1047" y="5981"/>
                    <a:pt x="1022" y="5984"/>
                    <a:pt x="997" y="5990"/>
                  </a:cubicBezTo>
                  <a:cubicBezTo>
                    <a:pt x="356" y="6346"/>
                    <a:pt x="1" y="6737"/>
                    <a:pt x="1" y="7164"/>
                  </a:cubicBezTo>
                  <a:cubicBezTo>
                    <a:pt x="1" y="7876"/>
                    <a:pt x="961" y="8445"/>
                    <a:pt x="2349" y="8836"/>
                  </a:cubicBezTo>
                  <a:cubicBezTo>
                    <a:pt x="3291" y="11806"/>
                    <a:pt x="6002" y="13564"/>
                    <a:pt x="8826" y="13564"/>
                  </a:cubicBezTo>
                  <a:cubicBezTo>
                    <a:pt x="10164" y="13564"/>
                    <a:pt x="11526" y="13169"/>
                    <a:pt x="12738" y="12323"/>
                  </a:cubicBezTo>
                  <a:cubicBezTo>
                    <a:pt x="13913" y="11434"/>
                    <a:pt x="14802" y="10224"/>
                    <a:pt x="15265" y="8836"/>
                  </a:cubicBezTo>
                  <a:cubicBezTo>
                    <a:pt x="16617" y="8445"/>
                    <a:pt x="17577" y="7876"/>
                    <a:pt x="17577" y="7164"/>
                  </a:cubicBezTo>
                  <a:cubicBezTo>
                    <a:pt x="17577" y="6737"/>
                    <a:pt x="17293" y="6381"/>
                    <a:pt x="16688" y="6061"/>
                  </a:cubicBezTo>
                  <a:lnTo>
                    <a:pt x="16688" y="6025"/>
                  </a:lnTo>
                  <a:cubicBezTo>
                    <a:pt x="16648" y="6006"/>
                    <a:pt x="16608" y="5997"/>
                    <a:pt x="16570" y="5997"/>
                  </a:cubicBezTo>
                  <a:cubicBezTo>
                    <a:pt x="16472" y="5997"/>
                    <a:pt x="16383" y="6055"/>
                    <a:pt x="16332" y="6132"/>
                  </a:cubicBezTo>
                  <a:cubicBezTo>
                    <a:pt x="16261" y="6275"/>
                    <a:pt x="16297" y="6417"/>
                    <a:pt x="16439" y="6488"/>
                  </a:cubicBezTo>
                  <a:cubicBezTo>
                    <a:pt x="16830" y="6701"/>
                    <a:pt x="17079" y="6915"/>
                    <a:pt x="17079" y="7128"/>
                  </a:cubicBezTo>
                  <a:cubicBezTo>
                    <a:pt x="17079" y="7413"/>
                    <a:pt x="16617" y="7840"/>
                    <a:pt x="15407" y="8231"/>
                  </a:cubicBezTo>
                  <a:cubicBezTo>
                    <a:pt x="16154" y="4780"/>
                    <a:pt x="14126" y="1329"/>
                    <a:pt x="10746" y="297"/>
                  </a:cubicBezTo>
                  <a:cubicBezTo>
                    <a:pt x="10096" y="96"/>
                    <a:pt x="9435" y="1"/>
                    <a:pt x="8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788;p118">
            <a:extLst>
              <a:ext uri="{FF2B5EF4-FFF2-40B4-BE49-F238E27FC236}">
                <a16:creationId xmlns:a16="http://schemas.microsoft.com/office/drawing/2014/main" id="{31351732-AAE6-FBF9-A889-6065296AFC3D}"/>
              </a:ext>
            </a:extLst>
          </p:cNvPr>
          <p:cNvSpPr/>
          <p:nvPr/>
        </p:nvSpPr>
        <p:spPr>
          <a:xfrm>
            <a:off x="2036378" y="1332223"/>
            <a:ext cx="266000" cy="439700"/>
          </a:xfrm>
          <a:custGeom>
            <a:avLst/>
            <a:gdLst/>
            <a:ahLst/>
            <a:cxnLst/>
            <a:rect l="l" t="t" r="r" b="b"/>
            <a:pathLst>
              <a:path w="10640" h="17588" extrusionOk="0">
                <a:moveTo>
                  <a:pt x="7615" y="12108"/>
                </a:moveTo>
                <a:lnTo>
                  <a:pt x="7615" y="12926"/>
                </a:lnTo>
                <a:lnTo>
                  <a:pt x="6548" y="12926"/>
                </a:lnTo>
                <a:cubicBezTo>
                  <a:pt x="6538" y="12925"/>
                  <a:pt x="6530" y="12925"/>
                  <a:pt x="6521" y="12925"/>
                </a:cubicBezTo>
                <a:cubicBezTo>
                  <a:pt x="6236" y="12925"/>
                  <a:pt x="6236" y="13461"/>
                  <a:pt x="6521" y="13461"/>
                </a:cubicBezTo>
                <a:cubicBezTo>
                  <a:pt x="6530" y="13461"/>
                  <a:pt x="6538" y="13461"/>
                  <a:pt x="6548" y="13460"/>
                </a:cubicBezTo>
                <a:lnTo>
                  <a:pt x="7615" y="13460"/>
                </a:lnTo>
                <a:lnTo>
                  <a:pt x="7615" y="14278"/>
                </a:lnTo>
                <a:lnTo>
                  <a:pt x="5089" y="14278"/>
                </a:lnTo>
                <a:cubicBezTo>
                  <a:pt x="5080" y="14277"/>
                  <a:pt x="5071" y="14277"/>
                  <a:pt x="5062" y="14277"/>
                </a:cubicBezTo>
                <a:cubicBezTo>
                  <a:pt x="4777" y="14277"/>
                  <a:pt x="4777" y="14814"/>
                  <a:pt x="5062" y="14814"/>
                </a:cubicBezTo>
                <a:cubicBezTo>
                  <a:pt x="5071" y="14814"/>
                  <a:pt x="5080" y="14813"/>
                  <a:pt x="5089" y="14812"/>
                </a:cubicBezTo>
                <a:lnTo>
                  <a:pt x="7615" y="14812"/>
                </a:lnTo>
                <a:lnTo>
                  <a:pt x="7615" y="15097"/>
                </a:lnTo>
                <a:cubicBezTo>
                  <a:pt x="7615" y="15417"/>
                  <a:pt x="7366" y="15702"/>
                  <a:pt x="7010" y="15702"/>
                </a:cubicBezTo>
                <a:lnTo>
                  <a:pt x="3594" y="15702"/>
                </a:lnTo>
                <a:cubicBezTo>
                  <a:pt x="3239" y="15702"/>
                  <a:pt x="2990" y="15417"/>
                  <a:pt x="2990" y="15097"/>
                </a:cubicBezTo>
                <a:lnTo>
                  <a:pt x="2990" y="14812"/>
                </a:lnTo>
                <a:lnTo>
                  <a:pt x="4021" y="14812"/>
                </a:lnTo>
                <a:cubicBezTo>
                  <a:pt x="4342" y="14741"/>
                  <a:pt x="4342" y="14314"/>
                  <a:pt x="4021" y="14278"/>
                </a:cubicBezTo>
                <a:lnTo>
                  <a:pt x="2990" y="14278"/>
                </a:lnTo>
                <a:lnTo>
                  <a:pt x="2990" y="13460"/>
                </a:lnTo>
                <a:lnTo>
                  <a:pt x="5480" y="13460"/>
                </a:lnTo>
                <a:cubicBezTo>
                  <a:pt x="5489" y="13461"/>
                  <a:pt x="5498" y="13461"/>
                  <a:pt x="5507" y="13461"/>
                </a:cubicBezTo>
                <a:cubicBezTo>
                  <a:pt x="5791" y="13461"/>
                  <a:pt x="5791" y="12925"/>
                  <a:pt x="5507" y="12925"/>
                </a:cubicBezTo>
                <a:cubicBezTo>
                  <a:pt x="5498" y="12925"/>
                  <a:pt x="5489" y="12925"/>
                  <a:pt x="5480" y="12926"/>
                </a:cubicBezTo>
                <a:lnTo>
                  <a:pt x="2990" y="12926"/>
                </a:lnTo>
                <a:lnTo>
                  <a:pt x="2990" y="12108"/>
                </a:lnTo>
                <a:close/>
                <a:moveTo>
                  <a:pt x="6654" y="16235"/>
                </a:moveTo>
                <a:lnTo>
                  <a:pt x="6654" y="16449"/>
                </a:lnTo>
                <a:cubicBezTo>
                  <a:pt x="6654" y="16769"/>
                  <a:pt x="6370" y="17054"/>
                  <a:pt x="6049" y="17054"/>
                </a:cubicBezTo>
                <a:lnTo>
                  <a:pt x="4591" y="17054"/>
                </a:lnTo>
                <a:cubicBezTo>
                  <a:pt x="4235" y="17054"/>
                  <a:pt x="3986" y="16769"/>
                  <a:pt x="3986" y="16449"/>
                </a:cubicBezTo>
                <a:lnTo>
                  <a:pt x="3986" y="16235"/>
                </a:lnTo>
                <a:close/>
                <a:moveTo>
                  <a:pt x="5298" y="0"/>
                </a:moveTo>
                <a:cubicBezTo>
                  <a:pt x="3706" y="0"/>
                  <a:pt x="2117" y="646"/>
                  <a:pt x="1104" y="1932"/>
                </a:cubicBezTo>
                <a:cubicBezTo>
                  <a:pt x="997" y="2039"/>
                  <a:pt x="1033" y="2216"/>
                  <a:pt x="1139" y="2288"/>
                </a:cubicBezTo>
                <a:cubicBezTo>
                  <a:pt x="1187" y="2320"/>
                  <a:pt x="1250" y="2337"/>
                  <a:pt x="1310" y="2337"/>
                </a:cubicBezTo>
                <a:cubicBezTo>
                  <a:pt x="1384" y="2337"/>
                  <a:pt x="1456" y="2311"/>
                  <a:pt x="1495" y="2252"/>
                </a:cubicBezTo>
                <a:cubicBezTo>
                  <a:pt x="2411" y="1093"/>
                  <a:pt x="3863" y="511"/>
                  <a:pt x="5313" y="511"/>
                </a:cubicBezTo>
                <a:cubicBezTo>
                  <a:pt x="7693" y="511"/>
                  <a:pt x="10070" y="2079"/>
                  <a:pt x="10070" y="5241"/>
                </a:cubicBezTo>
                <a:cubicBezTo>
                  <a:pt x="10070" y="6771"/>
                  <a:pt x="9501" y="7554"/>
                  <a:pt x="8896" y="8407"/>
                </a:cubicBezTo>
                <a:cubicBezTo>
                  <a:pt x="8149" y="9297"/>
                  <a:pt x="7686" y="10436"/>
                  <a:pt x="7651" y="11610"/>
                </a:cubicBezTo>
                <a:lnTo>
                  <a:pt x="2990" y="11610"/>
                </a:lnTo>
                <a:cubicBezTo>
                  <a:pt x="2918" y="10436"/>
                  <a:pt x="2456" y="9297"/>
                  <a:pt x="1709" y="8407"/>
                </a:cubicBezTo>
                <a:cubicBezTo>
                  <a:pt x="1104" y="7554"/>
                  <a:pt x="534" y="6771"/>
                  <a:pt x="534" y="5241"/>
                </a:cubicBezTo>
                <a:cubicBezTo>
                  <a:pt x="499" y="4494"/>
                  <a:pt x="677" y="3746"/>
                  <a:pt x="961" y="3070"/>
                </a:cubicBezTo>
                <a:cubicBezTo>
                  <a:pt x="1033" y="2964"/>
                  <a:pt x="997" y="2786"/>
                  <a:pt x="855" y="2750"/>
                </a:cubicBezTo>
                <a:cubicBezTo>
                  <a:pt x="807" y="2726"/>
                  <a:pt x="760" y="2715"/>
                  <a:pt x="715" y="2715"/>
                </a:cubicBezTo>
                <a:cubicBezTo>
                  <a:pt x="625" y="2715"/>
                  <a:pt x="546" y="2762"/>
                  <a:pt x="499" y="2857"/>
                </a:cubicBezTo>
                <a:cubicBezTo>
                  <a:pt x="179" y="3604"/>
                  <a:pt x="1" y="4422"/>
                  <a:pt x="1" y="5241"/>
                </a:cubicBezTo>
                <a:cubicBezTo>
                  <a:pt x="1" y="6949"/>
                  <a:pt x="641" y="7838"/>
                  <a:pt x="1282" y="8692"/>
                </a:cubicBezTo>
                <a:cubicBezTo>
                  <a:pt x="1886" y="9582"/>
                  <a:pt x="2456" y="10329"/>
                  <a:pt x="2456" y="11823"/>
                </a:cubicBezTo>
                <a:lnTo>
                  <a:pt x="2456" y="15097"/>
                </a:lnTo>
                <a:cubicBezTo>
                  <a:pt x="2456" y="15666"/>
                  <a:pt x="2883" y="16164"/>
                  <a:pt x="3452" y="16235"/>
                </a:cubicBezTo>
                <a:lnTo>
                  <a:pt x="3452" y="16449"/>
                </a:lnTo>
                <a:cubicBezTo>
                  <a:pt x="3452" y="17089"/>
                  <a:pt x="3950" y="17587"/>
                  <a:pt x="4591" y="17587"/>
                </a:cubicBezTo>
                <a:lnTo>
                  <a:pt x="6014" y="17587"/>
                </a:lnTo>
                <a:cubicBezTo>
                  <a:pt x="6654" y="17587"/>
                  <a:pt x="7152" y="17089"/>
                  <a:pt x="7152" y="16449"/>
                </a:cubicBezTo>
                <a:lnTo>
                  <a:pt x="7152" y="16235"/>
                </a:lnTo>
                <a:cubicBezTo>
                  <a:pt x="7722" y="16128"/>
                  <a:pt x="8149" y="15666"/>
                  <a:pt x="8149" y="15097"/>
                </a:cubicBezTo>
                <a:lnTo>
                  <a:pt x="8149" y="11859"/>
                </a:lnTo>
                <a:cubicBezTo>
                  <a:pt x="8149" y="10329"/>
                  <a:pt x="8718" y="9546"/>
                  <a:pt x="9323" y="8692"/>
                </a:cubicBezTo>
                <a:cubicBezTo>
                  <a:pt x="9928" y="7874"/>
                  <a:pt x="10604" y="6949"/>
                  <a:pt x="10604" y="5276"/>
                </a:cubicBezTo>
                <a:cubicBezTo>
                  <a:pt x="10639" y="3782"/>
                  <a:pt x="10035" y="2323"/>
                  <a:pt x="8932" y="1327"/>
                </a:cubicBezTo>
                <a:cubicBezTo>
                  <a:pt x="7933" y="441"/>
                  <a:pt x="6615" y="0"/>
                  <a:pt x="52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9"/>
          <p:cNvSpPr/>
          <p:nvPr/>
        </p:nvSpPr>
        <p:spPr>
          <a:xfrm>
            <a:off x="1521216" y="748041"/>
            <a:ext cx="720900" cy="72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9"/>
          <p:cNvSpPr/>
          <p:nvPr/>
        </p:nvSpPr>
        <p:spPr>
          <a:xfrm>
            <a:off x="6658596" y="1684160"/>
            <a:ext cx="720900" cy="72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9"/>
          <p:cNvSpPr txBox="1">
            <a:spLocks noGrp="1"/>
          </p:cNvSpPr>
          <p:nvPr>
            <p:ph type="subTitle" idx="3"/>
          </p:nvPr>
        </p:nvSpPr>
        <p:spPr>
          <a:xfrm>
            <a:off x="1112383" y="2768196"/>
            <a:ext cx="29076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pt-BR" dirty="0">
                <a:solidFill>
                  <a:srgbClr val="0D0D0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Dispositivos IoT se conectam via diferentes protocolos de rede (Wi-Fi, Bluetooth, Zigbee, LoRa), demandando suporte e garantia de comunicação confiável e segura pelos sistemas operacionais.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5" name="Google Shape;905;p69"/>
          <p:cNvSpPr txBox="1">
            <a:spLocks noGrp="1"/>
          </p:cNvSpPr>
          <p:nvPr>
            <p:ph type="subTitle" idx="1"/>
          </p:nvPr>
        </p:nvSpPr>
        <p:spPr>
          <a:xfrm>
            <a:off x="1112383" y="1639302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Conectividade Variada</a:t>
            </a:r>
            <a:endParaRPr dirty="0"/>
          </a:p>
        </p:txBody>
      </p:sp>
      <p:sp>
        <p:nvSpPr>
          <p:cNvPr id="906" name="Google Shape;906;p69"/>
          <p:cNvSpPr txBox="1">
            <a:spLocks noGrp="1"/>
          </p:cNvSpPr>
          <p:nvPr>
            <p:ph type="subTitle" idx="2"/>
          </p:nvPr>
        </p:nvSpPr>
        <p:spPr>
          <a:xfrm>
            <a:off x="4679989" y="2582069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Gerenciamento Remoto</a:t>
            </a:r>
            <a:endParaRPr dirty="0"/>
          </a:p>
        </p:txBody>
      </p:sp>
      <p:sp>
        <p:nvSpPr>
          <p:cNvPr id="907" name="Google Shape;907;p69"/>
          <p:cNvSpPr txBox="1">
            <a:spLocks noGrp="1"/>
          </p:cNvSpPr>
          <p:nvPr>
            <p:ph type="subTitle" idx="4"/>
          </p:nvPr>
        </p:nvSpPr>
        <p:spPr>
          <a:xfrm>
            <a:off x="4542424" y="3651739"/>
            <a:ext cx="3605225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pt-BR" dirty="0">
                <a:solidFill>
                  <a:srgbClr val="0D0D0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Dispositivos IoT geralmente estão dispersos geograficamente, requerendo ferramentas nos sistemas operacionais para gerenciamento remoto, atualizações de firmware e monitoramento eficaz.</a:t>
            </a:r>
          </a:p>
        </p:txBody>
      </p:sp>
      <p:cxnSp>
        <p:nvCxnSpPr>
          <p:cNvPr id="908" name="Google Shape;908;p69"/>
          <p:cNvCxnSpPr/>
          <p:nvPr/>
        </p:nvCxnSpPr>
        <p:spPr>
          <a:xfrm>
            <a:off x="1223239" y="2205650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69"/>
          <p:cNvCxnSpPr/>
          <p:nvPr/>
        </p:nvCxnSpPr>
        <p:spPr>
          <a:xfrm>
            <a:off x="5627682" y="3215120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0" name="Google Shape;910;p6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IOT: DESAFIOS</a:t>
            </a:r>
            <a:endParaRPr dirty="0"/>
          </a:p>
        </p:txBody>
      </p:sp>
      <p:grpSp>
        <p:nvGrpSpPr>
          <p:cNvPr id="911" name="Google Shape;911;p69"/>
          <p:cNvGrpSpPr/>
          <p:nvPr/>
        </p:nvGrpSpPr>
        <p:grpSpPr>
          <a:xfrm>
            <a:off x="374921" y="4246027"/>
            <a:ext cx="1409274" cy="840739"/>
            <a:chOff x="996540" y="923919"/>
            <a:chExt cx="1062000" cy="633564"/>
          </a:xfrm>
        </p:grpSpPr>
        <p:sp>
          <p:nvSpPr>
            <p:cNvPr id="912" name="Google Shape;912;p69"/>
            <p:cNvSpPr/>
            <p:nvPr/>
          </p:nvSpPr>
          <p:spPr>
            <a:xfrm rot="900436">
              <a:off x="1016614" y="1109088"/>
              <a:ext cx="1021852" cy="289484"/>
            </a:xfrm>
            <a:prstGeom prst="donut">
              <a:avLst>
                <a:gd name="adj" fmla="val 3768"/>
              </a:avLst>
            </a:prstGeom>
            <a:gradFill>
              <a:gsLst>
                <a:gs pos="0">
                  <a:srgbClr val="FFECCD"/>
                </a:gs>
                <a:gs pos="100000">
                  <a:srgbClr val="FAB9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69"/>
            <p:cNvGrpSpPr/>
            <p:nvPr/>
          </p:nvGrpSpPr>
          <p:grpSpPr>
            <a:xfrm rot="10623523">
              <a:off x="1215800" y="939529"/>
              <a:ext cx="623884" cy="602344"/>
              <a:chOff x="5611437" y="1091819"/>
              <a:chExt cx="822958" cy="794546"/>
            </a:xfrm>
          </p:grpSpPr>
          <p:sp>
            <p:nvSpPr>
              <p:cNvPr id="914" name="Google Shape;914;p69"/>
              <p:cNvSpPr/>
              <p:nvPr/>
            </p:nvSpPr>
            <p:spPr>
              <a:xfrm>
                <a:off x="5975263" y="1091819"/>
                <a:ext cx="459132" cy="684421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8644" extrusionOk="0">
                    <a:moveTo>
                      <a:pt x="8208" y="18644"/>
                    </a:moveTo>
                    <a:lnTo>
                      <a:pt x="12506" y="8720"/>
                    </a:lnTo>
                    <a:lnTo>
                      <a:pt x="4300" y="1"/>
                    </a:lnTo>
                    <a:lnTo>
                      <a:pt x="1" y="99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9"/>
              <p:cNvSpPr/>
              <p:nvPr/>
            </p:nvSpPr>
            <p:spPr>
              <a:xfrm>
                <a:off x="5611437" y="1454839"/>
                <a:ext cx="666507" cy="431526"/>
              </a:xfrm>
              <a:custGeom>
                <a:avLst/>
                <a:gdLst/>
                <a:ahLst/>
                <a:cxnLst/>
                <a:rect l="l" t="t" r="r" b="b"/>
                <a:pathLst>
                  <a:path w="18156" h="11755" extrusionOk="0">
                    <a:moveTo>
                      <a:pt x="18156" y="8720"/>
                    </a:moveTo>
                    <a:lnTo>
                      <a:pt x="8206" y="11754"/>
                    </a:lnTo>
                    <a:lnTo>
                      <a:pt x="0" y="3035"/>
                    </a:lnTo>
                    <a:lnTo>
                      <a:pt x="99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6" name="Google Shape;916;p69"/>
              <p:cNvSpPr/>
              <p:nvPr/>
            </p:nvSpPr>
            <p:spPr>
              <a:xfrm>
                <a:off x="5611437" y="1091819"/>
                <a:ext cx="521723" cy="474477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2925" extrusionOk="0">
                    <a:moveTo>
                      <a:pt x="14211" y="1"/>
                    </a:moveTo>
                    <a:lnTo>
                      <a:pt x="4252" y="3250"/>
                    </a:lnTo>
                    <a:lnTo>
                      <a:pt x="0" y="12924"/>
                    </a:lnTo>
                    <a:lnTo>
                      <a:pt x="9950" y="98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69"/>
            <p:cNvSpPr/>
            <p:nvPr/>
          </p:nvSpPr>
          <p:spPr>
            <a:xfrm>
              <a:off x="1854658" y="1188193"/>
              <a:ext cx="131317" cy="131317"/>
            </a:xfrm>
            <a:custGeom>
              <a:avLst/>
              <a:gdLst/>
              <a:ahLst/>
              <a:cxnLst/>
              <a:rect l="l" t="t" r="r" b="b"/>
              <a:pathLst>
                <a:path w="5720" h="5720" extrusionOk="0">
                  <a:moveTo>
                    <a:pt x="5720" y="2860"/>
                  </a:moveTo>
                  <a:cubicBezTo>
                    <a:pt x="5720" y="4440"/>
                    <a:pt x="4439" y="5719"/>
                    <a:pt x="2860" y="5719"/>
                  </a:cubicBezTo>
                  <a:cubicBezTo>
                    <a:pt x="1281" y="5719"/>
                    <a:pt x="0" y="4440"/>
                    <a:pt x="0" y="2860"/>
                  </a:cubicBezTo>
                  <a:cubicBezTo>
                    <a:pt x="0" y="1281"/>
                    <a:pt x="1281" y="1"/>
                    <a:pt x="2860" y="1"/>
                  </a:cubicBezTo>
                  <a:cubicBezTo>
                    <a:pt x="4439" y="1"/>
                    <a:pt x="5720" y="1281"/>
                    <a:pt x="5720" y="286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9"/>
            <p:cNvSpPr/>
            <p:nvPr/>
          </p:nvSpPr>
          <p:spPr>
            <a:xfrm>
              <a:off x="1044120" y="1175093"/>
              <a:ext cx="131317" cy="131317"/>
            </a:xfrm>
            <a:custGeom>
              <a:avLst/>
              <a:gdLst/>
              <a:ahLst/>
              <a:cxnLst/>
              <a:rect l="l" t="t" r="r" b="b"/>
              <a:pathLst>
                <a:path w="5720" h="5720" extrusionOk="0">
                  <a:moveTo>
                    <a:pt x="5720" y="2860"/>
                  </a:moveTo>
                  <a:cubicBezTo>
                    <a:pt x="5720" y="4440"/>
                    <a:pt x="4439" y="5719"/>
                    <a:pt x="2860" y="5719"/>
                  </a:cubicBezTo>
                  <a:cubicBezTo>
                    <a:pt x="1281" y="5719"/>
                    <a:pt x="0" y="4440"/>
                    <a:pt x="0" y="2860"/>
                  </a:cubicBezTo>
                  <a:cubicBezTo>
                    <a:pt x="0" y="1281"/>
                    <a:pt x="1281" y="1"/>
                    <a:pt x="2860" y="1"/>
                  </a:cubicBezTo>
                  <a:cubicBezTo>
                    <a:pt x="4439" y="1"/>
                    <a:pt x="5720" y="1281"/>
                    <a:pt x="5720" y="286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69"/>
          <p:cNvGrpSpPr/>
          <p:nvPr/>
        </p:nvGrpSpPr>
        <p:grpSpPr>
          <a:xfrm>
            <a:off x="7232561" y="1017701"/>
            <a:ext cx="1550147" cy="1546992"/>
            <a:chOff x="7193640" y="535000"/>
            <a:chExt cx="1450362" cy="1447410"/>
          </a:xfrm>
        </p:grpSpPr>
        <p:sp>
          <p:nvSpPr>
            <p:cNvPr id="920" name="Google Shape;920;p69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9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9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9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9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9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9"/>
          <p:cNvGrpSpPr/>
          <p:nvPr/>
        </p:nvGrpSpPr>
        <p:grpSpPr>
          <a:xfrm>
            <a:off x="8345659" y="2063800"/>
            <a:ext cx="968928" cy="218950"/>
            <a:chOff x="2297800" y="638425"/>
            <a:chExt cx="758100" cy="218950"/>
          </a:xfrm>
        </p:grpSpPr>
        <p:sp>
          <p:nvSpPr>
            <p:cNvPr id="927" name="Google Shape;927;p69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9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69"/>
          <p:cNvGrpSpPr/>
          <p:nvPr/>
        </p:nvGrpSpPr>
        <p:grpSpPr>
          <a:xfrm rot="10800000">
            <a:off x="-151416" y="3247325"/>
            <a:ext cx="968928" cy="218950"/>
            <a:chOff x="2297800" y="638425"/>
            <a:chExt cx="758100" cy="218950"/>
          </a:xfrm>
        </p:grpSpPr>
        <p:sp>
          <p:nvSpPr>
            <p:cNvPr id="930" name="Google Shape;930;p69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9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69"/>
          <p:cNvSpPr/>
          <p:nvPr/>
        </p:nvSpPr>
        <p:spPr>
          <a:xfrm>
            <a:off x="6944728" y="1196720"/>
            <a:ext cx="591457" cy="59145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69"/>
          <p:cNvGrpSpPr/>
          <p:nvPr/>
        </p:nvGrpSpPr>
        <p:grpSpPr>
          <a:xfrm>
            <a:off x="6758261" y="1833299"/>
            <a:ext cx="591450" cy="422622"/>
            <a:chOff x="6973450" y="1150550"/>
            <a:chExt cx="427750" cy="305650"/>
          </a:xfrm>
        </p:grpSpPr>
        <p:sp>
          <p:nvSpPr>
            <p:cNvPr id="934" name="Google Shape;934;p69"/>
            <p:cNvSpPr/>
            <p:nvPr/>
          </p:nvSpPr>
          <p:spPr>
            <a:xfrm>
              <a:off x="7079375" y="1191075"/>
              <a:ext cx="167750" cy="47225"/>
            </a:xfrm>
            <a:custGeom>
              <a:avLst/>
              <a:gdLst/>
              <a:ahLst/>
              <a:cxnLst/>
              <a:rect l="l" t="t" r="r" b="b"/>
              <a:pathLst>
                <a:path w="6710" h="1889" extrusionOk="0">
                  <a:moveTo>
                    <a:pt x="3315" y="1"/>
                  </a:moveTo>
                  <a:cubicBezTo>
                    <a:pt x="2162" y="1"/>
                    <a:pt x="1009" y="440"/>
                    <a:pt x="131" y="1317"/>
                  </a:cubicBezTo>
                  <a:cubicBezTo>
                    <a:pt x="1" y="1447"/>
                    <a:pt x="1" y="1659"/>
                    <a:pt x="131" y="1790"/>
                  </a:cubicBezTo>
                  <a:cubicBezTo>
                    <a:pt x="197" y="1855"/>
                    <a:pt x="282" y="1887"/>
                    <a:pt x="368" y="1887"/>
                  </a:cubicBezTo>
                  <a:cubicBezTo>
                    <a:pt x="453" y="1887"/>
                    <a:pt x="539" y="1855"/>
                    <a:pt x="604" y="1790"/>
                  </a:cubicBezTo>
                  <a:cubicBezTo>
                    <a:pt x="1352" y="1043"/>
                    <a:pt x="2334" y="669"/>
                    <a:pt x="3316" y="669"/>
                  </a:cubicBezTo>
                  <a:cubicBezTo>
                    <a:pt x="4298" y="669"/>
                    <a:pt x="5279" y="1043"/>
                    <a:pt x="6026" y="1790"/>
                  </a:cubicBezTo>
                  <a:cubicBezTo>
                    <a:pt x="6090" y="1852"/>
                    <a:pt x="6175" y="1888"/>
                    <a:pt x="6263" y="1888"/>
                  </a:cubicBezTo>
                  <a:cubicBezTo>
                    <a:pt x="6561" y="1887"/>
                    <a:pt x="6710" y="1527"/>
                    <a:pt x="6499" y="1317"/>
                  </a:cubicBezTo>
                  <a:cubicBezTo>
                    <a:pt x="5621" y="440"/>
                    <a:pt x="4468" y="1"/>
                    <a:pt x="3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7255500" y="1193075"/>
              <a:ext cx="20225" cy="16625"/>
            </a:xfrm>
            <a:custGeom>
              <a:avLst/>
              <a:gdLst/>
              <a:ahLst/>
              <a:cxnLst/>
              <a:rect l="l" t="t" r="r" b="b"/>
              <a:pathLst>
                <a:path w="809" h="665" extrusionOk="0">
                  <a:moveTo>
                    <a:pt x="367" y="1"/>
                  </a:moveTo>
                  <a:cubicBezTo>
                    <a:pt x="281" y="1"/>
                    <a:pt x="195" y="34"/>
                    <a:pt x="129" y="100"/>
                  </a:cubicBezTo>
                  <a:cubicBezTo>
                    <a:pt x="3" y="226"/>
                    <a:pt x="0" y="429"/>
                    <a:pt x="121" y="562"/>
                  </a:cubicBezTo>
                  <a:lnTo>
                    <a:pt x="125" y="565"/>
                  </a:lnTo>
                  <a:cubicBezTo>
                    <a:pt x="188" y="629"/>
                    <a:pt x="273" y="665"/>
                    <a:pt x="362" y="665"/>
                  </a:cubicBezTo>
                  <a:cubicBezTo>
                    <a:pt x="659" y="665"/>
                    <a:pt x="808" y="305"/>
                    <a:pt x="599" y="94"/>
                  </a:cubicBezTo>
                  <a:lnTo>
                    <a:pt x="591" y="87"/>
                  </a:lnTo>
                  <a:cubicBezTo>
                    <a:pt x="527" y="29"/>
                    <a:pt x="447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7048700" y="1150550"/>
              <a:ext cx="198350" cy="59150"/>
            </a:xfrm>
            <a:custGeom>
              <a:avLst/>
              <a:gdLst/>
              <a:ahLst/>
              <a:cxnLst/>
              <a:rect l="l" t="t" r="r" b="b"/>
              <a:pathLst>
                <a:path w="7934" h="2366" extrusionOk="0">
                  <a:moveTo>
                    <a:pt x="4535" y="0"/>
                  </a:moveTo>
                  <a:cubicBezTo>
                    <a:pt x="4309" y="0"/>
                    <a:pt x="4082" y="13"/>
                    <a:pt x="3855" y="38"/>
                  </a:cubicBezTo>
                  <a:cubicBezTo>
                    <a:pt x="2476" y="188"/>
                    <a:pt x="1192" y="808"/>
                    <a:pt x="215" y="1793"/>
                  </a:cubicBezTo>
                  <a:cubicBezTo>
                    <a:pt x="1" y="2003"/>
                    <a:pt x="151" y="2366"/>
                    <a:pt x="451" y="2366"/>
                  </a:cubicBezTo>
                  <a:lnTo>
                    <a:pt x="451" y="2364"/>
                  </a:lnTo>
                  <a:cubicBezTo>
                    <a:pt x="539" y="2364"/>
                    <a:pt x="624" y="2330"/>
                    <a:pt x="688" y="2266"/>
                  </a:cubicBezTo>
                  <a:cubicBezTo>
                    <a:pt x="1744" y="1211"/>
                    <a:pt x="3136" y="664"/>
                    <a:pt x="4543" y="664"/>
                  </a:cubicBezTo>
                  <a:cubicBezTo>
                    <a:pt x="5519" y="664"/>
                    <a:pt x="6503" y="927"/>
                    <a:pt x="7385" y="1468"/>
                  </a:cubicBezTo>
                  <a:cubicBezTo>
                    <a:pt x="7438" y="1499"/>
                    <a:pt x="7496" y="1513"/>
                    <a:pt x="7553" y="1513"/>
                  </a:cubicBezTo>
                  <a:cubicBezTo>
                    <a:pt x="7666" y="1513"/>
                    <a:pt x="7776" y="1456"/>
                    <a:pt x="7839" y="1353"/>
                  </a:cubicBezTo>
                  <a:cubicBezTo>
                    <a:pt x="7934" y="1198"/>
                    <a:pt x="7888" y="995"/>
                    <a:pt x="7734" y="897"/>
                  </a:cubicBezTo>
                  <a:cubicBezTo>
                    <a:pt x="6767" y="308"/>
                    <a:pt x="5660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9"/>
            <p:cNvSpPr/>
            <p:nvPr/>
          </p:nvSpPr>
          <p:spPr>
            <a:xfrm>
              <a:off x="7079175" y="1368350"/>
              <a:ext cx="166150" cy="47375"/>
            </a:xfrm>
            <a:custGeom>
              <a:avLst/>
              <a:gdLst/>
              <a:ahLst/>
              <a:cxnLst/>
              <a:rect l="l" t="t" r="r" b="b"/>
              <a:pathLst>
                <a:path w="6646" h="1895" extrusionOk="0">
                  <a:moveTo>
                    <a:pt x="370" y="1"/>
                  </a:moveTo>
                  <a:cubicBezTo>
                    <a:pt x="285" y="1"/>
                    <a:pt x="200" y="33"/>
                    <a:pt x="135" y="98"/>
                  </a:cubicBezTo>
                  <a:cubicBezTo>
                    <a:pt x="0" y="231"/>
                    <a:pt x="4" y="446"/>
                    <a:pt x="139" y="577"/>
                  </a:cubicBezTo>
                  <a:cubicBezTo>
                    <a:pt x="982" y="1420"/>
                    <a:pt x="2125" y="1894"/>
                    <a:pt x="3317" y="1894"/>
                  </a:cubicBezTo>
                  <a:cubicBezTo>
                    <a:pt x="3319" y="1894"/>
                    <a:pt x="3321" y="1894"/>
                    <a:pt x="3323" y="1894"/>
                  </a:cubicBezTo>
                  <a:cubicBezTo>
                    <a:pt x="3325" y="1894"/>
                    <a:pt x="3327" y="1894"/>
                    <a:pt x="3329" y="1894"/>
                  </a:cubicBezTo>
                  <a:cubicBezTo>
                    <a:pt x="4521" y="1894"/>
                    <a:pt x="5666" y="1420"/>
                    <a:pt x="6507" y="577"/>
                  </a:cubicBezTo>
                  <a:cubicBezTo>
                    <a:pt x="6643" y="446"/>
                    <a:pt x="6646" y="231"/>
                    <a:pt x="6513" y="98"/>
                  </a:cubicBezTo>
                  <a:cubicBezTo>
                    <a:pt x="6448" y="33"/>
                    <a:pt x="6363" y="1"/>
                    <a:pt x="6278" y="1"/>
                  </a:cubicBezTo>
                  <a:cubicBezTo>
                    <a:pt x="6189" y="1"/>
                    <a:pt x="6101" y="35"/>
                    <a:pt x="6034" y="105"/>
                  </a:cubicBezTo>
                  <a:cubicBezTo>
                    <a:pt x="5286" y="851"/>
                    <a:pt x="4305" y="1225"/>
                    <a:pt x="3323" y="1225"/>
                  </a:cubicBezTo>
                  <a:cubicBezTo>
                    <a:pt x="2342" y="1225"/>
                    <a:pt x="1360" y="851"/>
                    <a:pt x="612" y="105"/>
                  </a:cubicBezTo>
                  <a:cubicBezTo>
                    <a:pt x="546" y="35"/>
                    <a:pt x="458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9"/>
            <p:cNvSpPr/>
            <p:nvPr/>
          </p:nvSpPr>
          <p:spPr>
            <a:xfrm>
              <a:off x="7073500" y="1396950"/>
              <a:ext cx="200425" cy="59250"/>
            </a:xfrm>
            <a:custGeom>
              <a:avLst/>
              <a:gdLst/>
              <a:ahLst/>
              <a:cxnLst/>
              <a:rect l="l" t="t" r="r" b="b"/>
              <a:pathLst>
                <a:path w="8017" h="2370" extrusionOk="0">
                  <a:moveTo>
                    <a:pt x="7648" y="0"/>
                  </a:moveTo>
                  <a:cubicBezTo>
                    <a:pt x="7559" y="0"/>
                    <a:pt x="7471" y="35"/>
                    <a:pt x="7405" y="104"/>
                  </a:cubicBezTo>
                  <a:cubicBezTo>
                    <a:pt x="6354" y="1155"/>
                    <a:pt x="4951" y="1698"/>
                    <a:pt x="3541" y="1698"/>
                  </a:cubicBezTo>
                  <a:cubicBezTo>
                    <a:pt x="2503" y="1698"/>
                    <a:pt x="1460" y="1404"/>
                    <a:pt x="550" y="803"/>
                  </a:cubicBezTo>
                  <a:cubicBezTo>
                    <a:pt x="496" y="771"/>
                    <a:pt x="436" y="755"/>
                    <a:pt x="377" y="755"/>
                  </a:cubicBezTo>
                  <a:cubicBezTo>
                    <a:pt x="268" y="755"/>
                    <a:pt x="162" y="808"/>
                    <a:pt x="98" y="906"/>
                  </a:cubicBezTo>
                  <a:cubicBezTo>
                    <a:pt x="0" y="1055"/>
                    <a:pt x="36" y="1256"/>
                    <a:pt x="182" y="1361"/>
                  </a:cubicBezTo>
                  <a:cubicBezTo>
                    <a:pt x="1183" y="2020"/>
                    <a:pt x="2355" y="2370"/>
                    <a:pt x="3554" y="2370"/>
                  </a:cubicBezTo>
                  <a:lnTo>
                    <a:pt x="3554" y="2370"/>
                  </a:lnTo>
                  <a:cubicBezTo>
                    <a:pt x="3747" y="2370"/>
                    <a:pt x="3941" y="2360"/>
                    <a:pt x="4136" y="2342"/>
                  </a:cubicBezTo>
                  <a:cubicBezTo>
                    <a:pt x="5549" y="2205"/>
                    <a:pt x="6873" y="1581"/>
                    <a:pt x="7877" y="577"/>
                  </a:cubicBezTo>
                  <a:cubicBezTo>
                    <a:pt x="8013" y="448"/>
                    <a:pt x="8016" y="232"/>
                    <a:pt x="7884" y="99"/>
                  </a:cubicBezTo>
                  <a:cubicBezTo>
                    <a:pt x="7819" y="33"/>
                    <a:pt x="7733" y="0"/>
                    <a:pt x="7648" y="0"/>
                  </a:cubicBezTo>
                  <a:close/>
                  <a:moveTo>
                    <a:pt x="3554" y="2370"/>
                  </a:moveTo>
                  <a:cubicBezTo>
                    <a:pt x="3554" y="2370"/>
                    <a:pt x="3554" y="2370"/>
                    <a:pt x="3553" y="2370"/>
                  </a:cubicBezTo>
                  <a:lnTo>
                    <a:pt x="3555" y="2370"/>
                  </a:lnTo>
                  <a:cubicBezTo>
                    <a:pt x="3555" y="2370"/>
                    <a:pt x="3554" y="2370"/>
                    <a:pt x="3554" y="2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9"/>
            <p:cNvSpPr/>
            <p:nvPr/>
          </p:nvSpPr>
          <p:spPr>
            <a:xfrm>
              <a:off x="7051000" y="1397375"/>
              <a:ext cx="20475" cy="16800"/>
            </a:xfrm>
            <a:custGeom>
              <a:avLst/>
              <a:gdLst/>
              <a:ahLst/>
              <a:cxnLst/>
              <a:rect l="l" t="t" r="r" b="b"/>
              <a:pathLst>
                <a:path w="819" h="672" extrusionOk="0">
                  <a:moveTo>
                    <a:pt x="369" y="0"/>
                  </a:moveTo>
                  <a:cubicBezTo>
                    <a:pt x="283" y="0"/>
                    <a:pt x="198" y="32"/>
                    <a:pt x="133" y="97"/>
                  </a:cubicBezTo>
                  <a:cubicBezTo>
                    <a:pt x="7" y="223"/>
                    <a:pt x="0" y="427"/>
                    <a:pt x="121" y="560"/>
                  </a:cubicBezTo>
                  <a:lnTo>
                    <a:pt x="136" y="573"/>
                  </a:lnTo>
                  <a:cubicBezTo>
                    <a:pt x="198" y="635"/>
                    <a:pt x="282" y="670"/>
                    <a:pt x="370" y="670"/>
                  </a:cubicBezTo>
                  <a:lnTo>
                    <a:pt x="370" y="671"/>
                  </a:lnTo>
                  <a:cubicBezTo>
                    <a:pt x="669" y="670"/>
                    <a:pt x="818" y="308"/>
                    <a:pt x="606" y="99"/>
                  </a:cubicBezTo>
                  <a:lnTo>
                    <a:pt x="596" y="89"/>
                  </a:lnTo>
                  <a:cubicBezTo>
                    <a:pt x="532" y="30"/>
                    <a:pt x="450" y="0"/>
                    <a:pt x="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9"/>
            <p:cNvSpPr/>
            <p:nvPr/>
          </p:nvSpPr>
          <p:spPr>
            <a:xfrm>
              <a:off x="7128775" y="1272475"/>
              <a:ext cx="64250" cy="61825"/>
            </a:xfrm>
            <a:custGeom>
              <a:avLst/>
              <a:gdLst/>
              <a:ahLst/>
              <a:cxnLst/>
              <a:rect l="l" t="t" r="r" b="b"/>
              <a:pathLst>
                <a:path w="2570" h="2473" extrusionOk="0">
                  <a:moveTo>
                    <a:pt x="1334" y="669"/>
                  </a:moveTo>
                  <a:cubicBezTo>
                    <a:pt x="1647" y="669"/>
                    <a:pt x="1900" y="923"/>
                    <a:pt x="1900" y="1237"/>
                  </a:cubicBezTo>
                  <a:cubicBezTo>
                    <a:pt x="1900" y="1466"/>
                    <a:pt x="1763" y="1672"/>
                    <a:pt x="1550" y="1760"/>
                  </a:cubicBezTo>
                  <a:cubicBezTo>
                    <a:pt x="1480" y="1790"/>
                    <a:pt x="1407" y="1804"/>
                    <a:pt x="1334" y="1804"/>
                  </a:cubicBezTo>
                  <a:cubicBezTo>
                    <a:pt x="1186" y="1804"/>
                    <a:pt x="1041" y="1746"/>
                    <a:pt x="932" y="1638"/>
                  </a:cubicBezTo>
                  <a:cubicBezTo>
                    <a:pt x="575" y="1279"/>
                    <a:pt x="829" y="669"/>
                    <a:pt x="1334" y="669"/>
                  </a:cubicBezTo>
                  <a:close/>
                  <a:moveTo>
                    <a:pt x="1333" y="1"/>
                  </a:moveTo>
                  <a:cubicBezTo>
                    <a:pt x="1012" y="1"/>
                    <a:pt x="696" y="126"/>
                    <a:pt x="459" y="362"/>
                  </a:cubicBezTo>
                  <a:cubicBezTo>
                    <a:pt x="106" y="717"/>
                    <a:pt x="1" y="1248"/>
                    <a:pt x="192" y="1710"/>
                  </a:cubicBezTo>
                  <a:cubicBezTo>
                    <a:pt x="384" y="2171"/>
                    <a:pt x="834" y="2472"/>
                    <a:pt x="1334" y="2472"/>
                  </a:cubicBezTo>
                  <a:cubicBezTo>
                    <a:pt x="2016" y="2472"/>
                    <a:pt x="2569" y="1919"/>
                    <a:pt x="2569" y="1237"/>
                  </a:cubicBezTo>
                  <a:cubicBezTo>
                    <a:pt x="2569" y="736"/>
                    <a:pt x="2268" y="286"/>
                    <a:pt x="1807" y="95"/>
                  </a:cubicBezTo>
                  <a:cubicBezTo>
                    <a:pt x="1654" y="31"/>
                    <a:pt x="1493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9"/>
            <p:cNvSpPr/>
            <p:nvPr/>
          </p:nvSpPr>
          <p:spPr>
            <a:xfrm>
              <a:off x="6973450" y="1221550"/>
              <a:ext cx="61875" cy="163700"/>
            </a:xfrm>
            <a:custGeom>
              <a:avLst/>
              <a:gdLst/>
              <a:ahLst/>
              <a:cxnLst/>
              <a:rect l="l" t="t" r="r" b="b"/>
              <a:pathLst>
                <a:path w="2475" h="6548" extrusionOk="0">
                  <a:moveTo>
                    <a:pt x="1237" y="669"/>
                  </a:moveTo>
                  <a:cubicBezTo>
                    <a:pt x="1550" y="669"/>
                    <a:pt x="1803" y="923"/>
                    <a:pt x="1803" y="1235"/>
                  </a:cubicBezTo>
                  <a:lnTo>
                    <a:pt x="1803" y="5311"/>
                  </a:lnTo>
                  <a:cubicBezTo>
                    <a:pt x="1803" y="5623"/>
                    <a:pt x="1550" y="5878"/>
                    <a:pt x="1236" y="5878"/>
                  </a:cubicBezTo>
                  <a:cubicBezTo>
                    <a:pt x="923" y="5878"/>
                    <a:pt x="670" y="5623"/>
                    <a:pt x="670" y="5311"/>
                  </a:cubicBezTo>
                  <a:lnTo>
                    <a:pt x="670" y="1235"/>
                  </a:lnTo>
                  <a:cubicBezTo>
                    <a:pt x="670" y="923"/>
                    <a:pt x="923" y="669"/>
                    <a:pt x="1237" y="669"/>
                  </a:cubicBezTo>
                  <a:close/>
                  <a:moveTo>
                    <a:pt x="1237" y="0"/>
                  </a:moveTo>
                  <a:cubicBezTo>
                    <a:pt x="555" y="0"/>
                    <a:pt x="0" y="553"/>
                    <a:pt x="2" y="1235"/>
                  </a:cubicBezTo>
                  <a:lnTo>
                    <a:pt x="2" y="5311"/>
                  </a:lnTo>
                  <a:cubicBezTo>
                    <a:pt x="2" y="5993"/>
                    <a:pt x="555" y="6546"/>
                    <a:pt x="1237" y="6548"/>
                  </a:cubicBezTo>
                  <a:cubicBezTo>
                    <a:pt x="1919" y="6546"/>
                    <a:pt x="2472" y="5993"/>
                    <a:pt x="2472" y="5311"/>
                  </a:cubicBezTo>
                  <a:lnTo>
                    <a:pt x="2472" y="1235"/>
                  </a:lnTo>
                  <a:cubicBezTo>
                    <a:pt x="2474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9"/>
            <p:cNvSpPr/>
            <p:nvPr/>
          </p:nvSpPr>
          <p:spPr>
            <a:xfrm>
              <a:off x="7275300" y="1222125"/>
              <a:ext cx="125900" cy="163125"/>
            </a:xfrm>
            <a:custGeom>
              <a:avLst/>
              <a:gdLst/>
              <a:ahLst/>
              <a:cxnLst/>
              <a:rect l="l" t="t" r="r" b="b"/>
              <a:pathLst>
                <a:path w="5036" h="6525" extrusionOk="0">
                  <a:moveTo>
                    <a:pt x="3964" y="669"/>
                  </a:moveTo>
                  <a:cubicBezTo>
                    <a:pt x="4195" y="669"/>
                    <a:pt x="4381" y="856"/>
                    <a:pt x="4381" y="1087"/>
                  </a:cubicBezTo>
                  <a:cubicBezTo>
                    <a:pt x="4381" y="1317"/>
                    <a:pt x="4195" y="1504"/>
                    <a:pt x="3964" y="1504"/>
                  </a:cubicBezTo>
                  <a:lnTo>
                    <a:pt x="3269" y="1504"/>
                  </a:lnTo>
                  <a:cubicBezTo>
                    <a:pt x="3085" y="1504"/>
                    <a:pt x="2935" y="1654"/>
                    <a:pt x="2935" y="1837"/>
                  </a:cubicBezTo>
                  <a:lnTo>
                    <a:pt x="2935" y="5437"/>
                  </a:lnTo>
                  <a:cubicBezTo>
                    <a:pt x="2930" y="5664"/>
                    <a:pt x="2745" y="5846"/>
                    <a:pt x="2518" y="5846"/>
                  </a:cubicBezTo>
                  <a:cubicBezTo>
                    <a:pt x="2290" y="5846"/>
                    <a:pt x="2106" y="5664"/>
                    <a:pt x="2101" y="5437"/>
                  </a:cubicBezTo>
                  <a:lnTo>
                    <a:pt x="2101" y="1837"/>
                  </a:lnTo>
                  <a:cubicBezTo>
                    <a:pt x="2101" y="1653"/>
                    <a:pt x="1952" y="1504"/>
                    <a:pt x="1767" y="1504"/>
                  </a:cubicBezTo>
                  <a:lnTo>
                    <a:pt x="1072" y="1504"/>
                  </a:lnTo>
                  <a:cubicBezTo>
                    <a:pt x="841" y="1504"/>
                    <a:pt x="654" y="1317"/>
                    <a:pt x="654" y="1087"/>
                  </a:cubicBezTo>
                  <a:cubicBezTo>
                    <a:pt x="654" y="856"/>
                    <a:pt x="841" y="669"/>
                    <a:pt x="1072" y="669"/>
                  </a:cubicBezTo>
                  <a:close/>
                  <a:moveTo>
                    <a:pt x="1072" y="0"/>
                  </a:moveTo>
                  <a:cubicBezTo>
                    <a:pt x="478" y="8"/>
                    <a:pt x="0" y="493"/>
                    <a:pt x="0" y="1087"/>
                  </a:cubicBezTo>
                  <a:cubicBezTo>
                    <a:pt x="0" y="1680"/>
                    <a:pt x="478" y="2165"/>
                    <a:pt x="1072" y="2173"/>
                  </a:cubicBezTo>
                  <a:lnTo>
                    <a:pt x="1431" y="2173"/>
                  </a:lnTo>
                  <a:lnTo>
                    <a:pt x="1431" y="5438"/>
                  </a:lnTo>
                  <a:cubicBezTo>
                    <a:pt x="1433" y="6037"/>
                    <a:pt x="1919" y="6523"/>
                    <a:pt x="2518" y="6525"/>
                  </a:cubicBezTo>
                  <a:cubicBezTo>
                    <a:pt x="3117" y="6523"/>
                    <a:pt x="3602" y="6037"/>
                    <a:pt x="3604" y="5438"/>
                  </a:cubicBezTo>
                  <a:lnTo>
                    <a:pt x="3604" y="2173"/>
                  </a:lnTo>
                  <a:lnTo>
                    <a:pt x="3964" y="2173"/>
                  </a:lnTo>
                  <a:cubicBezTo>
                    <a:pt x="4558" y="2165"/>
                    <a:pt x="5036" y="1680"/>
                    <a:pt x="5036" y="1087"/>
                  </a:cubicBezTo>
                  <a:cubicBezTo>
                    <a:pt x="5036" y="493"/>
                    <a:pt x="4558" y="8"/>
                    <a:pt x="3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9"/>
            <p:cNvSpPr/>
            <p:nvPr/>
          </p:nvSpPr>
          <p:spPr>
            <a:xfrm>
              <a:off x="7090625" y="1231900"/>
              <a:ext cx="142975" cy="142950"/>
            </a:xfrm>
            <a:custGeom>
              <a:avLst/>
              <a:gdLst/>
              <a:ahLst/>
              <a:cxnLst/>
              <a:rect l="l" t="t" r="r" b="b"/>
              <a:pathLst>
                <a:path w="5719" h="5718" extrusionOk="0">
                  <a:moveTo>
                    <a:pt x="2860" y="669"/>
                  </a:moveTo>
                  <a:cubicBezTo>
                    <a:pt x="4069" y="671"/>
                    <a:pt x="5049" y="1651"/>
                    <a:pt x="5051" y="2860"/>
                  </a:cubicBezTo>
                  <a:cubicBezTo>
                    <a:pt x="5051" y="3745"/>
                    <a:pt x="4516" y="4543"/>
                    <a:pt x="3698" y="4884"/>
                  </a:cubicBezTo>
                  <a:cubicBezTo>
                    <a:pt x="3427" y="4996"/>
                    <a:pt x="3143" y="5050"/>
                    <a:pt x="2862" y="5050"/>
                  </a:cubicBezTo>
                  <a:cubicBezTo>
                    <a:pt x="2291" y="5050"/>
                    <a:pt x="1730" y="4827"/>
                    <a:pt x="1311" y="4408"/>
                  </a:cubicBezTo>
                  <a:cubicBezTo>
                    <a:pt x="684" y="3781"/>
                    <a:pt x="498" y="2839"/>
                    <a:pt x="837" y="2021"/>
                  </a:cubicBezTo>
                  <a:cubicBezTo>
                    <a:pt x="1175" y="1203"/>
                    <a:pt x="1975" y="669"/>
                    <a:pt x="2860" y="669"/>
                  </a:cubicBezTo>
                  <a:close/>
                  <a:moveTo>
                    <a:pt x="2860" y="0"/>
                  </a:moveTo>
                  <a:cubicBezTo>
                    <a:pt x="1283" y="0"/>
                    <a:pt x="1" y="1283"/>
                    <a:pt x="1" y="2860"/>
                  </a:cubicBezTo>
                  <a:cubicBezTo>
                    <a:pt x="1" y="4435"/>
                    <a:pt x="1283" y="5718"/>
                    <a:pt x="2860" y="5718"/>
                  </a:cubicBezTo>
                  <a:cubicBezTo>
                    <a:pt x="4437" y="5718"/>
                    <a:pt x="5718" y="4435"/>
                    <a:pt x="5718" y="2860"/>
                  </a:cubicBezTo>
                  <a:cubicBezTo>
                    <a:pt x="5718" y="1283"/>
                    <a:pt x="4437" y="0"/>
                    <a:pt x="2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69"/>
          <p:cNvGrpSpPr/>
          <p:nvPr/>
        </p:nvGrpSpPr>
        <p:grpSpPr>
          <a:xfrm>
            <a:off x="1610761" y="854095"/>
            <a:ext cx="541809" cy="525467"/>
            <a:chOff x="5468100" y="1090451"/>
            <a:chExt cx="441500" cy="428149"/>
          </a:xfrm>
        </p:grpSpPr>
        <p:sp>
          <p:nvSpPr>
            <p:cNvPr id="945" name="Google Shape;945;p69"/>
            <p:cNvSpPr/>
            <p:nvPr/>
          </p:nvSpPr>
          <p:spPr>
            <a:xfrm>
              <a:off x="5590500" y="1478450"/>
              <a:ext cx="18925" cy="16900"/>
            </a:xfrm>
            <a:custGeom>
              <a:avLst/>
              <a:gdLst/>
              <a:ahLst/>
              <a:cxnLst/>
              <a:rect l="l" t="t" r="r" b="b"/>
              <a:pathLst>
                <a:path w="757" h="676" extrusionOk="0">
                  <a:moveTo>
                    <a:pt x="384" y="0"/>
                  </a:moveTo>
                  <a:cubicBezTo>
                    <a:pt x="264" y="0"/>
                    <a:pt x="148" y="65"/>
                    <a:pt x="87" y="178"/>
                  </a:cubicBezTo>
                  <a:cubicBezTo>
                    <a:pt x="1" y="342"/>
                    <a:pt x="65" y="545"/>
                    <a:pt x="228" y="631"/>
                  </a:cubicBezTo>
                  <a:lnTo>
                    <a:pt x="240" y="636"/>
                  </a:lnTo>
                  <a:cubicBezTo>
                    <a:pt x="287" y="663"/>
                    <a:pt x="341" y="676"/>
                    <a:pt x="395" y="676"/>
                  </a:cubicBezTo>
                  <a:cubicBezTo>
                    <a:pt x="549" y="676"/>
                    <a:pt x="683" y="571"/>
                    <a:pt x="721" y="422"/>
                  </a:cubicBezTo>
                  <a:cubicBezTo>
                    <a:pt x="757" y="272"/>
                    <a:pt x="688" y="116"/>
                    <a:pt x="550" y="46"/>
                  </a:cubicBezTo>
                  <a:lnTo>
                    <a:pt x="552" y="46"/>
                  </a:lnTo>
                  <a:lnTo>
                    <a:pt x="541" y="39"/>
                  </a:lnTo>
                  <a:cubicBezTo>
                    <a:pt x="491" y="13"/>
                    <a:pt x="437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9"/>
            <p:cNvSpPr/>
            <p:nvPr/>
          </p:nvSpPr>
          <p:spPr>
            <a:xfrm>
              <a:off x="5773650" y="1110075"/>
              <a:ext cx="18850" cy="16900"/>
            </a:xfrm>
            <a:custGeom>
              <a:avLst/>
              <a:gdLst/>
              <a:ahLst/>
              <a:cxnLst/>
              <a:rect l="l" t="t" r="r" b="b"/>
              <a:pathLst>
                <a:path w="754" h="676" extrusionOk="0">
                  <a:moveTo>
                    <a:pt x="382" y="1"/>
                  </a:moveTo>
                  <a:cubicBezTo>
                    <a:pt x="257" y="1"/>
                    <a:pt x="136" y="72"/>
                    <a:pt x="79" y="193"/>
                  </a:cubicBezTo>
                  <a:cubicBezTo>
                    <a:pt x="1" y="360"/>
                    <a:pt x="71" y="559"/>
                    <a:pt x="238" y="638"/>
                  </a:cubicBezTo>
                  <a:lnTo>
                    <a:pt x="240" y="638"/>
                  </a:lnTo>
                  <a:lnTo>
                    <a:pt x="249" y="643"/>
                  </a:lnTo>
                  <a:cubicBezTo>
                    <a:pt x="295" y="664"/>
                    <a:pt x="343" y="675"/>
                    <a:pt x="393" y="675"/>
                  </a:cubicBezTo>
                  <a:cubicBezTo>
                    <a:pt x="549" y="675"/>
                    <a:pt x="685" y="566"/>
                    <a:pt x="719" y="414"/>
                  </a:cubicBezTo>
                  <a:cubicBezTo>
                    <a:pt x="753" y="261"/>
                    <a:pt x="678" y="104"/>
                    <a:pt x="536" y="39"/>
                  </a:cubicBezTo>
                  <a:lnTo>
                    <a:pt x="524" y="32"/>
                  </a:lnTo>
                  <a:cubicBezTo>
                    <a:pt x="478" y="11"/>
                    <a:pt x="430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9"/>
            <p:cNvSpPr/>
            <p:nvPr/>
          </p:nvSpPr>
          <p:spPr>
            <a:xfrm>
              <a:off x="5809350" y="1130675"/>
              <a:ext cx="100250" cy="269725"/>
            </a:xfrm>
            <a:custGeom>
              <a:avLst/>
              <a:gdLst/>
              <a:ahLst/>
              <a:cxnLst/>
              <a:rect l="l" t="t" r="r" b="b"/>
              <a:pathLst>
                <a:path w="4010" h="10789" extrusionOk="0">
                  <a:moveTo>
                    <a:pt x="1261" y="668"/>
                  </a:moveTo>
                  <a:cubicBezTo>
                    <a:pt x="1678" y="668"/>
                    <a:pt x="1887" y="1172"/>
                    <a:pt x="1593" y="1468"/>
                  </a:cubicBezTo>
                  <a:cubicBezTo>
                    <a:pt x="1591" y="1469"/>
                    <a:pt x="1589" y="1469"/>
                    <a:pt x="1588" y="1471"/>
                  </a:cubicBezTo>
                  <a:cubicBezTo>
                    <a:pt x="1585" y="1474"/>
                    <a:pt x="1583" y="1476"/>
                    <a:pt x="1580" y="1479"/>
                  </a:cubicBezTo>
                  <a:cubicBezTo>
                    <a:pt x="1490" y="1562"/>
                    <a:pt x="1375" y="1603"/>
                    <a:pt x="1261" y="1603"/>
                  </a:cubicBezTo>
                  <a:cubicBezTo>
                    <a:pt x="1141" y="1603"/>
                    <a:pt x="1022" y="1557"/>
                    <a:pt x="930" y="1466"/>
                  </a:cubicBezTo>
                  <a:lnTo>
                    <a:pt x="930" y="1468"/>
                  </a:lnTo>
                  <a:cubicBezTo>
                    <a:pt x="634" y="1172"/>
                    <a:pt x="843" y="668"/>
                    <a:pt x="1261" y="668"/>
                  </a:cubicBezTo>
                  <a:close/>
                  <a:moveTo>
                    <a:pt x="1263" y="0"/>
                  </a:moveTo>
                  <a:cubicBezTo>
                    <a:pt x="995" y="0"/>
                    <a:pt x="728" y="94"/>
                    <a:pt x="513" y="282"/>
                  </a:cubicBezTo>
                  <a:cubicBezTo>
                    <a:pt x="91" y="651"/>
                    <a:pt x="1" y="1276"/>
                    <a:pt x="304" y="1749"/>
                  </a:cubicBezTo>
                  <a:cubicBezTo>
                    <a:pt x="519" y="2084"/>
                    <a:pt x="885" y="2273"/>
                    <a:pt x="1263" y="2273"/>
                  </a:cubicBezTo>
                  <a:cubicBezTo>
                    <a:pt x="1418" y="2273"/>
                    <a:pt x="1576" y="2241"/>
                    <a:pt x="1725" y="2174"/>
                  </a:cubicBezTo>
                  <a:cubicBezTo>
                    <a:pt x="2769" y="3549"/>
                    <a:pt x="3335" y="5227"/>
                    <a:pt x="3337" y="6955"/>
                  </a:cubicBezTo>
                  <a:cubicBezTo>
                    <a:pt x="3340" y="8115"/>
                    <a:pt x="3083" y="9261"/>
                    <a:pt x="2589" y="10312"/>
                  </a:cubicBezTo>
                  <a:cubicBezTo>
                    <a:pt x="2510" y="10479"/>
                    <a:pt x="2582" y="10678"/>
                    <a:pt x="2749" y="10757"/>
                  </a:cubicBezTo>
                  <a:cubicBezTo>
                    <a:pt x="2795" y="10778"/>
                    <a:pt x="2844" y="10789"/>
                    <a:pt x="2891" y="10789"/>
                  </a:cubicBezTo>
                  <a:cubicBezTo>
                    <a:pt x="3017" y="10789"/>
                    <a:pt x="3137" y="10717"/>
                    <a:pt x="3194" y="10596"/>
                  </a:cubicBezTo>
                  <a:cubicBezTo>
                    <a:pt x="3731" y="9458"/>
                    <a:pt x="4009" y="8213"/>
                    <a:pt x="4006" y="6955"/>
                  </a:cubicBezTo>
                  <a:cubicBezTo>
                    <a:pt x="4004" y="5065"/>
                    <a:pt x="3379" y="3230"/>
                    <a:pt x="2229" y="1733"/>
                  </a:cubicBezTo>
                  <a:cubicBezTo>
                    <a:pt x="2524" y="1255"/>
                    <a:pt x="2425" y="632"/>
                    <a:pt x="1995" y="268"/>
                  </a:cubicBezTo>
                  <a:cubicBezTo>
                    <a:pt x="1784" y="89"/>
                    <a:pt x="1523" y="0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9"/>
            <p:cNvSpPr/>
            <p:nvPr/>
          </p:nvSpPr>
          <p:spPr>
            <a:xfrm>
              <a:off x="5468100" y="1214675"/>
              <a:ext cx="113425" cy="263700"/>
            </a:xfrm>
            <a:custGeom>
              <a:avLst/>
              <a:gdLst/>
              <a:ahLst/>
              <a:cxnLst/>
              <a:rect l="l" t="t" r="r" b="b"/>
              <a:pathLst>
                <a:path w="4537" h="10548" extrusionOk="0">
                  <a:moveTo>
                    <a:pt x="3282" y="8939"/>
                  </a:moveTo>
                  <a:cubicBezTo>
                    <a:pt x="3405" y="8939"/>
                    <a:pt x="3527" y="8988"/>
                    <a:pt x="3619" y="9083"/>
                  </a:cubicBezTo>
                  <a:cubicBezTo>
                    <a:pt x="3799" y="9268"/>
                    <a:pt x="3792" y="9566"/>
                    <a:pt x="3608" y="9744"/>
                  </a:cubicBezTo>
                  <a:lnTo>
                    <a:pt x="3608" y="9743"/>
                  </a:lnTo>
                  <a:cubicBezTo>
                    <a:pt x="3515" y="9839"/>
                    <a:pt x="3392" y="9887"/>
                    <a:pt x="3270" y="9887"/>
                  </a:cubicBezTo>
                  <a:cubicBezTo>
                    <a:pt x="3150" y="9887"/>
                    <a:pt x="3030" y="9841"/>
                    <a:pt x="2938" y="9749"/>
                  </a:cubicBezTo>
                  <a:cubicBezTo>
                    <a:pt x="2754" y="9564"/>
                    <a:pt x="2757" y="9263"/>
                    <a:pt x="2945" y="9082"/>
                  </a:cubicBezTo>
                  <a:lnTo>
                    <a:pt x="2950" y="9077"/>
                  </a:lnTo>
                  <a:cubicBezTo>
                    <a:pt x="2953" y="9075"/>
                    <a:pt x="2955" y="9072"/>
                    <a:pt x="2958" y="9070"/>
                  </a:cubicBezTo>
                  <a:cubicBezTo>
                    <a:pt x="3049" y="8983"/>
                    <a:pt x="3166" y="8939"/>
                    <a:pt x="3282" y="8939"/>
                  </a:cubicBezTo>
                  <a:close/>
                  <a:moveTo>
                    <a:pt x="1537" y="0"/>
                  </a:moveTo>
                  <a:cubicBezTo>
                    <a:pt x="1412" y="0"/>
                    <a:pt x="1293" y="71"/>
                    <a:pt x="1235" y="190"/>
                  </a:cubicBezTo>
                  <a:cubicBezTo>
                    <a:pt x="0" y="3047"/>
                    <a:pt x="411" y="6348"/>
                    <a:pt x="2309" y="8815"/>
                  </a:cubicBezTo>
                  <a:cubicBezTo>
                    <a:pt x="2014" y="9294"/>
                    <a:pt x="2114" y="9916"/>
                    <a:pt x="2543" y="10279"/>
                  </a:cubicBezTo>
                  <a:cubicBezTo>
                    <a:pt x="2755" y="10459"/>
                    <a:pt x="3016" y="10548"/>
                    <a:pt x="3276" y="10548"/>
                  </a:cubicBezTo>
                  <a:cubicBezTo>
                    <a:pt x="3544" y="10548"/>
                    <a:pt x="3812" y="10454"/>
                    <a:pt x="4026" y="10266"/>
                  </a:cubicBezTo>
                  <a:cubicBezTo>
                    <a:pt x="4448" y="9895"/>
                    <a:pt x="4537" y="9272"/>
                    <a:pt x="4234" y="8797"/>
                  </a:cubicBezTo>
                  <a:cubicBezTo>
                    <a:pt x="4019" y="8462"/>
                    <a:pt x="3653" y="8275"/>
                    <a:pt x="3276" y="8275"/>
                  </a:cubicBezTo>
                  <a:cubicBezTo>
                    <a:pt x="3120" y="8275"/>
                    <a:pt x="2963" y="8307"/>
                    <a:pt x="2812" y="8373"/>
                  </a:cubicBezTo>
                  <a:cubicBezTo>
                    <a:pt x="1085" y="6101"/>
                    <a:pt x="717" y="3076"/>
                    <a:pt x="1849" y="457"/>
                  </a:cubicBezTo>
                  <a:cubicBezTo>
                    <a:pt x="1914" y="288"/>
                    <a:pt x="1834" y="100"/>
                    <a:pt x="1671" y="28"/>
                  </a:cubicBezTo>
                  <a:cubicBezTo>
                    <a:pt x="1627" y="9"/>
                    <a:pt x="1582" y="0"/>
                    <a:pt x="1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9"/>
            <p:cNvSpPr/>
            <p:nvPr/>
          </p:nvSpPr>
          <p:spPr>
            <a:xfrm>
              <a:off x="5617100" y="1421525"/>
              <a:ext cx="253275" cy="97075"/>
            </a:xfrm>
            <a:custGeom>
              <a:avLst/>
              <a:gdLst/>
              <a:ahLst/>
              <a:cxnLst/>
              <a:rect l="l" t="t" r="r" b="b"/>
              <a:pathLst>
                <a:path w="10131" h="3883" extrusionOk="0">
                  <a:moveTo>
                    <a:pt x="8950" y="670"/>
                  </a:moveTo>
                  <a:cubicBezTo>
                    <a:pt x="8954" y="670"/>
                    <a:pt x="8958" y="670"/>
                    <a:pt x="8962" y="670"/>
                  </a:cubicBezTo>
                  <a:cubicBezTo>
                    <a:pt x="9374" y="680"/>
                    <a:pt x="9574" y="1178"/>
                    <a:pt x="9283" y="1469"/>
                  </a:cubicBezTo>
                  <a:cubicBezTo>
                    <a:pt x="9191" y="1560"/>
                    <a:pt x="9071" y="1605"/>
                    <a:pt x="8951" y="1605"/>
                  </a:cubicBezTo>
                  <a:cubicBezTo>
                    <a:pt x="8832" y="1605"/>
                    <a:pt x="8712" y="1560"/>
                    <a:pt x="8620" y="1469"/>
                  </a:cubicBezTo>
                  <a:cubicBezTo>
                    <a:pt x="8618" y="1467"/>
                    <a:pt x="8617" y="1465"/>
                    <a:pt x="8615" y="1464"/>
                  </a:cubicBezTo>
                  <a:cubicBezTo>
                    <a:pt x="8612" y="1461"/>
                    <a:pt x="8610" y="1457"/>
                    <a:pt x="8607" y="1454"/>
                  </a:cubicBezTo>
                  <a:cubicBezTo>
                    <a:pt x="8332" y="1153"/>
                    <a:pt x="8547" y="670"/>
                    <a:pt x="8950" y="670"/>
                  </a:cubicBezTo>
                  <a:close/>
                  <a:moveTo>
                    <a:pt x="8951" y="1"/>
                  </a:moveTo>
                  <a:cubicBezTo>
                    <a:pt x="8654" y="1"/>
                    <a:pt x="8363" y="117"/>
                    <a:pt x="8146" y="333"/>
                  </a:cubicBezTo>
                  <a:lnTo>
                    <a:pt x="8147" y="333"/>
                  </a:lnTo>
                  <a:cubicBezTo>
                    <a:pt x="7814" y="667"/>
                    <a:pt x="7720" y="1171"/>
                    <a:pt x="7913" y="1601"/>
                  </a:cubicBezTo>
                  <a:cubicBezTo>
                    <a:pt x="6518" y="2662"/>
                    <a:pt x="4833" y="3214"/>
                    <a:pt x="3128" y="3214"/>
                  </a:cubicBezTo>
                  <a:cubicBezTo>
                    <a:pt x="2241" y="3214"/>
                    <a:pt x="1349" y="3064"/>
                    <a:pt x="489" y="2760"/>
                  </a:cubicBezTo>
                  <a:cubicBezTo>
                    <a:pt x="452" y="2746"/>
                    <a:pt x="414" y="2740"/>
                    <a:pt x="377" y="2740"/>
                  </a:cubicBezTo>
                  <a:cubicBezTo>
                    <a:pt x="240" y="2740"/>
                    <a:pt x="111" y="2825"/>
                    <a:pt x="62" y="2962"/>
                  </a:cubicBezTo>
                  <a:cubicBezTo>
                    <a:pt x="0" y="3136"/>
                    <a:pt x="90" y="3327"/>
                    <a:pt x="265" y="3389"/>
                  </a:cubicBezTo>
                  <a:cubicBezTo>
                    <a:pt x="1197" y="3720"/>
                    <a:pt x="2165" y="3882"/>
                    <a:pt x="3127" y="3882"/>
                  </a:cubicBezTo>
                  <a:cubicBezTo>
                    <a:pt x="4991" y="3882"/>
                    <a:pt x="6833" y="3274"/>
                    <a:pt x="8353" y="2105"/>
                  </a:cubicBezTo>
                  <a:cubicBezTo>
                    <a:pt x="8537" y="2218"/>
                    <a:pt x="8744" y="2275"/>
                    <a:pt x="8951" y="2275"/>
                  </a:cubicBezTo>
                  <a:cubicBezTo>
                    <a:pt x="9163" y="2275"/>
                    <a:pt x="9375" y="2215"/>
                    <a:pt x="9561" y="2097"/>
                  </a:cubicBezTo>
                  <a:cubicBezTo>
                    <a:pt x="9929" y="1863"/>
                    <a:pt x="10130" y="1439"/>
                    <a:pt x="10079" y="1006"/>
                  </a:cubicBezTo>
                  <a:cubicBezTo>
                    <a:pt x="10029" y="572"/>
                    <a:pt x="9736" y="207"/>
                    <a:pt x="9324" y="63"/>
                  </a:cubicBezTo>
                  <a:cubicBezTo>
                    <a:pt x="9202" y="21"/>
                    <a:pt x="9076" y="1"/>
                    <a:pt x="8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9"/>
            <p:cNvSpPr/>
            <p:nvPr/>
          </p:nvSpPr>
          <p:spPr>
            <a:xfrm>
              <a:off x="5518725" y="1090451"/>
              <a:ext cx="246650" cy="97075"/>
            </a:xfrm>
            <a:custGeom>
              <a:avLst/>
              <a:gdLst/>
              <a:ahLst/>
              <a:cxnLst/>
              <a:rect l="l" t="t" r="r" b="b"/>
              <a:pathLst>
                <a:path w="9866" h="3883" extrusionOk="0">
                  <a:moveTo>
                    <a:pt x="1251" y="2277"/>
                  </a:moveTo>
                  <a:cubicBezTo>
                    <a:pt x="1371" y="2277"/>
                    <a:pt x="1491" y="2322"/>
                    <a:pt x="1583" y="2414"/>
                  </a:cubicBezTo>
                  <a:lnTo>
                    <a:pt x="1586" y="2419"/>
                  </a:lnTo>
                  <a:lnTo>
                    <a:pt x="1591" y="2422"/>
                  </a:lnTo>
                  <a:cubicBezTo>
                    <a:pt x="1874" y="2721"/>
                    <a:pt x="1661" y="3213"/>
                    <a:pt x="1252" y="3213"/>
                  </a:cubicBezTo>
                  <a:cubicBezTo>
                    <a:pt x="1249" y="3213"/>
                    <a:pt x="1247" y="3212"/>
                    <a:pt x="1244" y="3212"/>
                  </a:cubicBezTo>
                  <a:cubicBezTo>
                    <a:pt x="830" y="3208"/>
                    <a:pt x="627" y="2707"/>
                    <a:pt x="920" y="2414"/>
                  </a:cubicBezTo>
                  <a:cubicBezTo>
                    <a:pt x="1012" y="2322"/>
                    <a:pt x="1131" y="2277"/>
                    <a:pt x="1251" y="2277"/>
                  </a:cubicBezTo>
                  <a:close/>
                  <a:moveTo>
                    <a:pt x="7074" y="1"/>
                  </a:moveTo>
                  <a:cubicBezTo>
                    <a:pt x="5206" y="1"/>
                    <a:pt x="3365" y="611"/>
                    <a:pt x="1848" y="1778"/>
                  </a:cubicBezTo>
                  <a:cubicBezTo>
                    <a:pt x="1662" y="1663"/>
                    <a:pt x="1455" y="1607"/>
                    <a:pt x="1250" y="1607"/>
                  </a:cubicBezTo>
                  <a:cubicBezTo>
                    <a:pt x="913" y="1607"/>
                    <a:pt x="581" y="1758"/>
                    <a:pt x="359" y="2039"/>
                  </a:cubicBezTo>
                  <a:cubicBezTo>
                    <a:pt x="1" y="2493"/>
                    <a:pt x="38" y="3140"/>
                    <a:pt x="447" y="3549"/>
                  </a:cubicBezTo>
                  <a:cubicBezTo>
                    <a:pt x="667" y="3769"/>
                    <a:pt x="958" y="3882"/>
                    <a:pt x="1251" y="3882"/>
                  </a:cubicBezTo>
                  <a:cubicBezTo>
                    <a:pt x="1475" y="3882"/>
                    <a:pt x="1700" y="3817"/>
                    <a:pt x="1895" y="3682"/>
                  </a:cubicBezTo>
                  <a:cubicBezTo>
                    <a:pt x="2347" y="3371"/>
                    <a:pt x="2513" y="2782"/>
                    <a:pt x="2289" y="2282"/>
                  </a:cubicBezTo>
                  <a:cubicBezTo>
                    <a:pt x="3683" y="1222"/>
                    <a:pt x="5367" y="669"/>
                    <a:pt x="7075" y="669"/>
                  </a:cubicBezTo>
                  <a:cubicBezTo>
                    <a:pt x="7852" y="669"/>
                    <a:pt x="8633" y="784"/>
                    <a:pt x="9394" y="1017"/>
                  </a:cubicBezTo>
                  <a:cubicBezTo>
                    <a:pt x="9428" y="1027"/>
                    <a:pt x="9461" y="1032"/>
                    <a:pt x="9494" y="1032"/>
                  </a:cubicBezTo>
                  <a:cubicBezTo>
                    <a:pt x="9636" y="1032"/>
                    <a:pt x="9768" y="940"/>
                    <a:pt x="9812" y="796"/>
                  </a:cubicBezTo>
                  <a:cubicBezTo>
                    <a:pt x="9866" y="619"/>
                    <a:pt x="9767" y="433"/>
                    <a:pt x="9591" y="379"/>
                  </a:cubicBezTo>
                  <a:cubicBezTo>
                    <a:pt x="8765" y="125"/>
                    <a:pt x="7917" y="1"/>
                    <a:pt x="7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9"/>
            <p:cNvSpPr/>
            <p:nvPr/>
          </p:nvSpPr>
          <p:spPr>
            <a:xfrm>
              <a:off x="5557325" y="1200575"/>
              <a:ext cx="276075" cy="95950"/>
            </a:xfrm>
            <a:custGeom>
              <a:avLst/>
              <a:gdLst/>
              <a:ahLst/>
              <a:cxnLst/>
              <a:rect l="l" t="t" r="r" b="b"/>
              <a:pathLst>
                <a:path w="11043" h="3838" extrusionOk="0">
                  <a:moveTo>
                    <a:pt x="5524" y="669"/>
                  </a:moveTo>
                  <a:cubicBezTo>
                    <a:pt x="7273" y="669"/>
                    <a:pt x="8950" y="1364"/>
                    <a:pt x="10187" y="2601"/>
                  </a:cubicBezTo>
                  <a:cubicBezTo>
                    <a:pt x="10308" y="2732"/>
                    <a:pt x="10303" y="2937"/>
                    <a:pt x="10177" y="3063"/>
                  </a:cubicBezTo>
                  <a:cubicBezTo>
                    <a:pt x="10111" y="3129"/>
                    <a:pt x="10025" y="3162"/>
                    <a:pt x="9939" y="3162"/>
                  </a:cubicBezTo>
                  <a:cubicBezTo>
                    <a:pt x="9858" y="3162"/>
                    <a:pt x="9778" y="3133"/>
                    <a:pt x="9714" y="3074"/>
                  </a:cubicBezTo>
                  <a:cubicBezTo>
                    <a:pt x="8557" y="1917"/>
                    <a:pt x="7041" y="1338"/>
                    <a:pt x="5525" y="1338"/>
                  </a:cubicBezTo>
                  <a:cubicBezTo>
                    <a:pt x="4009" y="1338"/>
                    <a:pt x="2493" y="1917"/>
                    <a:pt x="1336" y="3074"/>
                  </a:cubicBezTo>
                  <a:cubicBezTo>
                    <a:pt x="1274" y="3136"/>
                    <a:pt x="1189" y="3172"/>
                    <a:pt x="1100" y="3172"/>
                  </a:cubicBezTo>
                  <a:lnTo>
                    <a:pt x="1099" y="3172"/>
                  </a:lnTo>
                  <a:cubicBezTo>
                    <a:pt x="801" y="3171"/>
                    <a:pt x="652" y="2811"/>
                    <a:pt x="863" y="2601"/>
                  </a:cubicBezTo>
                  <a:cubicBezTo>
                    <a:pt x="2098" y="1364"/>
                    <a:pt x="3775" y="669"/>
                    <a:pt x="5524" y="669"/>
                  </a:cubicBezTo>
                  <a:close/>
                  <a:moveTo>
                    <a:pt x="5524" y="0"/>
                  </a:moveTo>
                  <a:cubicBezTo>
                    <a:pt x="3598" y="0"/>
                    <a:pt x="1751" y="766"/>
                    <a:pt x="390" y="2127"/>
                  </a:cubicBezTo>
                  <a:cubicBezTo>
                    <a:pt x="1" y="2519"/>
                    <a:pt x="1" y="3153"/>
                    <a:pt x="392" y="3544"/>
                  </a:cubicBezTo>
                  <a:cubicBezTo>
                    <a:pt x="588" y="3740"/>
                    <a:pt x="845" y="3838"/>
                    <a:pt x="1102" y="3838"/>
                  </a:cubicBezTo>
                  <a:cubicBezTo>
                    <a:pt x="1358" y="3838"/>
                    <a:pt x="1613" y="3741"/>
                    <a:pt x="1809" y="3547"/>
                  </a:cubicBezTo>
                  <a:cubicBezTo>
                    <a:pt x="2789" y="2560"/>
                    <a:pt x="4122" y="2007"/>
                    <a:pt x="5512" y="2007"/>
                  </a:cubicBezTo>
                  <a:cubicBezTo>
                    <a:pt x="5516" y="2007"/>
                    <a:pt x="5520" y="2007"/>
                    <a:pt x="5524" y="2007"/>
                  </a:cubicBezTo>
                  <a:cubicBezTo>
                    <a:pt x="5528" y="2007"/>
                    <a:pt x="5532" y="2007"/>
                    <a:pt x="5536" y="2007"/>
                  </a:cubicBezTo>
                  <a:cubicBezTo>
                    <a:pt x="6927" y="2007"/>
                    <a:pt x="8259" y="2560"/>
                    <a:pt x="9241" y="3547"/>
                  </a:cubicBezTo>
                  <a:cubicBezTo>
                    <a:pt x="9436" y="3737"/>
                    <a:pt x="9688" y="3832"/>
                    <a:pt x="9941" y="3832"/>
                  </a:cubicBezTo>
                  <a:cubicBezTo>
                    <a:pt x="10197" y="3832"/>
                    <a:pt x="10454" y="3733"/>
                    <a:pt x="10650" y="3537"/>
                  </a:cubicBezTo>
                  <a:cubicBezTo>
                    <a:pt x="11039" y="3149"/>
                    <a:pt x="11042" y="2521"/>
                    <a:pt x="10659" y="2127"/>
                  </a:cubicBezTo>
                  <a:cubicBezTo>
                    <a:pt x="9297" y="766"/>
                    <a:pt x="7450" y="0"/>
                    <a:pt x="5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9"/>
            <p:cNvSpPr/>
            <p:nvPr/>
          </p:nvSpPr>
          <p:spPr>
            <a:xfrm>
              <a:off x="5612275" y="1278100"/>
              <a:ext cx="166550" cy="73275"/>
            </a:xfrm>
            <a:custGeom>
              <a:avLst/>
              <a:gdLst/>
              <a:ahLst/>
              <a:cxnLst/>
              <a:rect l="l" t="t" r="r" b="b"/>
              <a:pathLst>
                <a:path w="6662" h="2931" extrusionOk="0">
                  <a:moveTo>
                    <a:pt x="3327" y="670"/>
                  </a:moveTo>
                  <a:cubicBezTo>
                    <a:pt x="4221" y="670"/>
                    <a:pt x="5116" y="1010"/>
                    <a:pt x="5796" y="1691"/>
                  </a:cubicBezTo>
                  <a:cubicBezTo>
                    <a:pt x="5929" y="1822"/>
                    <a:pt x="5931" y="2034"/>
                    <a:pt x="5800" y="2167"/>
                  </a:cubicBezTo>
                  <a:cubicBezTo>
                    <a:pt x="5734" y="2233"/>
                    <a:pt x="5648" y="2265"/>
                    <a:pt x="5563" y="2265"/>
                  </a:cubicBezTo>
                  <a:cubicBezTo>
                    <a:pt x="5476" y="2265"/>
                    <a:pt x="5389" y="2231"/>
                    <a:pt x="5324" y="2164"/>
                  </a:cubicBezTo>
                  <a:cubicBezTo>
                    <a:pt x="4771" y="1613"/>
                    <a:pt x="4049" y="1338"/>
                    <a:pt x="3326" y="1338"/>
                  </a:cubicBezTo>
                  <a:cubicBezTo>
                    <a:pt x="2603" y="1338"/>
                    <a:pt x="1881" y="1613"/>
                    <a:pt x="1328" y="2164"/>
                  </a:cubicBezTo>
                  <a:cubicBezTo>
                    <a:pt x="1264" y="2226"/>
                    <a:pt x="1181" y="2256"/>
                    <a:pt x="1098" y="2256"/>
                  </a:cubicBezTo>
                  <a:cubicBezTo>
                    <a:pt x="1013" y="2256"/>
                    <a:pt x="927" y="2224"/>
                    <a:pt x="862" y="2159"/>
                  </a:cubicBezTo>
                  <a:cubicBezTo>
                    <a:pt x="733" y="2030"/>
                    <a:pt x="731" y="1822"/>
                    <a:pt x="856" y="1691"/>
                  </a:cubicBezTo>
                  <a:cubicBezTo>
                    <a:pt x="1537" y="1010"/>
                    <a:pt x="2432" y="670"/>
                    <a:pt x="3327" y="670"/>
                  </a:cubicBezTo>
                  <a:close/>
                  <a:moveTo>
                    <a:pt x="3326" y="1"/>
                  </a:moveTo>
                  <a:cubicBezTo>
                    <a:pt x="2260" y="1"/>
                    <a:pt x="1194" y="407"/>
                    <a:pt x="383" y="1218"/>
                  </a:cubicBezTo>
                  <a:cubicBezTo>
                    <a:pt x="0" y="1611"/>
                    <a:pt x="3" y="2241"/>
                    <a:pt x="393" y="2628"/>
                  </a:cubicBezTo>
                  <a:cubicBezTo>
                    <a:pt x="588" y="2824"/>
                    <a:pt x="845" y="2922"/>
                    <a:pt x="1102" y="2922"/>
                  </a:cubicBezTo>
                  <a:cubicBezTo>
                    <a:pt x="1354" y="2922"/>
                    <a:pt x="1607" y="2827"/>
                    <a:pt x="1803" y="2636"/>
                  </a:cubicBezTo>
                  <a:cubicBezTo>
                    <a:pt x="2224" y="2217"/>
                    <a:pt x="2776" y="2007"/>
                    <a:pt x="3327" y="2007"/>
                  </a:cubicBezTo>
                  <a:cubicBezTo>
                    <a:pt x="3878" y="2007"/>
                    <a:pt x="4430" y="2217"/>
                    <a:pt x="4851" y="2636"/>
                  </a:cubicBezTo>
                  <a:cubicBezTo>
                    <a:pt x="5046" y="2833"/>
                    <a:pt x="5303" y="2931"/>
                    <a:pt x="5560" y="2931"/>
                  </a:cubicBezTo>
                  <a:cubicBezTo>
                    <a:pt x="5817" y="2931"/>
                    <a:pt x="6074" y="2833"/>
                    <a:pt x="6269" y="2636"/>
                  </a:cubicBezTo>
                  <a:cubicBezTo>
                    <a:pt x="6662" y="2245"/>
                    <a:pt x="6662" y="1609"/>
                    <a:pt x="6269" y="1218"/>
                  </a:cubicBezTo>
                  <a:cubicBezTo>
                    <a:pt x="5458" y="407"/>
                    <a:pt x="4392" y="1"/>
                    <a:pt x="3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9"/>
            <p:cNvSpPr/>
            <p:nvPr/>
          </p:nvSpPr>
          <p:spPr>
            <a:xfrm>
              <a:off x="5667925" y="1358275"/>
              <a:ext cx="54475" cy="50175"/>
            </a:xfrm>
            <a:custGeom>
              <a:avLst/>
              <a:gdLst/>
              <a:ahLst/>
              <a:cxnLst/>
              <a:rect l="l" t="t" r="r" b="b"/>
              <a:pathLst>
                <a:path w="2179" h="2007" extrusionOk="0">
                  <a:moveTo>
                    <a:pt x="1099" y="669"/>
                  </a:moveTo>
                  <a:cubicBezTo>
                    <a:pt x="1185" y="669"/>
                    <a:pt x="1270" y="701"/>
                    <a:pt x="1336" y="766"/>
                  </a:cubicBezTo>
                  <a:cubicBezTo>
                    <a:pt x="1398" y="830"/>
                    <a:pt x="1434" y="915"/>
                    <a:pt x="1434" y="1003"/>
                  </a:cubicBezTo>
                  <a:cubicBezTo>
                    <a:pt x="1429" y="1185"/>
                    <a:pt x="1282" y="1329"/>
                    <a:pt x="1100" y="1329"/>
                  </a:cubicBezTo>
                  <a:cubicBezTo>
                    <a:pt x="918" y="1329"/>
                    <a:pt x="770" y="1185"/>
                    <a:pt x="765" y="1003"/>
                  </a:cubicBezTo>
                  <a:cubicBezTo>
                    <a:pt x="765" y="915"/>
                    <a:pt x="801" y="830"/>
                    <a:pt x="863" y="766"/>
                  </a:cubicBezTo>
                  <a:cubicBezTo>
                    <a:pt x="928" y="701"/>
                    <a:pt x="1014" y="669"/>
                    <a:pt x="1099" y="669"/>
                  </a:cubicBezTo>
                  <a:close/>
                  <a:moveTo>
                    <a:pt x="1100" y="0"/>
                  </a:moveTo>
                  <a:cubicBezTo>
                    <a:pt x="835" y="0"/>
                    <a:pt x="580" y="107"/>
                    <a:pt x="392" y="293"/>
                  </a:cubicBezTo>
                  <a:cubicBezTo>
                    <a:pt x="53" y="632"/>
                    <a:pt x="1" y="1162"/>
                    <a:pt x="266" y="1561"/>
                  </a:cubicBezTo>
                  <a:cubicBezTo>
                    <a:pt x="457" y="1847"/>
                    <a:pt x="775" y="2007"/>
                    <a:pt x="1102" y="2007"/>
                  </a:cubicBezTo>
                  <a:cubicBezTo>
                    <a:pt x="1230" y="2007"/>
                    <a:pt x="1360" y="1982"/>
                    <a:pt x="1484" y="1931"/>
                  </a:cubicBezTo>
                  <a:cubicBezTo>
                    <a:pt x="1926" y="1748"/>
                    <a:pt x="2178" y="1276"/>
                    <a:pt x="2085" y="807"/>
                  </a:cubicBezTo>
                  <a:cubicBezTo>
                    <a:pt x="1992" y="337"/>
                    <a:pt x="1579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0" name="Google Shape;2710;p105"/>
          <p:cNvGrpSpPr/>
          <p:nvPr/>
        </p:nvGrpSpPr>
        <p:grpSpPr>
          <a:xfrm rot="-2700000">
            <a:off x="7981711" y="4111368"/>
            <a:ext cx="470508" cy="545610"/>
            <a:chOff x="5320111" y="1881293"/>
            <a:chExt cx="470512" cy="545615"/>
          </a:xfrm>
        </p:grpSpPr>
        <p:sp>
          <p:nvSpPr>
            <p:cNvPr id="2711" name="Google Shape;2711;p105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5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5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105"/>
          <p:cNvGrpSpPr/>
          <p:nvPr/>
        </p:nvGrpSpPr>
        <p:grpSpPr>
          <a:xfrm>
            <a:off x="7628189" y="3959061"/>
            <a:ext cx="315323" cy="376981"/>
            <a:chOff x="4040314" y="1769061"/>
            <a:chExt cx="315323" cy="376981"/>
          </a:xfrm>
        </p:grpSpPr>
        <p:sp>
          <p:nvSpPr>
            <p:cNvPr id="2715" name="Google Shape;2715;p105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5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5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105"/>
          <p:cNvGrpSpPr/>
          <p:nvPr/>
        </p:nvGrpSpPr>
        <p:grpSpPr>
          <a:xfrm rot="-5400000">
            <a:off x="7981838" y="264461"/>
            <a:ext cx="171535" cy="722609"/>
            <a:chOff x="8668080" y="2328029"/>
            <a:chExt cx="127488" cy="537136"/>
          </a:xfrm>
        </p:grpSpPr>
        <p:sp>
          <p:nvSpPr>
            <p:cNvPr id="2719" name="Google Shape;2719;p105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5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5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5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5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5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5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5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5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5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5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5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105"/>
          <p:cNvGrpSpPr/>
          <p:nvPr/>
        </p:nvGrpSpPr>
        <p:grpSpPr>
          <a:xfrm rot="-5400000">
            <a:off x="949538" y="4161436"/>
            <a:ext cx="171535" cy="722609"/>
            <a:chOff x="8668080" y="2328029"/>
            <a:chExt cx="127488" cy="537136"/>
          </a:xfrm>
        </p:grpSpPr>
        <p:sp>
          <p:nvSpPr>
            <p:cNvPr id="2732" name="Google Shape;2732;p105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05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5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05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05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5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05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05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5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05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05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05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703;p105"/>
          <p:cNvSpPr txBox="1">
            <a:spLocks noGrp="1"/>
          </p:cNvSpPr>
          <p:nvPr>
            <p:ph type="title"/>
          </p:nvPr>
        </p:nvSpPr>
        <p:spPr>
          <a:xfrm>
            <a:off x="314546" y="401570"/>
            <a:ext cx="6391053" cy="1130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2.2 Componentes do ecossistema do sistema operacional</a:t>
            </a:r>
          </a:p>
        </p:txBody>
      </p:sp>
      <p:sp>
        <p:nvSpPr>
          <p:cNvPr id="15" name="Google Shape;2704;p105"/>
          <p:cNvSpPr txBox="1">
            <a:spLocks noGrp="1"/>
          </p:cNvSpPr>
          <p:nvPr>
            <p:ph type="subTitle" idx="1"/>
          </p:nvPr>
        </p:nvSpPr>
        <p:spPr>
          <a:xfrm>
            <a:off x="428914" y="1497524"/>
            <a:ext cx="4117304" cy="4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Days One" panose="020B0604020202020204" charset="0"/>
                <a:cs typeface="Times New Roman" panose="02020603050405020304" pitchFamily="18" charset="0"/>
              </a:rPr>
              <a:t>Tem</a:t>
            </a:r>
            <a:r>
              <a:rPr lang="en-US" dirty="0">
                <a:latin typeface="Days One" panose="020B060402020202020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Days One" panose="020B0604020202020204" charset="0"/>
                <a:cs typeface="Times New Roman" panose="02020603050405020304" pitchFamily="18" charset="0"/>
              </a:rPr>
              <a:t>ao</a:t>
            </a:r>
            <a:r>
              <a:rPr lang="en-US" dirty="0">
                <a:latin typeface="Days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Days One" panose="020B0604020202020204" charset="0"/>
                <a:cs typeface="Times New Roman" panose="02020603050405020304" pitchFamily="18" charset="0"/>
              </a:rPr>
              <a:t>lado</a:t>
            </a:r>
            <a:r>
              <a:rPr lang="en-US" dirty="0">
                <a:latin typeface="Days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Days One" panose="020B0604020202020204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Days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Days One" panose="020B0604020202020204" charset="0"/>
                <a:cs typeface="Times New Roman" panose="02020603050405020304" pitchFamily="18" charset="0"/>
              </a:rPr>
              <a:t>componentes</a:t>
            </a:r>
            <a:r>
              <a:rPr lang="en-US" dirty="0">
                <a:latin typeface="Days One" panose="020B0604020202020204" charset="0"/>
              </a:rPr>
              <a:t>:</a:t>
            </a:r>
            <a:endParaRPr dirty="0">
              <a:latin typeface="Days One" panose="020B0604020202020204" charset="0"/>
            </a:endParaRPr>
          </a:p>
        </p:txBody>
      </p:sp>
      <p:cxnSp>
        <p:nvCxnSpPr>
          <p:cNvPr id="16" name="Google Shape;2705;p105"/>
          <p:cNvCxnSpPr>
            <a:cxnSpLocks/>
          </p:cNvCxnSpPr>
          <p:nvPr/>
        </p:nvCxnSpPr>
        <p:spPr>
          <a:xfrm flipH="1">
            <a:off x="428914" y="1271325"/>
            <a:ext cx="581186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B5C682-2405-5266-BA20-79F73AD3E7D9}"/>
              </a:ext>
            </a:extLst>
          </p:cNvPr>
          <p:cNvSpPr txBox="1"/>
          <p:nvPr/>
        </p:nvSpPr>
        <p:spPr>
          <a:xfrm>
            <a:off x="731943" y="1960739"/>
            <a:ext cx="6743700" cy="1755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t-PT" sz="1400" dirty="0" err="1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Kernel</a:t>
            </a:r>
            <a:r>
              <a:rPr lang="pt-PT" sz="1400" dirty="0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e drivers de dispositivos;</a:t>
            </a:r>
          </a:p>
          <a:p>
            <a:pPr marL="285750" indent="-285750">
              <a:lnSpc>
                <a:spcPct val="200000"/>
              </a:lnSpc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Protocolos de comunicação e middleware;</a:t>
            </a:r>
            <a:endParaRPr lang="pt-PT" sz="1400" dirty="0">
              <a:solidFill>
                <a:schemeClr val="tx2"/>
              </a:solidFill>
              <a:latin typeface="Days One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Recursos de segurança e privacidade;</a:t>
            </a:r>
            <a:endParaRPr lang="pt-PT" sz="1400" dirty="0">
              <a:solidFill>
                <a:schemeClr val="tx2"/>
              </a:solidFill>
              <a:latin typeface="Days One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pt-PT" sz="1400" dirty="0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Atualizações </a:t>
            </a:r>
            <a:r>
              <a:rPr lang="pt-PT" sz="1400" dirty="0" err="1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Over-The-Air</a:t>
            </a:r>
            <a:r>
              <a:rPr lang="pt-PT" sz="1400" dirty="0">
                <a:solidFill>
                  <a:schemeClr val="tx2"/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 (OTA).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410-58FB-81BF-513A-D98E347E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2.3 PRINCIPAIS SO </a:t>
            </a:r>
            <a:r>
              <a:rPr lang="pt-PT" dirty="0" err="1"/>
              <a:t>IoT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7672-3892-1CA0-ADB4-1FE3D78EA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1600" b="1" dirty="0">
                <a:solidFill>
                  <a:schemeClr val="bg1">
                    <a:lumMod val="10000"/>
                  </a:schemeClr>
                </a:solidFill>
              </a:rPr>
              <a:t>Alguns SO’s para IoT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RIOT-OS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•Tem sua origem em 2008 como um SO para redes de sensores wireless e atualmente se auto-denomina o “Sistema Operacional Amigável para a Internet das Coisas”.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•Tem um footprint próximo de 1,5kB de RAM e 5kB de flash, possui um escalonador de tempo real baseado em prioridades e uma API (parcialmente) implementada no padrão POSIX.</a:t>
            </a:r>
          </a:p>
          <a:p>
            <a:pPr marL="152400" indent="0">
              <a:buNone/>
            </a:pPr>
            <a:endParaRPr lang="pt-B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CONTIKI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•Foi criado em 2002 por Adam Dunkels (o mesmo criador das pilhas de protocolo uIP e lwIP) e hoje é mantido por uma equipe grande de desenvolvedores ao redor do mundo. O projeto se auto-denomina o “Sistema Operacional de Código Aberto para a Internet das Coisas”.</a:t>
            </a:r>
          </a:p>
        </p:txBody>
      </p:sp>
    </p:spTree>
    <p:extLst>
      <p:ext uri="{BB962C8B-B14F-4D97-AF65-F5344CB8AC3E}">
        <p14:creationId xmlns:p14="http://schemas.microsoft.com/office/powerpoint/2010/main" val="205912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1F90-67FB-9DDD-902E-3922A1C2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5A1D-8279-CE42-DBA1-3CC4B124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200" y="946775"/>
            <a:ext cx="7840800" cy="3712125"/>
          </a:xfrm>
        </p:spPr>
        <p:txBody>
          <a:bodyPr/>
          <a:lstStyle/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•Com um footprint de aproximadamente 10kB de RAM e 30kB de flash, possui suporte abrangente da pilha de protocolos TCP/IP, além dos protocolos IPv6 focados em baixo consumo como 6LoWPAN, RPL e CoAP.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•Projetado para rodar em sistemas com baixíssimo consumo de energia, ele provê alguns mecanismos interessantes para estimar e analisar o consumo de energia da aplicação.</a:t>
            </a:r>
          </a:p>
          <a:p>
            <a:pPr marL="152400" indent="0">
              <a:buNone/>
            </a:pPr>
            <a:endParaRPr lang="pt-B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NUTTX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•O NuttX é um sistema operacional de tempo real de código aberto para microcontroladores com uma ênfase em compatibilidade com padrões de mercado (POSIX e ANSI) e baixo consumo de recursos (CPU, RAM e flash).</a:t>
            </a:r>
          </a:p>
          <a:p>
            <a:pPr marL="152400" indent="0">
              <a:buNone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</a:rPr>
              <a:t>•Criado por Gregory Nutt (daí o seu nome) em 2007 e liberado sob licença BSD, suporta diversas arquiteturas de microcontroladores, de 8, 16 e 32 bits, incluindo ARM, AVR, 8051, MIPS e z80.</a:t>
            </a:r>
            <a:endParaRPr lang="pt-PT" sz="1600" dirty="0">
              <a:solidFill>
                <a:schemeClr val="bg1">
                  <a:lumMod val="10000"/>
                </a:schemeClr>
              </a:solidFill>
            </a:endParaRPr>
          </a:p>
          <a:p>
            <a:pPr marL="152400" indent="0">
              <a:buNone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36951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AEC2-24CC-5020-A1A7-F0F7204E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80" y="834975"/>
            <a:ext cx="7704000" cy="482700"/>
          </a:xfrm>
        </p:spPr>
        <p:txBody>
          <a:bodyPr/>
          <a:lstStyle/>
          <a:p>
            <a:r>
              <a:rPr lang="pt-BR" sz="2800" b="1" i="0" dirty="0">
                <a:solidFill>
                  <a:schemeClr val="tx2"/>
                </a:solidFill>
                <a:effectLst/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2.4 Tendências Futuras em SO IoT</a:t>
            </a:r>
            <a:br>
              <a:rPr lang="pt-B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9338-CDEC-B9E4-2329-B8E04352A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l"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campo dos sistemas operacionais IoT continua a evoluir, abrindo caminho para inovações futuras, incluindo capacidades aprimoradas em tempo real, medidas de segurança melhoradas e computação avançada.</a:t>
            </a:r>
          </a:p>
          <a:p>
            <a:pPr marL="152400" indent="0">
              <a:buNone/>
            </a:pPr>
            <a:endParaRPr lang="pt-P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>
              <a:buNone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8255-619F-CA62-C95A-5D80544556CC}"/>
              </a:ext>
            </a:extLst>
          </p:cNvPr>
          <p:cNvSpPr txBox="1"/>
          <p:nvPr/>
        </p:nvSpPr>
        <p:spPr>
          <a:xfrm>
            <a:off x="720000" y="2030978"/>
            <a:ext cx="411956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Edge Computing e Fog Computing</a:t>
            </a:r>
            <a:endParaRPr lang="pt-BR" sz="1600" b="0" i="0" dirty="0">
              <a:solidFill>
                <a:srgbClr val="0D0D0D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 algn="l"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Edge e Fog Computing estão transformando a maneira como os dispositivos IoT processam dados, reduzindo a latência e melhorando as capacidades em tempo real. Os sistemas operacionais IoT devem integrar-se perfeitamente a esses paradigmas, permitindo o processamento distribuído de dados e a tomada de decisões inteligentes na borda da rede</a:t>
            </a:r>
          </a:p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3DB4D-1052-BBD3-0503-3086EAEF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71151"/>
            <a:ext cx="2921454" cy="189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036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6BE1-07C6-5769-174C-2619C58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CONT.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49CB1-7FBD-4B67-CF79-CB4CF7A70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l">
              <a:buNone/>
            </a:pPr>
            <a:r>
              <a:rPr lang="pt-BR" sz="1800" b="1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Conteinerização e Virtualização</a:t>
            </a:r>
            <a:endParaRPr lang="pt-BR" sz="1800" b="0" i="0" dirty="0">
              <a:solidFill>
                <a:srgbClr val="0D0D0D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 algn="l">
              <a:buNone/>
            </a:pPr>
            <a:r>
              <a:rPr lang="pt-BR" sz="16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Conteinerização e virtualização estão ganhando destaque na IoT, possibilitando a utilização eficiente de recursos e a implantação de aplicativos. Os sistemas operacionais IoT devem adotar essas tecnologias para facilitar o desenvolvimento, a implantação e o gerenciamento de aplicativos em diversos dispositivos e plataformas, melhorando escalabilidade, segurança e portabilidade.</a:t>
            </a:r>
          </a:p>
          <a:p>
            <a:pPr marL="15240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14CA0-7064-4EFD-ADCB-DFADBDB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2822625"/>
            <a:ext cx="4030980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5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>
            <a:spLocks noGrp="1"/>
          </p:cNvSpPr>
          <p:nvPr>
            <p:ph type="title"/>
          </p:nvPr>
        </p:nvSpPr>
        <p:spPr>
          <a:xfrm>
            <a:off x="1788202" y="116287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2"/>
                </a:solidFill>
                <a:effectLst/>
                <a:latin typeface="Days One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A Internet das Coisas (IoT) e seu sistema operacional</a:t>
            </a:r>
            <a:endParaRPr sz="1600" dirty="0"/>
          </a:p>
        </p:txBody>
      </p:sp>
      <p:sp>
        <p:nvSpPr>
          <p:cNvPr id="554" name="Google Shape;554;p62"/>
          <p:cNvSpPr txBox="1">
            <a:spLocks noGrp="1"/>
          </p:cNvSpPr>
          <p:nvPr>
            <p:ph type="title" idx="2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62"/>
          <p:cNvSpPr txBox="1">
            <a:spLocks noGrp="1"/>
          </p:cNvSpPr>
          <p:nvPr>
            <p:ph type="subTitle" idx="1"/>
          </p:nvPr>
        </p:nvSpPr>
        <p:spPr>
          <a:xfrm>
            <a:off x="1767289" y="195097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Breve </a:t>
            </a:r>
            <a:r>
              <a:rPr lang="en-US" dirty="0" err="1"/>
              <a:t>introdução</a:t>
            </a:r>
            <a:r>
              <a:rPr lang="en-US" dirty="0"/>
              <a:t>, </a:t>
            </a:r>
            <a:r>
              <a:rPr lang="en-US" dirty="0" err="1"/>
              <a:t>papel</a:t>
            </a:r>
            <a:r>
              <a:rPr lang="en-US" dirty="0"/>
              <a:t>  </a:t>
            </a:r>
            <a:r>
              <a:rPr lang="en-US" dirty="0" err="1"/>
              <a:t>evolução</a:t>
            </a:r>
            <a:r>
              <a:rPr lang="en-US" dirty="0"/>
              <a:t> do SO(IoT) e </a:t>
            </a:r>
            <a:r>
              <a:rPr lang="en-US" dirty="0" err="1"/>
              <a:t>caracteristícas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6" name="Google Shape;556;p62"/>
          <p:cNvSpPr txBox="1">
            <a:spLocks noGrp="1"/>
          </p:cNvSpPr>
          <p:nvPr>
            <p:ph type="title" idx="3"/>
          </p:nvPr>
        </p:nvSpPr>
        <p:spPr>
          <a:xfrm>
            <a:off x="1760903" y="2866990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DESEVOLVIMENTO</a:t>
            </a:r>
            <a:endParaRPr dirty="0"/>
          </a:p>
        </p:txBody>
      </p:sp>
      <p:sp>
        <p:nvSpPr>
          <p:cNvPr id="557" name="Google Shape;557;p62"/>
          <p:cNvSpPr txBox="1">
            <a:spLocks noGrp="1"/>
          </p:cNvSpPr>
          <p:nvPr>
            <p:ph type="title" idx="4"/>
          </p:nvPr>
        </p:nvSpPr>
        <p:spPr>
          <a:xfrm>
            <a:off x="926415" y="2904961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8" name="Google Shape;558;p62"/>
          <p:cNvSpPr txBox="1">
            <a:spLocks noGrp="1"/>
          </p:cNvSpPr>
          <p:nvPr>
            <p:ph type="subTitle" idx="5"/>
          </p:nvPr>
        </p:nvSpPr>
        <p:spPr>
          <a:xfrm>
            <a:off x="1740041" y="3990107"/>
            <a:ext cx="248143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Desafios,</a:t>
            </a:r>
            <a:r>
              <a:rPr lang="pt-BR" sz="1600" dirty="0"/>
              <a:t> Componentes do ecossistema do sistema operacional, principais SO IoT,</a:t>
            </a:r>
            <a:r>
              <a:rPr lang="pt-BR" sz="1600" b="1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1600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Tendências Futuras em SO IoT.</a:t>
            </a:r>
            <a:endParaRPr dirty="0"/>
          </a:p>
        </p:txBody>
      </p:sp>
      <p:sp>
        <p:nvSpPr>
          <p:cNvPr id="559" name="Google Shape;559;p62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560" name="Google Shape;560;p62"/>
          <p:cNvSpPr txBox="1">
            <a:spLocks noGrp="1"/>
          </p:cNvSpPr>
          <p:nvPr>
            <p:ph type="title" idx="7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1" name="Google Shape;561;p62"/>
          <p:cNvSpPr txBox="1">
            <a:spLocks noGrp="1"/>
          </p:cNvSpPr>
          <p:nvPr>
            <p:ph type="subTitle" idx="8"/>
          </p:nvPr>
        </p:nvSpPr>
        <p:spPr>
          <a:xfrm>
            <a:off x="5577302" y="209454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Breve conclusão do trabalho.</a:t>
            </a:r>
            <a:endParaRPr dirty="0"/>
          </a:p>
        </p:txBody>
      </p:sp>
      <p:sp>
        <p:nvSpPr>
          <p:cNvPr id="565" name="Google Shape;565;p62"/>
          <p:cNvSpPr txBox="1">
            <a:spLocks noGrp="1"/>
          </p:cNvSpPr>
          <p:nvPr>
            <p:ph type="title" idx="15"/>
          </p:nvPr>
        </p:nvSpPr>
        <p:spPr>
          <a:xfrm>
            <a:off x="651058" y="327279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cxnSp>
        <p:nvCxnSpPr>
          <p:cNvPr id="566" name="Google Shape;566;p62"/>
          <p:cNvCxnSpPr/>
          <p:nvPr/>
        </p:nvCxnSpPr>
        <p:spPr>
          <a:xfrm>
            <a:off x="1760903" y="1110000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62"/>
          <p:cNvCxnSpPr/>
          <p:nvPr/>
        </p:nvCxnSpPr>
        <p:spPr>
          <a:xfrm>
            <a:off x="5525891" y="1565225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62"/>
          <p:cNvCxnSpPr/>
          <p:nvPr/>
        </p:nvCxnSpPr>
        <p:spPr>
          <a:xfrm>
            <a:off x="1743615" y="2828550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0" name="Google Shape;570;p62"/>
          <p:cNvGrpSpPr/>
          <p:nvPr/>
        </p:nvGrpSpPr>
        <p:grpSpPr>
          <a:xfrm>
            <a:off x="8345706" y="3882964"/>
            <a:ext cx="166385" cy="701016"/>
            <a:chOff x="8668080" y="2328029"/>
            <a:chExt cx="127488" cy="537136"/>
          </a:xfrm>
        </p:grpSpPr>
        <p:sp>
          <p:nvSpPr>
            <p:cNvPr id="571" name="Google Shape;571;p6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62"/>
          <p:cNvGrpSpPr/>
          <p:nvPr/>
        </p:nvGrpSpPr>
        <p:grpSpPr>
          <a:xfrm>
            <a:off x="631906" y="532914"/>
            <a:ext cx="166385" cy="701016"/>
            <a:chOff x="8668080" y="2328029"/>
            <a:chExt cx="127488" cy="537136"/>
          </a:xfrm>
        </p:grpSpPr>
        <p:sp>
          <p:nvSpPr>
            <p:cNvPr id="584" name="Google Shape;584;p6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100"/>
          <p:cNvSpPr txBox="1">
            <a:spLocks noGrp="1"/>
          </p:cNvSpPr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CONCLUSÃO</a:t>
            </a:r>
          </a:p>
        </p:txBody>
      </p:sp>
      <p:sp>
        <p:nvSpPr>
          <p:cNvPr id="2403" name="Google Shape;2403;p100"/>
          <p:cNvSpPr txBox="1">
            <a:spLocks noGrp="1"/>
          </p:cNvSpPr>
          <p:nvPr>
            <p:ph type="title" idx="2"/>
          </p:nvPr>
        </p:nvSpPr>
        <p:spPr>
          <a:xfrm>
            <a:off x="2332911" y="1378328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04" name="Google Shape;2404;p100"/>
          <p:cNvSpPr txBox="1">
            <a:spLocks noGrp="1"/>
          </p:cNvSpPr>
          <p:nvPr>
            <p:ph type="subTitle" idx="1"/>
          </p:nvPr>
        </p:nvSpPr>
        <p:spPr>
          <a:xfrm>
            <a:off x="2996294" y="3285838"/>
            <a:ext cx="311109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Breve </a:t>
            </a:r>
            <a:r>
              <a:rPr lang="en-US" dirty="0" err="1"/>
              <a:t>conclusão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.</a:t>
            </a:r>
          </a:p>
        </p:txBody>
      </p:sp>
      <p:cxnSp>
        <p:nvCxnSpPr>
          <p:cNvPr id="2405" name="Google Shape;2405;p100"/>
          <p:cNvCxnSpPr/>
          <p:nvPr/>
        </p:nvCxnSpPr>
        <p:spPr>
          <a:xfrm>
            <a:off x="2276761" y="3139433"/>
            <a:ext cx="450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6" name="Google Shape;2406;p100"/>
          <p:cNvGrpSpPr/>
          <p:nvPr/>
        </p:nvGrpSpPr>
        <p:grpSpPr>
          <a:xfrm rot="10800000" flipH="1">
            <a:off x="8613563" y="2721953"/>
            <a:ext cx="1521661" cy="1635628"/>
            <a:chOff x="6990438" y="274225"/>
            <a:chExt cx="1521661" cy="1635628"/>
          </a:xfrm>
        </p:grpSpPr>
        <p:sp>
          <p:nvSpPr>
            <p:cNvPr id="2407" name="Google Shape;2407;p100"/>
            <p:cNvSpPr/>
            <p:nvPr/>
          </p:nvSpPr>
          <p:spPr>
            <a:xfrm rot="-6300046">
              <a:off x="7560005" y="54049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00"/>
            <p:cNvSpPr/>
            <p:nvPr/>
          </p:nvSpPr>
          <p:spPr>
            <a:xfrm rot="-6300046">
              <a:off x="7627817" y="241842"/>
              <a:ext cx="179092" cy="1447309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00"/>
            <p:cNvSpPr/>
            <p:nvPr/>
          </p:nvSpPr>
          <p:spPr>
            <a:xfrm rot="-6300046">
              <a:off x="7504357" y="15389"/>
              <a:ext cx="159804" cy="906717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00"/>
            <p:cNvSpPr/>
            <p:nvPr/>
          </p:nvSpPr>
          <p:spPr>
            <a:xfrm rot="-6300046">
              <a:off x="7838487" y="1262055"/>
              <a:ext cx="159629" cy="906717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00"/>
            <p:cNvSpPr/>
            <p:nvPr/>
          </p:nvSpPr>
          <p:spPr>
            <a:xfrm rot="-6300046">
              <a:off x="7695671" y="494863"/>
              <a:ext cx="179092" cy="1447397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00"/>
            <p:cNvSpPr/>
            <p:nvPr/>
          </p:nvSpPr>
          <p:spPr>
            <a:xfrm rot="-6300046">
              <a:off x="7763440" y="813278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3" name="Google Shape;2413;p100"/>
          <p:cNvSpPr/>
          <p:nvPr/>
        </p:nvSpPr>
        <p:spPr>
          <a:xfrm rot="10800000" flipH="1">
            <a:off x="4123230" y="682137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100"/>
          <p:cNvSpPr/>
          <p:nvPr/>
        </p:nvSpPr>
        <p:spPr>
          <a:xfrm rot="10800000" flipH="1">
            <a:off x="3850106" y="900155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5" name="Google Shape;2415;p100"/>
          <p:cNvGrpSpPr/>
          <p:nvPr/>
        </p:nvGrpSpPr>
        <p:grpSpPr>
          <a:xfrm rot="5400000" flipH="1">
            <a:off x="992156" y="4201300"/>
            <a:ext cx="166385" cy="701016"/>
            <a:chOff x="8668080" y="2328029"/>
            <a:chExt cx="127488" cy="537136"/>
          </a:xfrm>
        </p:grpSpPr>
        <p:sp>
          <p:nvSpPr>
            <p:cNvPr id="2416" name="Google Shape;2416;p100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00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00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00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00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00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00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00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00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00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00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00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100"/>
          <p:cNvGrpSpPr/>
          <p:nvPr/>
        </p:nvGrpSpPr>
        <p:grpSpPr>
          <a:xfrm rot="10800000" flipH="1">
            <a:off x="6009387" y="627953"/>
            <a:ext cx="274389" cy="287882"/>
            <a:chOff x="6009387" y="4170971"/>
            <a:chExt cx="274389" cy="287882"/>
          </a:xfrm>
        </p:grpSpPr>
        <p:sp>
          <p:nvSpPr>
            <p:cNvPr id="2429" name="Google Shape;2429;p100"/>
            <p:cNvSpPr/>
            <p:nvPr/>
          </p:nvSpPr>
          <p:spPr>
            <a:xfrm>
              <a:off x="6009387" y="417097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00"/>
            <p:cNvSpPr/>
            <p:nvPr/>
          </p:nvSpPr>
          <p:spPr>
            <a:xfrm>
              <a:off x="6061909" y="421796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100"/>
          <p:cNvGrpSpPr/>
          <p:nvPr/>
        </p:nvGrpSpPr>
        <p:grpSpPr>
          <a:xfrm>
            <a:off x="6720880" y="219654"/>
            <a:ext cx="1848863" cy="1750742"/>
            <a:chOff x="6720880" y="219654"/>
            <a:chExt cx="1848863" cy="1750742"/>
          </a:xfrm>
        </p:grpSpPr>
        <p:grpSp>
          <p:nvGrpSpPr>
            <p:cNvPr id="2432" name="Google Shape;2432;p100"/>
            <p:cNvGrpSpPr/>
            <p:nvPr/>
          </p:nvGrpSpPr>
          <p:grpSpPr>
            <a:xfrm rot="10800000" flipH="1">
              <a:off x="8345706" y="502825"/>
              <a:ext cx="166385" cy="701016"/>
              <a:chOff x="8668080" y="2328029"/>
              <a:chExt cx="127488" cy="537136"/>
            </a:xfrm>
          </p:grpSpPr>
          <p:sp>
            <p:nvSpPr>
              <p:cNvPr id="2433" name="Google Shape;2433;p100"/>
              <p:cNvSpPr/>
              <p:nvPr/>
            </p:nvSpPr>
            <p:spPr>
              <a:xfrm>
                <a:off x="8745387" y="2328029"/>
                <a:ext cx="50181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1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6"/>
                    </a:cubicBezTo>
                    <a:cubicBezTo>
                      <a:pt x="1" y="601"/>
                      <a:pt x="185" y="750"/>
                      <a:pt x="377" y="750"/>
                    </a:cubicBezTo>
                    <a:cubicBezTo>
                      <a:pt x="469" y="750"/>
                      <a:pt x="563" y="716"/>
                      <a:pt x="639" y="640"/>
                    </a:cubicBezTo>
                    <a:cubicBezTo>
                      <a:pt x="874" y="405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00"/>
              <p:cNvSpPr/>
              <p:nvPr/>
            </p:nvSpPr>
            <p:spPr>
              <a:xfrm>
                <a:off x="8745387" y="2426900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6"/>
                    </a:cubicBezTo>
                    <a:cubicBezTo>
                      <a:pt x="1" y="601"/>
                      <a:pt x="185" y="749"/>
                      <a:pt x="377" y="749"/>
                    </a:cubicBezTo>
                    <a:cubicBezTo>
                      <a:pt x="469" y="749"/>
                      <a:pt x="563" y="715"/>
                      <a:pt x="639" y="639"/>
                    </a:cubicBezTo>
                    <a:cubicBezTo>
                      <a:pt x="874" y="403"/>
                      <a:pt x="708" y="1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00"/>
              <p:cNvSpPr/>
              <p:nvPr/>
            </p:nvSpPr>
            <p:spPr>
              <a:xfrm>
                <a:off x="8745387" y="2525771"/>
                <a:ext cx="50181" cy="429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9" extrusionOk="0">
                    <a:moveTo>
                      <a:pt x="374" y="0"/>
                    </a:moveTo>
                    <a:cubicBezTo>
                      <a:pt x="168" y="0"/>
                      <a:pt x="1" y="168"/>
                      <a:pt x="1" y="374"/>
                    </a:cubicBezTo>
                    <a:cubicBezTo>
                      <a:pt x="1" y="599"/>
                      <a:pt x="185" y="748"/>
                      <a:pt x="377" y="748"/>
                    </a:cubicBezTo>
                    <a:cubicBezTo>
                      <a:pt x="469" y="748"/>
                      <a:pt x="562" y="715"/>
                      <a:pt x="638" y="639"/>
                    </a:cubicBezTo>
                    <a:cubicBezTo>
                      <a:pt x="874" y="403"/>
                      <a:pt x="708" y="0"/>
                      <a:pt x="376" y="0"/>
                    </a:cubicBezTo>
                    <a:cubicBezTo>
                      <a:pt x="375" y="0"/>
                      <a:pt x="374" y="0"/>
                      <a:pt x="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00"/>
              <p:cNvSpPr/>
              <p:nvPr/>
            </p:nvSpPr>
            <p:spPr>
              <a:xfrm>
                <a:off x="8745387" y="2624526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5"/>
                    </a:cubicBezTo>
                    <a:cubicBezTo>
                      <a:pt x="1" y="600"/>
                      <a:pt x="185" y="750"/>
                      <a:pt x="377" y="750"/>
                    </a:cubicBezTo>
                    <a:cubicBezTo>
                      <a:pt x="469" y="750"/>
                      <a:pt x="562" y="715"/>
                      <a:pt x="638" y="639"/>
                    </a:cubicBezTo>
                    <a:cubicBezTo>
                      <a:pt x="874" y="404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00"/>
              <p:cNvSpPr/>
              <p:nvPr/>
            </p:nvSpPr>
            <p:spPr>
              <a:xfrm>
                <a:off x="8745387" y="2723397"/>
                <a:ext cx="4473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50" extrusionOk="0">
                    <a:moveTo>
                      <a:pt x="376" y="0"/>
                    </a:moveTo>
                    <a:cubicBezTo>
                      <a:pt x="169" y="0"/>
                      <a:pt x="1" y="168"/>
                      <a:pt x="1" y="374"/>
                    </a:cubicBezTo>
                    <a:cubicBezTo>
                      <a:pt x="1" y="526"/>
                      <a:pt x="92" y="663"/>
                      <a:pt x="232" y="720"/>
                    </a:cubicBezTo>
                    <a:cubicBezTo>
                      <a:pt x="279" y="740"/>
                      <a:pt x="328" y="749"/>
                      <a:pt x="376" y="749"/>
                    </a:cubicBezTo>
                    <a:cubicBezTo>
                      <a:pt x="474" y="749"/>
                      <a:pt x="569" y="711"/>
                      <a:pt x="640" y="640"/>
                    </a:cubicBezTo>
                    <a:cubicBezTo>
                      <a:pt x="747" y="532"/>
                      <a:pt x="780" y="371"/>
                      <a:pt x="721" y="231"/>
                    </a:cubicBezTo>
                    <a:cubicBezTo>
                      <a:pt x="663" y="91"/>
                      <a:pt x="527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00"/>
              <p:cNvSpPr/>
              <p:nvPr/>
            </p:nvSpPr>
            <p:spPr>
              <a:xfrm>
                <a:off x="8745387" y="2822153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5"/>
                    </a:cubicBezTo>
                    <a:cubicBezTo>
                      <a:pt x="1" y="600"/>
                      <a:pt x="185" y="750"/>
                      <a:pt x="377" y="750"/>
                    </a:cubicBezTo>
                    <a:cubicBezTo>
                      <a:pt x="469" y="750"/>
                      <a:pt x="562" y="715"/>
                      <a:pt x="638" y="639"/>
                    </a:cubicBezTo>
                    <a:cubicBezTo>
                      <a:pt x="874" y="404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00"/>
              <p:cNvSpPr/>
              <p:nvPr/>
            </p:nvSpPr>
            <p:spPr>
              <a:xfrm>
                <a:off x="8668080" y="2328029"/>
                <a:ext cx="50181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1" extrusionOk="0">
                    <a:moveTo>
                      <a:pt x="374" y="1"/>
                    </a:moveTo>
                    <a:cubicBezTo>
                      <a:pt x="168" y="1"/>
                      <a:pt x="0" y="169"/>
                      <a:pt x="0" y="376"/>
                    </a:cubicBezTo>
                    <a:cubicBezTo>
                      <a:pt x="1" y="601"/>
                      <a:pt x="185" y="750"/>
                      <a:pt x="377" y="750"/>
                    </a:cubicBezTo>
                    <a:cubicBezTo>
                      <a:pt x="469" y="750"/>
                      <a:pt x="563" y="716"/>
                      <a:pt x="639" y="640"/>
                    </a:cubicBezTo>
                    <a:cubicBezTo>
                      <a:pt x="875" y="404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00"/>
              <p:cNvSpPr/>
              <p:nvPr/>
            </p:nvSpPr>
            <p:spPr>
              <a:xfrm>
                <a:off x="8668080" y="2426900"/>
                <a:ext cx="50181" cy="429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9" extrusionOk="0">
                    <a:moveTo>
                      <a:pt x="374" y="1"/>
                    </a:moveTo>
                    <a:cubicBezTo>
                      <a:pt x="168" y="1"/>
                      <a:pt x="0" y="169"/>
                      <a:pt x="0" y="376"/>
                    </a:cubicBezTo>
                    <a:cubicBezTo>
                      <a:pt x="1" y="600"/>
                      <a:pt x="185" y="749"/>
                      <a:pt x="377" y="749"/>
                    </a:cubicBezTo>
                    <a:cubicBezTo>
                      <a:pt x="469" y="749"/>
                      <a:pt x="563" y="715"/>
                      <a:pt x="639" y="638"/>
                    </a:cubicBezTo>
                    <a:cubicBezTo>
                      <a:pt x="875" y="403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00"/>
              <p:cNvSpPr/>
              <p:nvPr/>
            </p:nvSpPr>
            <p:spPr>
              <a:xfrm>
                <a:off x="8668080" y="2525713"/>
                <a:ext cx="43013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1" extrusionOk="0">
                    <a:moveTo>
                      <a:pt x="374" y="0"/>
                    </a:moveTo>
                    <a:cubicBezTo>
                      <a:pt x="167" y="0"/>
                      <a:pt x="0" y="168"/>
                      <a:pt x="0" y="375"/>
                    </a:cubicBezTo>
                    <a:cubicBezTo>
                      <a:pt x="0" y="582"/>
                      <a:pt x="167" y="750"/>
                      <a:pt x="374" y="750"/>
                    </a:cubicBezTo>
                    <a:cubicBezTo>
                      <a:pt x="581" y="750"/>
                      <a:pt x="749" y="582"/>
                      <a:pt x="749" y="375"/>
                    </a:cubicBezTo>
                    <a:cubicBezTo>
                      <a:pt x="749" y="168"/>
                      <a:pt x="581" y="0"/>
                      <a:pt x="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00"/>
              <p:cNvSpPr/>
              <p:nvPr/>
            </p:nvSpPr>
            <p:spPr>
              <a:xfrm>
                <a:off x="8668080" y="2624526"/>
                <a:ext cx="4301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0" extrusionOk="0">
                    <a:moveTo>
                      <a:pt x="374" y="1"/>
                    </a:moveTo>
                    <a:cubicBezTo>
                      <a:pt x="167" y="1"/>
                      <a:pt x="0" y="169"/>
                      <a:pt x="0" y="376"/>
                    </a:cubicBezTo>
                    <a:cubicBezTo>
                      <a:pt x="0" y="583"/>
                      <a:pt x="167" y="750"/>
                      <a:pt x="374" y="750"/>
                    </a:cubicBezTo>
                    <a:cubicBezTo>
                      <a:pt x="581" y="750"/>
                      <a:pt x="749" y="583"/>
                      <a:pt x="749" y="376"/>
                    </a:cubicBezTo>
                    <a:cubicBezTo>
                      <a:pt x="749" y="169"/>
                      <a:pt x="581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00"/>
              <p:cNvSpPr/>
              <p:nvPr/>
            </p:nvSpPr>
            <p:spPr>
              <a:xfrm>
                <a:off x="8668080" y="2723397"/>
                <a:ext cx="4473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50" extrusionOk="0">
                    <a:moveTo>
                      <a:pt x="377" y="0"/>
                    </a:moveTo>
                    <a:cubicBezTo>
                      <a:pt x="376" y="0"/>
                      <a:pt x="375" y="0"/>
                      <a:pt x="374" y="0"/>
                    </a:cubicBezTo>
                    <a:cubicBezTo>
                      <a:pt x="168" y="0"/>
                      <a:pt x="0" y="168"/>
                      <a:pt x="0" y="374"/>
                    </a:cubicBezTo>
                    <a:cubicBezTo>
                      <a:pt x="0" y="526"/>
                      <a:pt x="92" y="663"/>
                      <a:pt x="233" y="720"/>
                    </a:cubicBezTo>
                    <a:cubicBezTo>
                      <a:pt x="279" y="740"/>
                      <a:pt x="327" y="749"/>
                      <a:pt x="376" y="749"/>
                    </a:cubicBezTo>
                    <a:cubicBezTo>
                      <a:pt x="473" y="749"/>
                      <a:pt x="568" y="711"/>
                      <a:pt x="640" y="639"/>
                    </a:cubicBezTo>
                    <a:cubicBezTo>
                      <a:pt x="748" y="532"/>
                      <a:pt x="779" y="371"/>
                      <a:pt x="722" y="230"/>
                    </a:cubicBezTo>
                    <a:cubicBezTo>
                      <a:pt x="663" y="92"/>
                      <a:pt x="528" y="0"/>
                      <a:pt x="3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00"/>
              <p:cNvSpPr/>
              <p:nvPr/>
            </p:nvSpPr>
            <p:spPr>
              <a:xfrm>
                <a:off x="8668080" y="2822153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4" y="1"/>
                    </a:moveTo>
                    <a:cubicBezTo>
                      <a:pt x="168" y="2"/>
                      <a:pt x="1" y="169"/>
                      <a:pt x="0" y="375"/>
                    </a:cubicBezTo>
                    <a:cubicBezTo>
                      <a:pt x="0" y="600"/>
                      <a:pt x="185" y="750"/>
                      <a:pt x="377" y="750"/>
                    </a:cubicBezTo>
                    <a:cubicBezTo>
                      <a:pt x="469" y="750"/>
                      <a:pt x="563" y="715"/>
                      <a:pt x="639" y="639"/>
                    </a:cubicBezTo>
                    <a:cubicBezTo>
                      <a:pt x="875" y="403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5" name="Google Shape;2445;p100"/>
            <p:cNvSpPr/>
            <p:nvPr/>
          </p:nvSpPr>
          <p:spPr>
            <a:xfrm>
              <a:off x="6730679" y="938796"/>
              <a:ext cx="1713168" cy="930792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00"/>
            <p:cNvSpPr/>
            <p:nvPr/>
          </p:nvSpPr>
          <p:spPr>
            <a:xfrm>
              <a:off x="6754624" y="586752"/>
              <a:ext cx="1815118" cy="832151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00"/>
            <p:cNvSpPr/>
            <p:nvPr/>
          </p:nvSpPr>
          <p:spPr>
            <a:xfrm>
              <a:off x="7577859" y="219654"/>
              <a:ext cx="651613" cy="1750742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00"/>
            <p:cNvSpPr/>
            <p:nvPr/>
          </p:nvSpPr>
          <p:spPr>
            <a:xfrm>
              <a:off x="6720880" y="219654"/>
              <a:ext cx="1309325" cy="1221327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00"/>
            <p:cNvSpPr/>
            <p:nvPr/>
          </p:nvSpPr>
          <p:spPr>
            <a:xfrm>
              <a:off x="6720880" y="1409982"/>
              <a:ext cx="1508618" cy="560370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00"/>
            <p:cNvSpPr/>
            <p:nvPr/>
          </p:nvSpPr>
          <p:spPr>
            <a:xfrm>
              <a:off x="7387528" y="1440936"/>
              <a:ext cx="841950" cy="529415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00"/>
            <p:cNvSpPr/>
            <p:nvPr/>
          </p:nvSpPr>
          <p:spPr>
            <a:xfrm>
              <a:off x="7387528" y="219654"/>
              <a:ext cx="841950" cy="1750742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00"/>
            <p:cNvSpPr/>
            <p:nvPr/>
          </p:nvSpPr>
          <p:spPr>
            <a:xfrm>
              <a:off x="6919518" y="484611"/>
              <a:ext cx="672119" cy="436355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00"/>
            <p:cNvSpPr/>
            <p:nvPr/>
          </p:nvSpPr>
          <p:spPr>
            <a:xfrm>
              <a:off x="7324581" y="484611"/>
              <a:ext cx="312081" cy="65622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00"/>
            <p:cNvSpPr/>
            <p:nvPr/>
          </p:nvSpPr>
          <p:spPr>
            <a:xfrm>
              <a:off x="7086618" y="584806"/>
              <a:ext cx="238036" cy="233103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00"/>
            <p:cNvSpPr/>
            <p:nvPr/>
          </p:nvSpPr>
          <p:spPr>
            <a:xfrm>
              <a:off x="6919518" y="584806"/>
              <a:ext cx="405141" cy="336157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00"/>
            <p:cNvSpPr/>
            <p:nvPr/>
          </p:nvSpPr>
          <p:spPr>
            <a:xfrm>
              <a:off x="6919518" y="584806"/>
              <a:ext cx="405141" cy="336157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00"/>
            <p:cNvSpPr/>
            <p:nvPr/>
          </p:nvSpPr>
          <p:spPr>
            <a:xfrm>
              <a:off x="6919518" y="817836"/>
              <a:ext cx="619554" cy="331744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00"/>
            <p:cNvSpPr/>
            <p:nvPr/>
          </p:nvSpPr>
          <p:spPr>
            <a:xfrm>
              <a:off x="6919518" y="817836"/>
              <a:ext cx="619554" cy="331744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00"/>
            <p:cNvSpPr/>
            <p:nvPr/>
          </p:nvSpPr>
          <p:spPr>
            <a:xfrm>
              <a:off x="6758842" y="780198"/>
              <a:ext cx="1760217" cy="638698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00"/>
            <p:cNvSpPr/>
            <p:nvPr/>
          </p:nvSpPr>
          <p:spPr>
            <a:xfrm>
              <a:off x="6742554" y="1129840"/>
              <a:ext cx="1699345" cy="739740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100"/>
          <p:cNvGrpSpPr/>
          <p:nvPr/>
        </p:nvGrpSpPr>
        <p:grpSpPr>
          <a:xfrm rot="10623647">
            <a:off x="215001" y="329169"/>
            <a:ext cx="2060819" cy="1696064"/>
            <a:chOff x="5369742" y="603547"/>
            <a:chExt cx="1558582" cy="1282818"/>
          </a:xfrm>
        </p:grpSpPr>
        <p:sp>
          <p:nvSpPr>
            <p:cNvPr id="2462" name="Google Shape;2462;p100"/>
            <p:cNvSpPr/>
            <p:nvPr/>
          </p:nvSpPr>
          <p:spPr>
            <a:xfrm>
              <a:off x="5975263" y="1091819"/>
              <a:ext cx="459132" cy="684421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00"/>
            <p:cNvSpPr/>
            <p:nvPr/>
          </p:nvSpPr>
          <p:spPr>
            <a:xfrm>
              <a:off x="6161159" y="1353668"/>
              <a:ext cx="114131" cy="128669"/>
            </a:xfrm>
            <a:custGeom>
              <a:avLst/>
              <a:gdLst/>
              <a:ahLst/>
              <a:cxnLst/>
              <a:rect l="l" t="t" r="r" b="b"/>
              <a:pathLst>
                <a:path w="3109" h="3505" extrusionOk="0">
                  <a:moveTo>
                    <a:pt x="2237" y="1197"/>
                  </a:moveTo>
                  <a:cubicBezTo>
                    <a:pt x="1587" y="398"/>
                    <a:pt x="754" y="0"/>
                    <a:pt x="378" y="307"/>
                  </a:cubicBezTo>
                  <a:cubicBezTo>
                    <a:pt x="0" y="613"/>
                    <a:pt x="221" y="1510"/>
                    <a:pt x="871" y="2308"/>
                  </a:cubicBezTo>
                  <a:cubicBezTo>
                    <a:pt x="1521" y="3107"/>
                    <a:pt x="2353" y="3505"/>
                    <a:pt x="2731" y="3199"/>
                  </a:cubicBezTo>
                  <a:cubicBezTo>
                    <a:pt x="3108" y="2892"/>
                    <a:pt x="2887" y="1995"/>
                    <a:pt x="2237" y="1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00"/>
            <p:cNvSpPr/>
            <p:nvPr/>
          </p:nvSpPr>
          <p:spPr>
            <a:xfrm>
              <a:off x="6190563" y="1365782"/>
              <a:ext cx="737761" cy="258622"/>
            </a:xfrm>
            <a:custGeom>
              <a:avLst/>
              <a:gdLst/>
              <a:ahLst/>
              <a:cxnLst/>
              <a:rect l="l" t="t" r="r" b="b"/>
              <a:pathLst>
                <a:path w="20097" h="7045" extrusionOk="0">
                  <a:moveTo>
                    <a:pt x="6587" y="227"/>
                  </a:moveTo>
                  <a:cubicBezTo>
                    <a:pt x="8588" y="599"/>
                    <a:pt x="10406" y="1557"/>
                    <a:pt x="12120" y="2619"/>
                  </a:cubicBezTo>
                  <a:cubicBezTo>
                    <a:pt x="13673" y="3580"/>
                    <a:pt x="15542" y="5356"/>
                    <a:pt x="17521" y="4830"/>
                  </a:cubicBezTo>
                  <a:cubicBezTo>
                    <a:pt x="18025" y="4696"/>
                    <a:pt x="18645" y="4352"/>
                    <a:pt x="19150" y="4639"/>
                  </a:cubicBezTo>
                  <a:cubicBezTo>
                    <a:pt x="19822" y="5021"/>
                    <a:pt x="20096" y="6375"/>
                    <a:pt x="19327" y="6785"/>
                  </a:cubicBezTo>
                  <a:cubicBezTo>
                    <a:pt x="18861" y="7034"/>
                    <a:pt x="18251" y="7044"/>
                    <a:pt x="17735" y="7043"/>
                  </a:cubicBezTo>
                  <a:cubicBezTo>
                    <a:pt x="16925" y="7042"/>
                    <a:pt x="16147" y="6751"/>
                    <a:pt x="15448" y="6362"/>
                  </a:cubicBezTo>
                  <a:cubicBezTo>
                    <a:pt x="14182" y="5658"/>
                    <a:pt x="13213" y="4636"/>
                    <a:pt x="12117" y="3716"/>
                  </a:cubicBezTo>
                  <a:cubicBezTo>
                    <a:pt x="10445" y="2310"/>
                    <a:pt x="8749" y="891"/>
                    <a:pt x="6558" y="482"/>
                  </a:cubicBezTo>
                  <a:cubicBezTo>
                    <a:pt x="6433" y="459"/>
                    <a:pt x="6305" y="439"/>
                    <a:pt x="6176" y="423"/>
                  </a:cubicBezTo>
                  <a:cubicBezTo>
                    <a:pt x="5124" y="287"/>
                    <a:pt x="4026" y="318"/>
                    <a:pt x="3024" y="665"/>
                  </a:cubicBezTo>
                  <a:cubicBezTo>
                    <a:pt x="1197" y="1298"/>
                    <a:pt x="198" y="2117"/>
                    <a:pt x="192" y="2121"/>
                  </a:cubicBezTo>
                  <a:cubicBezTo>
                    <a:pt x="151" y="2076"/>
                    <a:pt x="111" y="2028"/>
                    <a:pt x="70" y="1979"/>
                  </a:cubicBezTo>
                  <a:cubicBezTo>
                    <a:pt x="46" y="1949"/>
                    <a:pt x="23" y="1918"/>
                    <a:pt x="0" y="1888"/>
                  </a:cubicBezTo>
                  <a:cubicBezTo>
                    <a:pt x="1664" y="867"/>
                    <a:pt x="2442" y="589"/>
                    <a:pt x="2920" y="455"/>
                  </a:cubicBezTo>
                  <a:cubicBezTo>
                    <a:pt x="4110" y="121"/>
                    <a:pt x="5366" y="0"/>
                    <a:pt x="6587" y="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00"/>
            <p:cNvSpPr/>
            <p:nvPr/>
          </p:nvSpPr>
          <p:spPr>
            <a:xfrm>
              <a:off x="5975263" y="1007424"/>
              <a:ext cx="468934" cy="448743"/>
            </a:xfrm>
            <a:custGeom>
              <a:avLst/>
              <a:gdLst/>
              <a:ahLst/>
              <a:cxnLst/>
              <a:rect l="l" t="t" r="r" b="b"/>
              <a:pathLst>
                <a:path w="12774" h="12224" extrusionOk="0">
                  <a:moveTo>
                    <a:pt x="8475" y="9925"/>
                  </a:moveTo>
                  <a:lnTo>
                    <a:pt x="12773" y="1"/>
                  </a:lnTo>
                  <a:lnTo>
                    <a:pt x="4300" y="2300"/>
                  </a:lnTo>
                  <a:lnTo>
                    <a:pt x="1" y="122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00"/>
            <p:cNvSpPr/>
            <p:nvPr/>
          </p:nvSpPr>
          <p:spPr>
            <a:xfrm>
              <a:off x="5611437" y="1454839"/>
              <a:ext cx="666507" cy="431526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00"/>
            <p:cNvSpPr/>
            <p:nvPr/>
          </p:nvSpPr>
          <p:spPr>
            <a:xfrm>
              <a:off x="5502960" y="1454839"/>
              <a:ext cx="473743" cy="333657"/>
            </a:xfrm>
            <a:custGeom>
              <a:avLst/>
              <a:gdLst/>
              <a:ahLst/>
              <a:cxnLst/>
              <a:rect l="l" t="t" r="r" b="b"/>
              <a:pathLst>
                <a:path w="12905" h="9089" extrusionOk="0">
                  <a:moveTo>
                    <a:pt x="9951" y="6055"/>
                  </a:moveTo>
                  <a:lnTo>
                    <a:pt x="1" y="9088"/>
                  </a:lnTo>
                  <a:lnTo>
                    <a:pt x="2955" y="3035"/>
                  </a:lnTo>
                  <a:lnTo>
                    <a:pt x="1290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00"/>
            <p:cNvSpPr/>
            <p:nvPr/>
          </p:nvSpPr>
          <p:spPr>
            <a:xfrm>
              <a:off x="5611437" y="1091819"/>
              <a:ext cx="521723" cy="474477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00"/>
            <p:cNvSpPr/>
            <p:nvPr/>
          </p:nvSpPr>
          <p:spPr>
            <a:xfrm>
              <a:off x="5767488" y="896672"/>
              <a:ext cx="452671" cy="314458"/>
            </a:xfrm>
            <a:custGeom>
              <a:avLst/>
              <a:gdLst/>
              <a:ahLst/>
              <a:cxnLst/>
              <a:rect l="l" t="t" r="r" b="b"/>
              <a:pathLst>
                <a:path w="12331" h="8566" extrusionOk="0">
                  <a:moveTo>
                    <a:pt x="9960" y="5317"/>
                  </a:moveTo>
                  <a:lnTo>
                    <a:pt x="1" y="8566"/>
                  </a:lnTo>
                  <a:lnTo>
                    <a:pt x="2380" y="3035"/>
                  </a:lnTo>
                  <a:lnTo>
                    <a:pt x="1233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00"/>
            <p:cNvSpPr/>
            <p:nvPr/>
          </p:nvSpPr>
          <p:spPr>
            <a:xfrm>
              <a:off x="5369742" y="1211088"/>
              <a:ext cx="397790" cy="439162"/>
            </a:xfrm>
            <a:custGeom>
              <a:avLst/>
              <a:gdLst/>
              <a:ahLst/>
              <a:cxnLst/>
              <a:rect l="l" t="t" r="r" b="b"/>
              <a:pathLst>
                <a:path w="10836" h="11963" extrusionOk="0">
                  <a:moveTo>
                    <a:pt x="4263" y="2073"/>
                  </a:moveTo>
                  <a:lnTo>
                    <a:pt x="10836" y="1"/>
                  </a:lnTo>
                  <a:lnTo>
                    <a:pt x="6584" y="9675"/>
                  </a:lnTo>
                  <a:lnTo>
                    <a:pt x="1" y="119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00"/>
            <p:cNvSpPr/>
            <p:nvPr/>
          </p:nvSpPr>
          <p:spPr>
            <a:xfrm>
              <a:off x="5803904" y="1278414"/>
              <a:ext cx="115012" cy="113140"/>
            </a:xfrm>
            <a:custGeom>
              <a:avLst/>
              <a:gdLst/>
              <a:ahLst/>
              <a:cxnLst/>
              <a:rect l="l" t="t" r="r" b="b"/>
              <a:pathLst>
                <a:path w="3133" h="3082" extrusionOk="0">
                  <a:moveTo>
                    <a:pt x="2429" y="1"/>
                  </a:moveTo>
                  <a:cubicBezTo>
                    <a:pt x="2004" y="1"/>
                    <a:pt x="1394" y="371"/>
                    <a:pt x="890" y="978"/>
                  </a:cubicBezTo>
                  <a:cubicBezTo>
                    <a:pt x="232" y="1769"/>
                    <a:pt x="1" y="2663"/>
                    <a:pt x="375" y="2974"/>
                  </a:cubicBezTo>
                  <a:cubicBezTo>
                    <a:pt x="462" y="3047"/>
                    <a:pt x="575" y="3081"/>
                    <a:pt x="705" y="3081"/>
                  </a:cubicBezTo>
                  <a:cubicBezTo>
                    <a:pt x="1130" y="3081"/>
                    <a:pt x="1739" y="2711"/>
                    <a:pt x="2243" y="2104"/>
                  </a:cubicBezTo>
                  <a:cubicBezTo>
                    <a:pt x="2902" y="1313"/>
                    <a:pt x="3133" y="419"/>
                    <a:pt x="2759" y="108"/>
                  </a:cubicBezTo>
                  <a:cubicBezTo>
                    <a:pt x="2671" y="35"/>
                    <a:pt x="2559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00"/>
            <p:cNvSpPr/>
            <p:nvPr/>
          </p:nvSpPr>
          <p:spPr>
            <a:xfrm>
              <a:off x="5776115" y="603547"/>
              <a:ext cx="173124" cy="755639"/>
            </a:xfrm>
            <a:custGeom>
              <a:avLst/>
              <a:gdLst/>
              <a:ahLst/>
              <a:cxnLst/>
              <a:rect l="l" t="t" r="r" b="b"/>
              <a:pathLst>
                <a:path w="4716" h="20584" extrusionOk="0">
                  <a:moveTo>
                    <a:pt x="21" y="14441"/>
                  </a:moveTo>
                  <a:cubicBezTo>
                    <a:pt x="1" y="12405"/>
                    <a:pt x="590" y="10437"/>
                    <a:pt x="1301" y="8551"/>
                  </a:cubicBezTo>
                  <a:cubicBezTo>
                    <a:pt x="1945" y="6842"/>
                    <a:pt x="3328" y="4665"/>
                    <a:pt x="2431" y="2824"/>
                  </a:cubicBezTo>
                  <a:cubicBezTo>
                    <a:pt x="2202" y="2356"/>
                    <a:pt x="1744" y="1813"/>
                    <a:pt x="1929" y="1262"/>
                  </a:cubicBezTo>
                  <a:cubicBezTo>
                    <a:pt x="2175" y="529"/>
                    <a:pt x="3450" y="1"/>
                    <a:pt x="4001" y="676"/>
                  </a:cubicBezTo>
                  <a:cubicBezTo>
                    <a:pt x="4335" y="1085"/>
                    <a:pt x="4463" y="1682"/>
                    <a:pt x="4560" y="2187"/>
                  </a:cubicBezTo>
                  <a:cubicBezTo>
                    <a:pt x="4716" y="2983"/>
                    <a:pt x="4580" y="3802"/>
                    <a:pt x="4333" y="4564"/>
                  </a:cubicBezTo>
                  <a:cubicBezTo>
                    <a:pt x="3886" y="5941"/>
                    <a:pt x="3070" y="7090"/>
                    <a:pt x="2377" y="8343"/>
                  </a:cubicBezTo>
                  <a:cubicBezTo>
                    <a:pt x="1319" y="10254"/>
                    <a:pt x="255" y="12191"/>
                    <a:pt x="276" y="14419"/>
                  </a:cubicBezTo>
                  <a:cubicBezTo>
                    <a:pt x="277" y="14547"/>
                    <a:pt x="281" y="14675"/>
                    <a:pt x="290" y="14805"/>
                  </a:cubicBezTo>
                  <a:cubicBezTo>
                    <a:pt x="361" y="15865"/>
                    <a:pt x="602" y="16936"/>
                    <a:pt x="1136" y="17853"/>
                  </a:cubicBezTo>
                  <a:cubicBezTo>
                    <a:pt x="2108" y="19523"/>
                    <a:pt x="3107" y="20346"/>
                    <a:pt x="3112" y="20351"/>
                  </a:cubicBezTo>
                  <a:cubicBezTo>
                    <a:pt x="3074" y="20401"/>
                    <a:pt x="3035" y="20449"/>
                    <a:pt x="2994" y="20497"/>
                  </a:cubicBezTo>
                  <a:cubicBezTo>
                    <a:pt x="2970" y="20527"/>
                    <a:pt x="2945" y="20555"/>
                    <a:pt x="2920" y="20584"/>
                  </a:cubicBezTo>
                  <a:cubicBezTo>
                    <a:pt x="1596" y="19148"/>
                    <a:pt x="1174" y="18439"/>
                    <a:pt x="950" y="17995"/>
                  </a:cubicBezTo>
                  <a:cubicBezTo>
                    <a:pt x="395" y="16891"/>
                    <a:pt x="34" y="15682"/>
                    <a:pt x="21" y="14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7568-7CD2-A99A-7F69-1CC0A9D0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CONCLUSÃO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44EB-E729-85EB-D9D3-9201E5C95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1800" b="0" i="0" dirty="0">
                <a:solidFill>
                  <a:srgbClr val="0D0D0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 sistemas operacionais desempenham um papel crucial na viabilização da IoT, fornecendo uma base sólida para o funcionamento confiável, eficiente e seguro dos dispositivos conectados. Ao adaptar e otimizar os sistemas operacionais para atender aos requisitos específicos da IoT, podemos enfrentar os desafios associados a esse ambiente em constante evolução e promover o desenvolvimento contínuo de soluções inovadoras.</a:t>
            </a:r>
            <a:endParaRPr lang="pt-PT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2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5FF9-142E-74CB-8617-3B67EF0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REFERÊNCIAS BIBLIOGRÁFICAS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A2F0-0F5F-E232-7024-BD83DE973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Torvalds, L. (2019). "Adapting Operating Systems for IoT Devices." Proceedings of the International Conference on Internet of Things (IoT).</a:t>
            </a:r>
            <a:endParaRPr lang="en-US" sz="1800" dirty="0">
              <a:solidFill>
                <a:schemeClr val="bg1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Mattis, P. (2020). "Efficient Energy Management Algorithms for IoT Operating Systems." Journal of Embedded Systems Optimization.</a:t>
            </a:r>
            <a:endParaRPr lang="en-US" sz="1800" dirty="0">
              <a:solidFill>
                <a:schemeClr val="bg1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Schneier, B. (2018). "Holistic Approach to IoT Security." IEEE Transactions on Information Forensics and Security.</a:t>
            </a:r>
            <a:endParaRPr lang="en-US" sz="1800" dirty="0">
              <a:solidFill>
                <a:schemeClr val="bg1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Nadella, S. (2022). "Current and Future Approaches to OS Integration in IoT Devices." </a:t>
            </a:r>
            <a:r>
              <a:rPr lang="pt-BR" sz="180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ACM Transactions on Embedded Computing Systems.</a:t>
            </a:r>
            <a:endParaRPr lang="en-US" sz="1800" dirty="0">
              <a:solidFill>
                <a:schemeClr val="bg1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1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78"/>
          <p:cNvSpPr txBox="1">
            <a:spLocks noGrp="1"/>
          </p:cNvSpPr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—PERSPECTIVA</a:t>
            </a:r>
            <a:endParaRPr dirty="0"/>
          </a:p>
        </p:txBody>
      </p:sp>
      <p:sp>
        <p:nvSpPr>
          <p:cNvPr id="1448" name="Google Shape;1448;p78"/>
          <p:cNvSpPr txBox="1">
            <a:spLocks noGrp="1"/>
          </p:cNvSpPr>
          <p:nvPr>
            <p:ph type="subTitle" idx="1"/>
          </p:nvPr>
        </p:nvSpPr>
        <p:spPr>
          <a:xfrm>
            <a:off x="3103877" y="1628012"/>
            <a:ext cx="5777340" cy="1789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>
                <a:solidFill>
                  <a:schemeClr val="tx2"/>
                </a:solidFill>
              </a:rPr>
            </a:br>
            <a:r>
              <a:rPr lang="pt-BR" b="0" i="0" dirty="0">
                <a:solidFill>
                  <a:schemeClr val="tx2"/>
                </a:solidFill>
                <a:effectLst/>
                <a:latin typeface="Söhne"/>
              </a:rPr>
              <a:t>"</a:t>
            </a:r>
            <a:r>
              <a:rPr lang="pt-BR" b="0" i="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 possamos continuar a avançar rumo a um futuro onde os sistemas operacionais IoT não apenas conectem dispositivos, mas também conectem pessoas, ideias e possibilidades infinitas.</a:t>
            </a:r>
            <a:r>
              <a:rPr lang="pt-BR" b="0" i="0" dirty="0">
                <a:solidFill>
                  <a:schemeClr val="tx2"/>
                </a:solidFill>
                <a:effectLst/>
                <a:latin typeface="Söhne"/>
              </a:rPr>
              <a:t>" </a:t>
            </a:r>
            <a:endParaRPr dirty="0">
              <a:solidFill>
                <a:schemeClr val="tx2"/>
              </a:solidFill>
            </a:endParaRPr>
          </a:p>
        </p:txBody>
      </p:sp>
      <p:cxnSp>
        <p:nvCxnSpPr>
          <p:cNvPr id="1449" name="Google Shape;1449;p78"/>
          <p:cNvCxnSpPr/>
          <p:nvPr/>
        </p:nvCxnSpPr>
        <p:spPr>
          <a:xfrm rot="10800000">
            <a:off x="5143650" y="4071100"/>
            <a:ext cx="327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0" name="Google Shape;1450;p78"/>
          <p:cNvGrpSpPr/>
          <p:nvPr/>
        </p:nvGrpSpPr>
        <p:grpSpPr>
          <a:xfrm>
            <a:off x="715099" y="535006"/>
            <a:ext cx="2337246" cy="2502505"/>
            <a:chOff x="279450" y="571167"/>
            <a:chExt cx="1533626" cy="1642063"/>
          </a:xfrm>
        </p:grpSpPr>
        <p:sp>
          <p:nvSpPr>
            <p:cNvPr id="1451" name="Google Shape;1451;p7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78"/>
          <p:cNvGrpSpPr/>
          <p:nvPr/>
        </p:nvGrpSpPr>
        <p:grpSpPr>
          <a:xfrm rot="-5400000">
            <a:off x="990638" y="4161436"/>
            <a:ext cx="171535" cy="722609"/>
            <a:chOff x="8668080" y="2328029"/>
            <a:chExt cx="127488" cy="537136"/>
          </a:xfrm>
        </p:grpSpPr>
        <p:sp>
          <p:nvSpPr>
            <p:cNvPr id="1460" name="Google Shape;1460;p78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8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8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8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8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8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8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8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8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78"/>
          <p:cNvGrpSpPr/>
          <p:nvPr/>
        </p:nvGrpSpPr>
        <p:grpSpPr>
          <a:xfrm rot="-9203022">
            <a:off x="7918971" y="532601"/>
            <a:ext cx="470498" cy="545599"/>
            <a:chOff x="5320111" y="1881293"/>
            <a:chExt cx="470512" cy="545615"/>
          </a:xfrm>
        </p:grpSpPr>
        <p:sp>
          <p:nvSpPr>
            <p:cNvPr id="1473" name="Google Shape;1473;p7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78"/>
          <p:cNvGrpSpPr/>
          <p:nvPr/>
        </p:nvGrpSpPr>
        <p:grpSpPr>
          <a:xfrm rot="-8699071">
            <a:off x="7367571" y="662925"/>
            <a:ext cx="315324" cy="376982"/>
            <a:chOff x="4040314" y="1769061"/>
            <a:chExt cx="315323" cy="376981"/>
          </a:xfrm>
        </p:grpSpPr>
        <p:sp>
          <p:nvSpPr>
            <p:cNvPr id="1477" name="Google Shape;1477;p7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78"/>
          <p:cNvGrpSpPr/>
          <p:nvPr/>
        </p:nvGrpSpPr>
        <p:grpSpPr>
          <a:xfrm rot="2062759">
            <a:off x="5892473" y="456235"/>
            <a:ext cx="330237" cy="346436"/>
            <a:chOff x="2772212" y="2822146"/>
            <a:chExt cx="274389" cy="287882"/>
          </a:xfrm>
        </p:grpSpPr>
        <p:sp>
          <p:nvSpPr>
            <p:cNvPr id="1481" name="Google Shape;1481;p7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78"/>
          <p:cNvSpPr/>
          <p:nvPr/>
        </p:nvSpPr>
        <p:spPr>
          <a:xfrm>
            <a:off x="2582375" y="3910061"/>
            <a:ext cx="322070" cy="322070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circle with many circles around it&#10;&#10;Description automatically generated with medium confidence">
            <a:extLst>
              <a:ext uri="{FF2B5EF4-FFF2-40B4-BE49-F238E27FC236}">
                <a16:creationId xmlns:a16="http://schemas.microsoft.com/office/drawing/2014/main" id="{EE49E59D-F22B-2C34-AE32-D43B5214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82" cy="5143500"/>
          </a:xfrm>
          <a:prstGeom prst="rect">
            <a:avLst/>
          </a:prstGeom>
        </p:spPr>
      </p:pic>
      <p:sp>
        <p:nvSpPr>
          <p:cNvPr id="8" name="Google Shape;1504;p80">
            <a:extLst>
              <a:ext uri="{FF2B5EF4-FFF2-40B4-BE49-F238E27FC236}">
                <a16:creationId xmlns:a16="http://schemas.microsoft.com/office/drawing/2014/main" id="{62DFEE77-10D3-DD23-2046-8C407EE4A787}"/>
              </a:ext>
            </a:extLst>
          </p:cNvPr>
          <p:cNvSpPr/>
          <p:nvPr/>
        </p:nvSpPr>
        <p:spPr>
          <a:xfrm>
            <a:off x="0" y="0"/>
            <a:ext cx="9143982" cy="2279070"/>
          </a:xfrm>
          <a:prstGeom prst="flowChartDocument">
            <a:avLst/>
          </a:pr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00044-7A36-D476-CCFC-B582B472FDE2}"/>
              </a:ext>
            </a:extLst>
          </p:cNvPr>
          <p:cNvSpPr txBox="1"/>
          <p:nvPr/>
        </p:nvSpPr>
        <p:spPr>
          <a:xfrm flipH="1">
            <a:off x="2809861" y="661528"/>
            <a:ext cx="427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tx2">
                    <a:lumMod val="95000"/>
                  </a:schemeClr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Obrigado</a:t>
            </a:r>
            <a:r>
              <a:rPr lang="en-US" sz="4800" dirty="0">
                <a:solidFill>
                  <a:schemeClr val="tx2">
                    <a:lumMod val="95000"/>
                  </a:schemeClr>
                </a:solidFill>
                <a:latin typeface="Days One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lang="pt-PT" sz="4800" dirty="0">
              <a:solidFill>
                <a:schemeClr val="tx2">
                  <a:lumMod val="95000"/>
                </a:schemeClr>
              </a:solidFill>
              <a:latin typeface="Days One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6990438" y="274225"/>
            <a:ext cx="1521661" cy="1635628"/>
            <a:chOff x="6990438" y="274225"/>
            <a:chExt cx="1521661" cy="1635628"/>
          </a:xfrm>
        </p:grpSpPr>
        <p:sp>
          <p:nvSpPr>
            <p:cNvPr id="643" name="Google Shape;643;p64"/>
            <p:cNvSpPr/>
            <p:nvPr/>
          </p:nvSpPr>
          <p:spPr>
            <a:xfrm rot="-6300046">
              <a:off x="7560005" y="54049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4"/>
            <p:cNvSpPr/>
            <p:nvPr/>
          </p:nvSpPr>
          <p:spPr>
            <a:xfrm rot="-6300046">
              <a:off x="7627817" y="241842"/>
              <a:ext cx="179092" cy="1447309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4"/>
            <p:cNvSpPr/>
            <p:nvPr/>
          </p:nvSpPr>
          <p:spPr>
            <a:xfrm rot="-6300046">
              <a:off x="7504357" y="15389"/>
              <a:ext cx="159804" cy="906717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4"/>
            <p:cNvSpPr/>
            <p:nvPr/>
          </p:nvSpPr>
          <p:spPr>
            <a:xfrm rot="-6300046">
              <a:off x="7838487" y="1262055"/>
              <a:ext cx="159629" cy="906717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4"/>
            <p:cNvSpPr/>
            <p:nvPr/>
          </p:nvSpPr>
          <p:spPr>
            <a:xfrm rot="-6300046">
              <a:off x="7695671" y="494863"/>
              <a:ext cx="179092" cy="1447397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4"/>
            <p:cNvSpPr/>
            <p:nvPr/>
          </p:nvSpPr>
          <p:spPr>
            <a:xfrm rot="-6300046">
              <a:off x="7763440" y="813278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64"/>
          <p:cNvSpPr txBox="1">
            <a:spLocks noGrp="1"/>
          </p:cNvSpPr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2520"/>
              </a:spcBef>
              <a:spcAft>
                <a:spcPts val="1560"/>
              </a:spcAft>
            </a:pPr>
            <a:r>
              <a:rPr lang="pt-BR" sz="2800" b="1" dirty="0">
                <a:solidFill>
                  <a:schemeClr val="tx2"/>
                </a:solidFill>
                <a:effectLst/>
                <a:latin typeface="Days One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A Internet das Coisas (IoT) e seu sistema operacional</a:t>
            </a:r>
            <a:endParaRPr lang="en-US" sz="2000" dirty="0">
              <a:solidFill>
                <a:schemeClr val="tx2"/>
              </a:solidFill>
              <a:effectLst/>
              <a:latin typeface="Days On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Google Shape;650;p64"/>
          <p:cNvSpPr txBox="1">
            <a:spLocks noGrp="1"/>
          </p:cNvSpPr>
          <p:nvPr>
            <p:ph type="title" idx="2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1" name="Google Shape;651;p64"/>
          <p:cNvSpPr txBox="1">
            <a:spLocks noGrp="1"/>
          </p:cNvSpPr>
          <p:nvPr>
            <p:ph type="subTitle" idx="1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pt-BR" b="1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asta rede de dispositivos e sensores interconectados </a:t>
            </a:r>
            <a:endParaRPr lang="en-US" sz="1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52" name="Google Shape;652;p64"/>
          <p:cNvCxnSpPr/>
          <p:nvPr/>
        </p:nvCxnSpPr>
        <p:spPr>
          <a:xfrm>
            <a:off x="724850" y="3412125"/>
            <a:ext cx="450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64"/>
          <p:cNvSpPr/>
          <p:nvPr/>
        </p:nvSpPr>
        <p:spPr>
          <a:xfrm>
            <a:off x="3596455" y="88723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"/>
          <p:cNvSpPr/>
          <p:nvPr/>
        </p:nvSpPr>
        <p:spPr>
          <a:xfrm>
            <a:off x="3323331" y="762854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64"/>
          <p:cNvGrpSpPr/>
          <p:nvPr/>
        </p:nvGrpSpPr>
        <p:grpSpPr>
          <a:xfrm>
            <a:off x="8345706" y="3882964"/>
            <a:ext cx="166385" cy="701016"/>
            <a:chOff x="8668080" y="2328029"/>
            <a:chExt cx="127488" cy="537136"/>
          </a:xfrm>
        </p:grpSpPr>
        <p:sp>
          <p:nvSpPr>
            <p:cNvPr id="677" name="Google Shape;677;p6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64"/>
          <p:cNvGrpSpPr/>
          <p:nvPr/>
        </p:nvGrpSpPr>
        <p:grpSpPr>
          <a:xfrm rot="5400000">
            <a:off x="992156" y="184489"/>
            <a:ext cx="166385" cy="701016"/>
            <a:chOff x="8668080" y="2328029"/>
            <a:chExt cx="127488" cy="537136"/>
          </a:xfrm>
        </p:grpSpPr>
        <p:sp>
          <p:nvSpPr>
            <p:cNvPr id="690" name="Google Shape;690;p6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64"/>
          <p:cNvGrpSpPr/>
          <p:nvPr/>
        </p:nvGrpSpPr>
        <p:grpSpPr>
          <a:xfrm>
            <a:off x="6009387" y="4170971"/>
            <a:ext cx="274389" cy="287882"/>
            <a:chOff x="6009387" y="4170971"/>
            <a:chExt cx="274389" cy="287882"/>
          </a:xfrm>
        </p:grpSpPr>
        <p:sp>
          <p:nvSpPr>
            <p:cNvPr id="703" name="Google Shape;703;p64"/>
            <p:cNvSpPr/>
            <p:nvPr/>
          </p:nvSpPr>
          <p:spPr>
            <a:xfrm>
              <a:off x="6009387" y="417097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4"/>
            <p:cNvSpPr/>
            <p:nvPr/>
          </p:nvSpPr>
          <p:spPr>
            <a:xfrm>
              <a:off x="6061909" y="421796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2" name="Google Shape;3392;p116"/>
          <p:cNvGrpSpPr/>
          <p:nvPr/>
        </p:nvGrpSpPr>
        <p:grpSpPr>
          <a:xfrm>
            <a:off x="5769961" y="1064753"/>
            <a:ext cx="2314668" cy="2314668"/>
            <a:chOff x="3736598" y="2170606"/>
            <a:chExt cx="404889" cy="404889"/>
          </a:xfrm>
        </p:grpSpPr>
        <p:sp>
          <p:nvSpPr>
            <p:cNvPr id="3393" name="Google Shape;3393;p116"/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6"/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6"/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6"/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1" name="Google Shape;3401;p116"/>
          <p:cNvSpPr/>
          <p:nvPr/>
        </p:nvSpPr>
        <p:spPr>
          <a:xfrm>
            <a:off x="5957164" y="972948"/>
            <a:ext cx="705300" cy="70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3402;p116"/>
          <p:cNvSpPr/>
          <p:nvPr/>
        </p:nvSpPr>
        <p:spPr>
          <a:xfrm>
            <a:off x="7500054" y="1359342"/>
            <a:ext cx="705300" cy="70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3" name="Google Shape;3403;p116"/>
          <p:cNvSpPr/>
          <p:nvPr/>
        </p:nvSpPr>
        <p:spPr>
          <a:xfrm>
            <a:off x="7099925" y="2645391"/>
            <a:ext cx="705300" cy="70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4" name="Google Shape;3404;p116"/>
          <p:cNvSpPr/>
          <p:nvPr/>
        </p:nvSpPr>
        <p:spPr>
          <a:xfrm>
            <a:off x="5791168" y="2285087"/>
            <a:ext cx="705300" cy="70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5" name="Google Shape;3405;p116"/>
          <p:cNvGrpSpPr/>
          <p:nvPr/>
        </p:nvGrpSpPr>
        <p:grpSpPr>
          <a:xfrm>
            <a:off x="7704015" y="1565895"/>
            <a:ext cx="406395" cy="406372"/>
            <a:chOff x="2498725" y="1909975"/>
            <a:chExt cx="428100" cy="428075"/>
          </a:xfrm>
        </p:grpSpPr>
        <p:sp>
          <p:nvSpPr>
            <p:cNvPr id="3406" name="Google Shape;3406;p116"/>
            <p:cNvSpPr/>
            <p:nvPr/>
          </p:nvSpPr>
          <p:spPr>
            <a:xfrm>
              <a:off x="2498725" y="2200425"/>
              <a:ext cx="329450" cy="137625"/>
            </a:xfrm>
            <a:custGeom>
              <a:avLst/>
              <a:gdLst/>
              <a:ahLst/>
              <a:cxnLst/>
              <a:rect l="l" t="t" r="r" b="b"/>
              <a:pathLst>
                <a:path w="13178" h="5505" extrusionOk="0">
                  <a:moveTo>
                    <a:pt x="12174" y="670"/>
                  </a:moveTo>
                  <a:cubicBezTo>
                    <a:pt x="12359" y="670"/>
                    <a:pt x="12508" y="819"/>
                    <a:pt x="12508" y="1004"/>
                  </a:cubicBezTo>
                  <a:lnTo>
                    <a:pt x="12508" y="4502"/>
                  </a:lnTo>
                  <a:cubicBezTo>
                    <a:pt x="12508" y="4686"/>
                    <a:pt x="12357" y="4835"/>
                    <a:pt x="12174" y="4835"/>
                  </a:cubicBezTo>
                  <a:lnTo>
                    <a:pt x="1004" y="4835"/>
                  </a:lnTo>
                  <a:cubicBezTo>
                    <a:pt x="819" y="4835"/>
                    <a:pt x="668" y="4686"/>
                    <a:pt x="668" y="4502"/>
                  </a:cubicBezTo>
                  <a:lnTo>
                    <a:pt x="668" y="1004"/>
                  </a:lnTo>
                  <a:cubicBezTo>
                    <a:pt x="668" y="819"/>
                    <a:pt x="819" y="670"/>
                    <a:pt x="1004" y="670"/>
                  </a:cubicBezTo>
                  <a:close/>
                  <a:moveTo>
                    <a:pt x="1004" y="1"/>
                  </a:moveTo>
                  <a:cubicBezTo>
                    <a:pt x="449" y="1"/>
                    <a:pt x="1" y="449"/>
                    <a:pt x="1" y="1004"/>
                  </a:cubicBezTo>
                  <a:lnTo>
                    <a:pt x="1" y="4500"/>
                  </a:lnTo>
                  <a:cubicBezTo>
                    <a:pt x="1" y="5054"/>
                    <a:pt x="449" y="5503"/>
                    <a:pt x="1004" y="5504"/>
                  </a:cubicBezTo>
                  <a:lnTo>
                    <a:pt x="12174" y="5504"/>
                  </a:lnTo>
                  <a:cubicBezTo>
                    <a:pt x="12727" y="5503"/>
                    <a:pt x="13177" y="5054"/>
                    <a:pt x="13177" y="4500"/>
                  </a:cubicBezTo>
                  <a:lnTo>
                    <a:pt x="13177" y="1004"/>
                  </a:lnTo>
                  <a:cubicBezTo>
                    <a:pt x="13177" y="451"/>
                    <a:pt x="12727" y="1"/>
                    <a:pt x="1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6"/>
            <p:cNvSpPr/>
            <p:nvPr/>
          </p:nvSpPr>
          <p:spPr>
            <a:xfrm>
              <a:off x="2602975" y="1985000"/>
              <a:ext cx="107225" cy="34775"/>
            </a:xfrm>
            <a:custGeom>
              <a:avLst/>
              <a:gdLst/>
              <a:ahLst/>
              <a:cxnLst/>
              <a:rect l="l" t="t" r="r" b="b"/>
              <a:pathLst>
                <a:path w="4289" h="1391" extrusionOk="0">
                  <a:moveTo>
                    <a:pt x="2104" y="1"/>
                  </a:moveTo>
                  <a:cubicBezTo>
                    <a:pt x="1389" y="1"/>
                    <a:pt x="675" y="274"/>
                    <a:pt x="130" y="819"/>
                  </a:cubicBezTo>
                  <a:cubicBezTo>
                    <a:pt x="1" y="950"/>
                    <a:pt x="3" y="1159"/>
                    <a:pt x="132" y="1289"/>
                  </a:cubicBezTo>
                  <a:cubicBezTo>
                    <a:pt x="197" y="1354"/>
                    <a:pt x="283" y="1387"/>
                    <a:pt x="369" y="1387"/>
                  </a:cubicBezTo>
                  <a:cubicBezTo>
                    <a:pt x="454" y="1387"/>
                    <a:pt x="538" y="1355"/>
                    <a:pt x="603" y="1292"/>
                  </a:cubicBezTo>
                  <a:cubicBezTo>
                    <a:pt x="1018" y="877"/>
                    <a:pt x="1561" y="670"/>
                    <a:pt x="2104" y="670"/>
                  </a:cubicBezTo>
                  <a:cubicBezTo>
                    <a:pt x="2647" y="670"/>
                    <a:pt x="3190" y="877"/>
                    <a:pt x="3605" y="1292"/>
                  </a:cubicBezTo>
                  <a:cubicBezTo>
                    <a:pt x="3667" y="1354"/>
                    <a:pt x="3752" y="1390"/>
                    <a:pt x="3842" y="1390"/>
                  </a:cubicBezTo>
                  <a:cubicBezTo>
                    <a:pt x="4140" y="1389"/>
                    <a:pt x="4289" y="1029"/>
                    <a:pt x="4078" y="819"/>
                  </a:cubicBezTo>
                  <a:cubicBezTo>
                    <a:pt x="3533" y="274"/>
                    <a:pt x="2818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6"/>
            <p:cNvSpPr/>
            <p:nvPr/>
          </p:nvSpPr>
          <p:spPr>
            <a:xfrm>
              <a:off x="2625650" y="2017075"/>
              <a:ext cx="61900" cy="25350"/>
            </a:xfrm>
            <a:custGeom>
              <a:avLst/>
              <a:gdLst/>
              <a:ahLst/>
              <a:cxnLst/>
              <a:rect l="l" t="t" r="r" b="b"/>
              <a:pathLst>
                <a:path w="2476" h="1014" extrusionOk="0">
                  <a:moveTo>
                    <a:pt x="1196" y="1"/>
                  </a:moveTo>
                  <a:cubicBezTo>
                    <a:pt x="810" y="1"/>
                    <a:pt x="424" y="148"/>
                    <a:pt x="129" y="443"/>
                  </a:cubicBezTo>
                  <a:cubicBezTo>
                    <a:pt x="0" y="573"/>
                    <a:pt x="2" y="783"/>
                    <a:pt x="131" y="912"/>
                  </a:cubicBezTo>
                  <a:cubicBezTo>
                    <a:pt x="197" y="977"/>
                    <a:pt x="283" y="1010"/>
                    <a:pt x="369" y="1010"/>
                  </a:cubicBezTo>
                  <a:cubicBezTo>
                    <a:pt x="453" y="1010"/>
                    <a:pt x="537" y="979"/>
                    <a:pt x="602" y="915"/>
                  </a:cubicBezTo>
                  <a:cubicBezTo>
                    <a:pt x="767" y="751"/>
                    <a:pt x="982" y="669"/>
                    <a:pt x="1197" y="669"/>
                  </a:cubicBezTo>
                  <a:cubicBezTo>
                    <a:pt x="1412" y="669"/>
                    <a:pt x="1627" y="751"/>
                    <a:pt x="1792" y="915"/>
                  </a:cubicBezTo>
                  <a:cubicBezTo>
                    <a:pt x="1854" y="978"/>
                    <a:pt x="1939" y="1014"/>
                    <a:pt x="2027" y="1014"/>
                  </a:cubicBezTo>
                  <a:cubicBezTo>
                    <a:pt x="2325" y="1014"/>
                    <a:pt x="2475" y="652"/>
                    <a:pt x="2264" y="443"/>
                  </a:cubicBezTo>
                  <a:cubicBezTo>
                    <a:pt x="1969" y="148"/>
                    <a:pt x="1583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6"/>
            <p:cNvSpPr/>
            <p:nvPr/>
          </p:nvSpPr>
          <p:spPr>
            <a:xfrm>
              <a:off x="2646375" y="2047150"/>
              <a:ext cx="18200" cy="16725"/>
            </a:xfrm>
            <a:custGeom>
              <a:avLst/>
              <a:gdLst/>
              <a:ahLst/>
              <a:cxnLst/>
              <a:rect l="l" t="t" r="r" b="b"/>
              <a:pathLst>
                <a:path w="728" h="669" extrusionOk="0">
                  <a:moveTo>
                    <a:pt x="367" y="0"/>
                  </a:moveTo>
                  <a:cubicBezTo>
                    <a:pt x="279" y="0"/>
                    <a:pt x="194" y="36"/>
                    <a:pt x="132" y="98"/>
                  </a:cubicBezTo>
                  <a:cubicBezTo>
                    <a:pt x="19" y="211"/>
                    <a:pt x="1" y="388"/>
                    <a:pt x="89" y="521"/>
                  </a:cubicBezTo>
                  <a:cubicBezTo>
                    <a:pt x="154" y="616"/>
                    <a:pt x="259" y="669"/>
                    <a:pt x="367" y="669"/>
                  </a:cubicBezTo>
                  <a:cubicBezTo>
                    <a:pt x="410" y="669"/>
                    <a:pt x="453" y="660"/>
                    <a:pt x="495" y="643"/>
                  </a:cubicBezTo>
                  <a:cubicBezTo>
                    <a:pt x="642" y="583"/>
                    <a:pt x="727" y="426"/>
                    <a:pt x="696" y="270"/>
                  </a:cubicBezTo>
                  <a:cubicBezTo>
                    <a:pt x="663" y="113"/>
                    <a:pt x="527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6"/>
            <p:cNvSpPr/>
            <p:nvPr/>
          </p:nvSpPr>
          <p:spPr>
            <a:xfrm>
              <a:off x="2805800" y="2006900"/>
              <a:ext cx="18150" cy="16750"/>
            </a:xfrm>
            <a:custGeom>
              <a:avLst/>
              <a:gdLst/>
              <a:ahLst/>
              <a:cxnLst/>
              <a:rect l="l" t="t" r="r" b="b"/>
              <a:pathLst>
                <a:path w="726" h="670" extrusionOk="0">
                  <a:moveTo>
                    <a:pt x="359" y="0"/>
                  </a:moveTo>
                  <a:cubicBezTo>
                    <a:pt x="199" y="0"/>
                    <a:pt x="63" y="113"/>
                    <a:pt x="32" y="270"/>
                  </a:cubicBezTo>
                  <a:cubicBezTo>
                    <a:pt x="1" y="426"/>
                    <a:pt x="84" y="583"/>
                    <a:pt x="231" y="643"/>
                  </a:cubicBezTo>
                  <a:cubicBezTo>
                    <a:pt x="273" y="661"/>
                    <a:pt x="317" y="669"/>
                    <a:pt x="360" y="669"/>
                  </a:cubicBezTo>
                  <a:cubicBezTo>
                    <a:pt x="469" y="669"/>
                    <a:pt x="574" y="616"/>
                    <a:pt x="637" y="521"/>
                  </a:cubicBezTo>
                  <a:cubicBezTo>
                    <a:pt x="726" y="388"/>
                    <a:pt x="708" y="212"/>
                    <a:pt x="596" y="99"/>
                  </a:cubicBezTo>
                  <a:cubicBezTo>
                    <a:pt x="532" y="36"/>
                    <a:pt x="447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6"/>
            <p:cNvSpPr/>
            <p:nvPr/>
          </p:nvSpPr>
          <p:spPr>
            <a:xfrm>
              <a:off x="2498725" y="1909975"/>
              <a:ext cx="324500" cy="273725"/>
            </a:xfrm>
            <a:custGeom>
              <a:avLst/>
              <a:gdLst/>
              <a:ahLst/>
              <a:cxnLst/>
              <a:rect l="l" t="t" r="r" b="b"/>
              <a:pathLst>
                <a:path w="12980" h="10949" extrusionOk="0">
                  <a:moveTo>
                    <a:pt x="7330" y="8900"/>
                  </a:moveTo>
                  <a:lnTo>
                    <a:pt x="7330" y="10279"/>
                  </a:lnTo>
                  <a:lnTo>
                    <a:pt x="5597" y="10279"/>
                  </a:lnTo>
                  <a:lnTo>
                    <a:pt x="5597" y="8900"/>
                  </a:lnTo>
                  <a:close/>
                  <a:moveTo>
                    <a:pt x="1085" y="0"/>
                  </a:moveTo>
                  <a:cubicBezTo>
                    <a:pt x="487" y="0"/>
                    <a:pt x="2" y="484"/>
                    <a:pt x="1" y="1083"/>
                  </a:cubicBezTo>
                  <a:lnTo>
                    <a:pt x="1" y="7817"/>
                  </a:lnTo>
                  <a:cubicBezTo>
                    <a:pt x="2" y="8414"/>
                    <a:pt x="487" y="8898"/>
                    <a:pt x="1085" y="8900"/>
                  </a:cubicBezTo>
                  <a:lnTo>
                    <a:pt x="4928" y="8900"/>
                  </a:lnTo>
                  <a:lnTo>
                    <a:pt x="4928" y="10279"/>
                  </a:lnTo>
                  <a:lnTo>
                    <a:pt x="4498" y="10279"/>
                  </a:lnTo>
                  <a:cubicBezTo>
                    <a:pt x="4495" y="10279"/>
                    <a:pt x="4492" y="10279"/>
                    <a:pt x="4489" y="10279"/>
                  </a:cubicBezTo>
                  <a:cubicBezTo>
                    <a:pt x="4305" y="10279"/>
                    <a:pt x="4156" y="10429"/>
                    <a:pt x="4156" y="10614"/>
                  </a:cubicBezTo>
                  <a:cubicBezTo>
                    <a:pt x="4156" y="10800"/>
                    <a:pt x="4305" y="10948"/>
                    <a:pt x="4489" y="10948"/>
                  </a:cubicBezTo>
                  <a:cubicBezTo>
                    <a:pt x="4492" y="10948"/>
                    <a:pt x="4495" y="10948"/>
                    <a:pt x="4498" y="10948"/>
                  </a:cubicBezTo>
                  <a:lnTo>
                    <a:pt x="8426" y="10948"/>
                  </a:lnTo>
                  <a:cubicBezTo>
                    <a:pt x="8608" y="10943"/>
                    <a:pt x="8753" y="10796"/>
                    <a:pt x="8753" y="10614"/>
                  </a:cubicBezTo>
                  <a:cubicBezTo>
                    <a:pt x="8753" y="10433"/>
                    <a:pt x="8608" y="10284"/>
                    <a:pt x="8426" y="10279"/>
                  </a:cubicBezTo>
                  <a:lnTo>
                    <a:pt x="7997" y="10279"/>
                  </a:lnTo>
                  <a:lnTo>
                    <a:pt x="7997" y="8900"/>
                  </a:lnTo>
                  <a:lnTo>
                    <a:pt x="11889" y="8900"/>
                  </a:lnTo>
                  <a:cubicBezTo>
                    <a:pt x="12488" y="8900"/>
                    <a:pt x="12974" y="8416"/>
                    <a:pt x="12974" y="7817"/>
                  </a:cubicBezTo>
                  <a:lnTo>
                    <a:pt x="12974" y="5617"/>
                  </a:lnTo>
                  <a:cubicBezTo>
                    <a:pt x="12979" y="5428"/>
                    <a:pt x="12829" y="5275"/>
                    <a:pt x="12640" y="5275"/>
                  </a:cubicBezTo>
                  <a:cubicBezTo>
                    <a:pt x="12452" y="5275"/>
                    <a:pt x="12302" y="5428"/>
                    <a:pt x="12307" y="5617"/>
                  </a:cubicBezTo>
                  <a:lnTo>
                    <a:pt x="12307" y="7817"/>
                  </a:lnTo>
                  <a:cubicBezTo>
                    <a:pt x="12305" y="8046"/>
                    <a:pt x="12120" y="8232"/>
                    <a:pt x="11889" y="8232"/>
                  </a:cubicBezTo>
                  <a:lnTo>
                    <a:pt x="1085" y="8232"/>
                  </a:lnTo>
                  <a:cubicBezTo>
                    <a:pt x="855" y="8232"/>
                    <a:pt x="670" y="8046"/>
                    <a:pt x="668" y="7817"/>
                  </a:cubicBezTo>
                  <a:lnTo>
                    <a:pt x="668" y="1083"/>
                  </a:lnTo>
                  <a:cubicBezTo>
                    <a:pt x="670" y="854"/>
                    <a:pt x="855" y="668"/>
                    <a:pt x="1085" y="668"/>
                  </a:cubicBezTo>
                  <a:lnTo>
                    <a:pt x="11891" y="668"/>
                  </a:lnTo>
                  <a:cubicBezTo>
                    <a:pt x="12122" y="668"/>
                    <a:pt x="12307" y="854"/>
                    <a:pt x="12307" y="1083"/>
                  </a:cubicBezTo>
                  <a:lnTo>
                    <a:pt x="12307" y="2855"/>
                  </a:lnTo>
                  <a:cubicBezTo>
                    <a:pt x="12312" y="3037"/>
                    <a:pt x="12460" y="3182"/>
                    <a:pt x="12642" y="3182"/>
                  </a:cubicBezTo>
                  <a:cubicBezTo>
                    <a:pt x="12824" y="3182"/>
                    <a:pt x="12973" y="3037"/>
                    <a:pt x="12976" y="2855"/>
                  </a:cubicBezTo>
                  <a:lnTo>
                    <a:pt x="12976" y="1083"/>
                  </a:lnTo>
                  <a:cubicBezTo>
                    <a:pt x="12976" y="484"/>
                    <a:pt x="12490" y="0"/>
                    <a:pt x="11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6"/>
            <p:cNvSpPr/>
            <p:nvPr/>
          </p:nvSpPr>
          <p:spPr>
            <a:xfrm>
              <a:off x="2780275" y="2166975"/>
              <a:ext cx="146550" cy="170625"/>
            </a:xfrm>
            <a:custGeom>
              <a:avLst/>
              <a:gdLst/>
              <a:ahLst/>
              <a:cxnLst/>
              <a:rect l="l" t="t" r="r" b="b"/>
              <a:pathLst>
                <a:path w="5862" h="6825" extrusionOk="0">
                  <a:moveTo>
                    <a:pt x="4323" y="3510"/>
                  </a:moveTo>
                  <a:cubicBezTo>
                    <a:pt x="4798" y="3510"/>
                    <a:pt x="5185" y="3891"/>
                    <a:pt x="5194" y="4367"/>
                  </a:cubicBezTo>
                  <a:lnTo>
                    <a:pt x="5194" y="5303"/>
                  </a:lnTo>
                  <a:cubicBezTo>
                    <a:pt x="5185" y="5779"/>
                    <a:pt x="4798" y="6160"/>
                    <a:pt x="4323" y="6160"/>
                  </a:cubicBezTo>
                  <a:cubicBezTo>
                    <a:pt x="3849" y="6160"/>
                    <a:pt x="3461" y="5779"/>
                    <a:pt x="3453" y="5303"/>
                  </a:cubicBezTo>
                  <a:lnTo>
                    <a:pt x="3453" y="4367"/>
                  </a:lnTo>
                  <a:cubicBezTo>
                    <a:pt x="3461" y="3891"/>
                    <a:pt x="3849" y="3510"/>
                    <a:pt x="4323" y="3510"/>
                  </a:cubicBezTo>
                  <a:close/>
                  <a:moveTo>
                    <a:pt x="334" y="1"/>
                  </a:moveTo>
                  <a:cubicBezTo>
                    <a:pt x="150" y="1"/>
                    <a:pt x="1" y="149"/>
                    <a:pt x="1" y="334"/>
                  </a:cubicBezTo>
                  <a:cubicBezTo>
                    <a:pt x="1" y="520"/>
                    <a:pt x="150" y="668"/>
                    <a:pt x="334" y="668"/>
                  </a:cubicBezTo>
                  <a:cubicBezTo>
                    <a:pt x="337" y="668"/>
                    <a:pt x="340" y="668"/>
                    <a:pt x="343" y="668"/>
                  </a:cubicBezTo>
                  <a:lnTo>
                    <a:pt x="3276" y="668"/>
                  </a:lnTo>
                  <a:cubicBezTo>
                    <a:pt x="3670" y="670"/>
                    <a:pt x="3988" y="987"/>
                    <a:pt x="3989" y="1381"/>
                  </a:cubicBezTo>
                  <a:lnTo>
                    <a:pt x="3989" y="2865"/>
                  </a:lnTo>
                  <a:cubicBezTo>
                    <a:pt x="3286" y="3022"/>
                    <a:pt x="2785" y="3646"/>
                    <a:pt x="2785" y="4367"/>
                  </a:cubicBezTo>
                  <a:lnTo>
                    <a:pt x="2785" y="5303"/>
                  </a:lnTo>
                  <a:cubicBezTo>
                    <a:pt x="2795" y="6145"/>
                    <a:pt x="3481" y="6824"/>
                    <a:pt x="4323" y="6824"/>
                  </a:cubicBezTo>
                  <a:cubicBezTo>
                    <a:pt x="5166" y="6824"/>
                    <a:pt x="5853" y="6145"/>
                    <a:pt x="5861" y="5303"/>
                  </a:cubicBezTo>
                  <a:lnTo>
                    <a:pt x="5861" y="4367"/>
                  </a:lnTo>
                  <a:cubicBezTo>
                    <a:pt x="5861" y="3646"/>
                    <a:pt x="5360" y="3022"/>
                    <a:pt x="4657" y="2865"/>
                  </a:cubicBezTo>
                  <a:lnTo>
                    <a:pt x="4659" y="2865"/>
                  </a:lnTo>
                  <a:lnTo>
                    <a:pt x="4659" y="1381"/>
                  </a:lnTo>
                  <a:cubicBezTo>
                    <a:pt x="4657" y="619"/>
                    <a:pt x="4039" y="1"/>
                    <a:pt x="3276" y="1"/>
                  </a:cubicBezTo>
                  <a:lnTo>
                    <a:pt x="343" y="1"/>
                  </a:lnTo>
                  <a:cubicBezTo>
                    <a:pt x="340" y="1"/>
                    <a:pt x="33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6"/>
            <p:cNvSpPr/>
            <p:nvPr/>
          </p:nvSpPr>
          <p:spPr>
            <a:xfrm>
              <a:off x="2747900" y="2166975"/>
              <a:ext cx="18175" cy="16725"/>
            </a:xfrm>
            <a:custGeom>
              <a:avLst/>
              <a:gdLst/>
              <a:ahLst/>
              <a:cxnLst/>
              <a:rect l="l" t="t" r="r" b="b"/>
              <a:pathLst>
                <a:path w="727" h="669" extrusionOk="0">
                  <a:moveTo>
                    <a:pt x="367" y="1"/>
                  </a:moveTo>
                  <a:cubicBezTo>
                    <a:pt x="278" y="1"/>
                    <a:pt x="193" y="35"/>
                    <a:pt x="131" y="99"/>
                  </a:cubicBezTo>
                  <a:cubicBezTo>
                    <a:pt x="18" y="212"/>
                    <a:pt x="0" y="388"/>
                    <a:pt x="90" y="521"/>
                  </a:cubicBezTo>
                  <a:cubicBezTo>
                    <a:pt x="154" y="615"/>
                    <a:pt x="260" y="669"/>
                    <a:pt x="369" y="669"/>
                  </a:cubicBezTo>
                  <a:cubicBezTo>
                    <a:pt x="412" y="669"/>
                    <a:pt x="455" y="661"/>
                    <a:pt x="496" y="644"/>
                  </a:cubicBezTo>
                  <a:cubicBezTo>
                    <a:pt x="643" y="581"/>
                    <a:pt x="727" y="426"/>
                    <a:pt x="696" y="269"/>
                  </a:cubicBezTo>
                  <a:cubicBezTo>
                    <a:pt x="664" y="114"/>
                    <a:pt x="52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6"/>
            <p:cNvSpPr/>
            <p:nvPr/>
          </p:nvSpPr>
          <p:spPr>
            <a:xfrm>
              <a:off x="2551650" y="2287800"/>
              <a:ext cx="39250" cy="16750"/>
            </a:xfrm>
            <a:custGeom>
              <a:avLst/>
              <a:gdLst/>
              <a:ahLst/>
              <a:cxnLst/>
              <a:rect l="l" t="t" r="r" b="b"/>
              <a:pathLst>
                <a:path w="1570" h="670" extrusionOk="0">
                  <a:moveTo>
                    <a:pt x="1237" y="0"/>
                  </a:moveTo>
                  <a:cubicBezTo>
                    <a:pt x="1234" y="0"/>
                    <a:pt x="1231" y="0"/>
                    <a:pt x="1228" y="0"/>
                  </a:cubicBezTo>
                  <a:lnTo>
                    <a:pt x="328" y="0"/>
                  </a:lnTo>
                  <a:cubicBezTo>
                    <a:pt x="146" y="5"/>
                    <a:pt x="1" y="153"/>
                    <a:pt x="1" y="334"/>
                  </a:cubicBezTo>
                  <a:cubicBezTo>
                    <a:pt x="1" y="516"/>
                    <a:pt x="146" y="665"/>
                    <a:pt x="328" y="670"/>
                  </a:cubicBezTo>
                  <a:lnTo>
                    <a:pt x="1228" y="670"/>
                  </a:lnTo>
                  <a:cubicBezTo>
                    <a:pt x="1231" y="670"/>
                    <a:pt x="1234" y="670"/>
                    <a:pt x="1237" y="670"/>
                  </a:cubicBezTo>
                  <a:cubicBezTo>
                    <a:pt x="1421" y="670"/>
                    <a:pt x="1570" y="519"/>
                    <a:pt x="1570" y="334"/>
                  </a:cubicBezTo>
                  <a:cubicBezTo>
                    <a:pt x="1570" y="149"/>
                    <a:pt x="142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6"/>
            <p:cNvSpPr/>
            <p:nvPr/>
          </p:nvSpPr>
          <p:spPr>
            <a:xfrm>
              <a:off x="2610350" y="2287800"/>
              <a:ext cx="40275" cy="16750"/>
            </a:xfrm>
            <a:custGeom>
              <a:avLst/>
              <a:gdLst/>
              <a:ahLst/>
              <a:cxnLst/>
              <a:rect l="l" t="t" r="r" b="b"/>
              <a:pathLst>
                <a:path w="1611" h="670" extrusionOk="0">
                  <a:moveTo>
                    <a:pt x="1277" y="0"/>
                  </a:moveTo>
                  <a:cubicBezTo>
                    <a:pt x="1274" y="0"/>
                    <a:pt x="1271" y="0"/>
                    <a:pt x="1268" y="0"/>
                  </a:cubicBezTo>
                  <a:lnTo>
                    <a:pt x="328" y="0"/>
                  </a:lnTo>
                  <a:cubicBezTo>
                    <a:pt x="146" y="5"/>
                    <a:pt x="0" y="153"/>
                    <a:pt x="0" y="334"/>
                  </a:cubicBezTo>
                  <a:cubicBezTo>
                    <a:pt x="0" y="516"/>
                    <a:pt x="146" y="665"/>
                    <a:pt x="328" y="670"/>
                  </a:cubicBezTo>
                  <a:lnTo>
                    <a:pt x="1268" y="670"/>
                  </a:lnTo>
                  <a:cubicBezTo>
                    <a:pt x="1271" y="670"/>
                    <a:pt x="1274" y="670"/>
                    <a:pt x="1277" y="670"/>
                  </a:cubicBezTo>
                  <a:cubicBezTo>
                    <a:pt x="1461" y="670"/>
                    <a:pt x="1610" y="519"/>
                    <a:pt x="1610" y="334"/>
                  </a:cubicBezTo>
                  <a:cubicBezTo>
                    <a:pt x="1610" y="149"/>
                    <a:pt x="1461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6"/>
            <p:cNvSpPr/>
            <p:nvPr/>
          </p:nvSpPr>
          <p:spPr>
            <a:xfrm>
              <a:off x="2551700" y="2247425"/>
              <a:ext cx="47875" cy="16750"/>
            </a:xfrm>
            <a:custGeom>
              <a:avLst/>
              <a:gdLst/>
              <a:ahLst/>
              <a:cxnLst/>
              <a:rect l="l" t="t" r="r" b="b"/>
              <a:pathLst>
                <a:path w="1915" h="670" extrusionOk="0">
                  <a:moveTo>
                    <a:pt x="1580" y="1"/>
                  </a:moveTo>
                  <a:cubicBezTo>
                    <a:pt x="1577" y="1"/>
                    <a:pt x="1574" y="1"/>
                    <a:pt x="1571" y="1"/>
                  </a:cubicBezTo>
                  <a:lnTo>
                    <a:pt x="326" y="1"/>
                  </a:lnTo>
                  <a:cubicBezTo>
                    <a:pt x="144" y="6"/>
                    <a:pt x="0" y="154"/>
                    <a:pt x="0" y="336"/>
                  </a:cubicBezTo>
                  <a:cubicBezTo>
                    <a:pt x="0" y="518"/>
                    <a:pt x="144" y="665"/>
                    <a:pt x="326" y="670"/>
                  </a:cubicBezTo>
                  <a:lnTo>
                    <a:pt x="1571" y="670"/>
                  </a:lnTo>
                  <a:cubicBezTo>
                    <a:pt x="1574" y="670"/>
                    <a:pt x="1577" y="670"/>
                    <a:pt x="1580" y="670"/>
                  </a:cubicBezTo>
                  <a:cubicBezTo>
                    <a:pt x="1764" y="670"/>
                    <a:pt x="1914" y="520"/>
                    <a:pt x="1914" y="336"/>
                  </a:cubicBezTo>
                  <a:cubicBezTo>
                    <a:pt x="1914" y="151"/>
                    <a:pt x="1764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6"/>
            <p:cNvSpPr/>
            <p:nvPr/>
          </p:nvSpPr>
          <p:spPr>
            <a:xfrm>
              <a:off x="2610675" y="2247425"/>
              <a:ext cx="32250" cy="16750"/>
            </a:xfrm>
            <a:custGeom>
              <a:avLst/>
              <a:gdLst/>
              <a:ahLst/>
              <a:cxnLst/>
              <a:rect l="l" t="t" r="r" b="b"/>
              <a:pathLst>
                <a:path w="1290" h="670" extrusionOk="0">
                  <a:moveTo>
                    <a:pt x="328" y="1"/>
                  </a:moveTo>
                  <a:cubicBezTo>
                    <a:pt x="146" y="6"/>
                    <a:pt x="0" y="154"/>
                    <a:pt x="0" y="336"/>
                  </a:cubicBezTo>
                  <a:cubicBezTo>
                    <a:pt x="0" y="518"/>
                    <a:pt x="146" y="665"/>
                    <a:pt x="328" y="670"/>
                  </a:cubicBezTo>
                  <a:lnTo>
                    <a:pt x="962" y="670"/>
                  </a:lnTo>
                  <a:cubicBezTo>
                    <a:pt x="1144" y="665"/>
                    <a:pt x="1290" y="518"/>
                    <a:pt x="1290" y="336"/>
                  </a:cubicBezTo>
                  <a:cubicBezTo>
                    <a:pt x="1290" y="154"/>
                    <a:pt x="1144" y="6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6"/>
            <p:cNvSpPr/>
            <p:nvPr/>
          </p:nvSpPr>
          <p:spPr>
            <a:xfrm>
              <a:off x="2665900" y="2287800"/>
              <a:ext cx="44725" cy="16750"/>
            </a:xfrm>
            <a:custGeom>
              <a:avLst/>
              <a:gdLst/>
              <a:ahLst/>
              <a:cxnLst/>
              <a:rect l="l" t="t" r="r" b="b"/>
              <a:pathLst>
                <a:path w="1789" h="670" extrusionOk="0">
                  <a:moveTo>
                    <a:pt x="327" y="0"/>
                  </a:moveTo>
                  <a:cubicBezTo>
                    <a:pt x="146" y="5"/>
                    <a:pt x="0" y="153"/>
                    <a:pt x="0" y="334"/>
                  </a:cubicBezTo>
                  <a:cubicBezTo>
                    <a:pt x="0" y="516"/>
                    <a:pt x="146" y="665"/>
                    <a:pt x="327" y="670"/>
                  </a:cubicBezTo>
                  <a:lnTo>
                    <a:pt x="1463" y="670"/>
                  </a:lnTo>
                  <a:cubicBezTo>
                    <a:pt x="1644" y="665"/>
                    <a:pt x="1788" y="516"/>
                    <a:pt x="1788" y="334"/>
                  </a:cubicBezTo>
                  <a:cubicBezTo>
                    <a:pt x="1788" y="153"/>
                    <a:pt x="1644" y="5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6"/>
            <p:cNvSpPr/>
            <p:nvPr/>
          </p:nvSpPr>
          <p:spPr>
            <a:xfrm>
              <a:off x="2732925" y="2287800"/>
              <a:ext cx="36425" cy="16750"/>
            </a:xfrm>
            <a:custGeom>
              <a:avLst/>
              <a:gdLst/>
              <a:ahLst/>
              <a:cxnLst/>
              <a:rect l="l" t="t" r="r" b="b"/>
              <a:pathLst>
                <a:path w="1457" h="670" extrusionOk="0">
                  <a:moveTo>
                    <a:pt x="1122" y="0"/>
                  </a:moveTo>
                  <a:cubicBezTo>
                    <a:pt x="1119" y="0"/>
                    <a:pt x="1116" y="0"/>
                    <a:pt x="1113" y="0"/>
                  </a:cubicBezTo>
                  <a:lnTo>
                    <a:pt x="326" y="0"/>
                  </a:lnTo>
                  <a:cubicBezTo>
                    <a:pt x="144" y="5"/>
                    <a:pt x="0" y="153"/>
                    <a:pt x="0" y="334"/>
                  </a:cubicBezTo>
                  <a:cubicBezTo>
                    <a:pt x="0" y="516"/>
                    <a:pt x="144" y="665"/>
                    <a:pt x="326" y="670"/>
                  </a:cubicBezTo>
                  <a:lnTo>
                    <a:pt x="1113" y="670"/>
                  </a:lnTo>
                  <a:cubicBezTo>
                    <a:pt x="1116" y="670"/>
                    <a:pt x="1119" y="670"/>
                    <a:pt x="1122" y="670"/>
                  </a:cubicBezTo>
                  <a:cubicBezTo>
                    <a:pt x="1306" y="670"/>
                    <a:pt x="1456" y="519"/>
                    <a:pt x="1456" y="334"/>
                  </a:cubicBezTo>
                  <a:cubicBezTo>
                    <a:pt x="1456" y="149"/>
                    <a:pt x="1306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6"/>
            <p:cNvSpPr/>
            <p:nvPr/>
          </p:nvSpPr>
          <p:spPr>
            <a:xfrm>
              <a:off x="2654225" y="2247425"/>
              <a:ext cx="30425" cy="16750"/>
            </a:xfrm>
            <a:custGeom>
              <a:avLst/>
              <a:gdLst/>
              <a:ahLst/>
              <a:cxnLst/>
              <a:rect l="l" t="t" r="r" b="b"/>
              <a:pathLst>
                <a:path w="1217" h="670" extrusionOk="0">
                  <a:moveTo>
                    <a:pt x="328" y="1"/>
                  </a:moveTo>
                  <a:cubicBezTo>
                    <a:pt x="146" y="6"/>
                    <a:pt x="1" y="154"/>
                    <a:pt x="1" y="336"/>
                  </a:cubicBezTo>
                  <a:cubicBezTo>
                    <a:pt x="1" y="518"/>
                    <a:pt x="146" y="665"/>
                    <a:pt x="328" y="670"/>
                  </a:cubicBezTo>
                  <a:lnTo>
                    <a:pt x="883" y="670"/>
                  </a:lnTo>
                  <a:cubicBezTo>
                    <a:pt x="1066" y="670"/>
                    <a:pt x="1216" y="519"/>
                    <a:pt x="1216" y="334"/>
                  </a:cubicBezTo>
                  <a:cubicBezTo>
                    <a:pt x="1216" y="151"/>
                    <a:pt x="1066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6"/>
            <p:cNvSpPr/>
            <p:nvPr/>
          </p:nvSpPr>
          <p:spPr>
            <a:xfrm>
              <a:off x="2734775" y="2247425"/>
              <a:ext cx="34450" cy="16750"/>
            </a:xfrm>
            <a:custGeom>
              <a:avLst/>
              <a:gdLst/>
              <a:ahLst/>
              <a:cxnLst/>
              <a:rect l="l" t="t" r="r" b="b"/>
              <a:pathLst>
                <a:path w="1378" h="670" extrusionOk="0">
                  <a:moveTo>
                    <a:pt x="333" y="1"/>
                  </a:moveTo>
                  <a:cubicBezTo>
                    <a:pt x="149" y="1"/>
                    <a:pt x="0" y="151"/>
                    <a:pt x="0" y="336"/>
                  </a:cubicBezTo>
                  <a:cubicBezTo>
                    <a:pt x="0" y="520"/>
                    <a:pt x="149" y="670"/>
                    <a:pt x="333" y="670"/>
                  </a:cubicBezTo>
                  <a:cubicBezTo>
                    <a:pt x="336" y="670"/>
                    <a:pt x="339" y="670"/>
                    <a:pt x="342" y="670"/>
                  </a:cubicBezTo>
                  <a:lnTo>
                    <a:pt x="1034" y="670"/>
                  </a:lnTo>
                  <a:cubicBezTo>
                    <a:pt x="1037" y="670"/>
                    <a:pt x="1040" y="670"/>
                    <a:pt x="1043" y="670"/>
                  </a:cubicBezTo>
                  <a:cubicBezTo>
                    <a:pt x="1227" y="670"/>
                    <a:pt x="1378" y="520"/>
                    <a:pt x="1378" y="336"/>
                  </a:cubicBezTo>
                  <a:cubicBezTo>
                    <a:pt x="1378" y="151"/>
                    <a:pt x="1227" y="1"/>
                    <a:pt x="1043" y="1"/>
                  </a:cubicBezTo>
                  <a:cubicBezTo>
                    <a:pt x="1040" y="1"/>
                    <a:pt x="1037" y="1"/>
                    <a:pt x="1034" y="1"/>
                  </a:cubicBezTo>
                  <a:lnTo>
                    <a:pt x="342" y="1"/>
                  </a:lnTo>
                  <a:cubicBezTo>
                    <a:pt x="339" y="1"/>
                    <a:pt x="336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6"/>
            <p:cNvSpPr/>
            <p:nvPr/>
          </p:nvSpPr>
          <p:spPr>
            <a:xfrm>
              <a:off x="2696775" y="2247425"/>
              <a:ext cx="27800" cy="16750"/>
            </a:xfrm>
            <a:custGeom>
              <a:avLst/>
              <a:gdLst/>
              <a:ahLst/>
              <a:cxnLst/>
              <a:rect l="l" t="t" r="r" b="b"/>
              <a:pathLst>
                <a:path w="1112" h="670" extrusionOk="0">
                  <a:moveTo>
                    <a:pt x="327" y="1"/>
                  </a:moveTo>
                  <a:cubicBezTo>
                    <a:pt x="146" y="6"/>
                    <a:pt x="0" y="154"/>
                    <a:pt x="0" y="336"/>
                  </a:cubicBezTo>
                  <a:cubicBezTo>
                    <a:pt x="0" y="518"/>
                    <a:pt x="146" y="665"/>
                    <a:pt x="327" y="670"/>
                  </a:cubicBezTo>
                  <a:lnTo>
                    <a:pt x="785" y="670"/>
                  </a:lnTo>
                  <a:cubicBezTo>
                    <a:pt x="967" y="665"/>
                    <a:pt x="1111" y="518"/>
                    <a:pt x="1111" y="336"/>
                  </a:cubicBezTo>
                  <a:cubicBezTo>
                    <a:pt x="1111" y="154"/>
                    <a:pt x="967" y="6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3" name="Google Shape;3423;p116"/>
          <p:cNvGrpSpPr/>
          <p:nvPr/>
        </p:nvGrpSpPr>
        <p:grpSpPr>
          <a:xfrm>
            <a:off x="6111406" y="1105256"/>
            <a:ext cx="409053" cy="406419"/>
            <a:chOff x="2494475" y="1090450"/>
            <a:chExt cx="430900" cy="428125"/>
          </a:xfrm>
        </p:grpSpPr>
        <p:sp>
          <p:nvSpPr>
            <p:cNvPr id="3424" name="Google Shape;3424;p116"/>
            <p:cNvSpPr/>
            <p:nvPr/>
          </p:nvSpPr>
          <p:spPr>
            <a:xfrm>
              <a:off x="2523750" y="1090450"/>
              <a:ext cx="375125" cy="428125"/>
            </a:xfrm>
            <a:custGeom>
              <a:avLst/>
              <a:gdLst/>
              <a:ahLst/>
              <a:cxnLst/>
              <a:rect l="l" t="t" r="r" b="b"/>
              <a:pathLst>
                <a:path w="15005" h="17125" extrusionOk="0">
                  <a:moveTo>
                    <a:pt x="7506" y="669"/>
                  </a:moveTo>
                  <a:cubicBezTo>
                    <a:pt x="7654" y="669"/>
                    <a:pt x="7805" y="724"/>
                    <a:pt x="7927" y="847"/>
                  </a:cubicBezTo>
                  <a:cubicBezTo>
                    <a:pt x="8099" y="1019"/>
                    <a:pt x="8151" y="1279"/>
                    <a:pt x="8058" y="1503"/>
                  </a:cubicBezTo>
                  <a:cubicBezTo>
                    <a:pt x="7965" y="1729"/>
                    <a:pt x="7746" y="1874"/>
                    <a:pt x="7502" y="1874"/>
                  </a:cubicBezTo>
                  <a:cubicBezTo>
                    <a:pt x="7170" y="1874"/>
                    <a:pt x="6900" y="1604"/>
                    <a:pt x="6900" y="1272"/>
                  </a:cubicBezTo>
                  <a:cubicBezTo>
                    <a:pt x="6900" y="909"/>
                    <a:pt x="7196" y="669"/>
                    <a:pt x="7506" y="669"/>
                  </a:cubicBezTo>
                  <a:close/>
                  <a:moveTo>
                    <a:pt x="4709" y="5748"/>
                  </a:moveTo>
                  <a:cubicBezTo>
                    <a:pt x="4384" y="6178"/>
                    <a:pt x="4163" y="6681"/>
                    <a:pt x="4065" y="7211"/>
                  </a:cubicBezTo>
                  <a:cubicBezTo>
                    <a:pt x="3780" y="7155"/>
                    <a:pt x="3505" y="7055"/>
                    <a:pt x="3250" y="6915"/>
                  </a:cubicBezTo>
                  <a:cubicBezTo>
                    <a:pt x="3671" y="6450"/>
                    <a:pt x="4163" y="6054"/>
                    <a:pt x="4709" y="5748"/>
                  </a:cubicBezTo>
                  <a:close/>
                  <a:moveTo>
                    <a:pt x="10296" y="5748"/>
                  </a:moveTo>
                  <a:lnTo>
                    <a:pt x="10296" y="5748"/>
                  </a:lnTo>
                  <a:cubicBezTo>
                    <a:pt x="10843" y="6056"/>
                    <a:pt x="11335" y="6450"/>
                    <a:pt x="11754" y="6916"/>
                  </a:cubicBezTo>
                  <a:cubicBezTo>
                    <a:pt x="11500" y="7055"/>
                    <a:pt x="11226" y="7155"/>
                    <a:pt x="10941" y="7212"/>
                  </a:cubicBezTo>
                  <a:cubicBezTo>
                    <a:pt x="10843" y="6681"/>
                    <a:pt x="10622" y="6178"/>
                    <a:pt x="10296" y="5748"/>
                  </a:cubicBezTo>
                  <a:close/>
                  <a:moveTo>
                    <a:pt x="7168" y="5041"/>
                  </a:moveTo>
                  <a:lnTo>
                    <a:pt x="7168" y="7265"/>
                  </a:lnTo>
                  <a:lnTo>
                    <a:pt x="4737" y="7265"/>
                  </a:lnTo>
                  <a:cubicBezTo>
                    <a:pt x="4989" y="6080"/>
                    <a:pt x="5966" y="5187"/>
                    <a:pt x="7168" y="5041"/>
                  </a:cubicBezTo>
                  <a:close/>
                  <a:moveTo>
                    <a:pt x="7837" y="5041"/>
                  </a:moveTo>
                  <a:cubicBezTo>
                    <a:pt x="9038" y="5185"/>
                    <a:pt x="10017" y="6080"/>
                    <a:pt x="10268" y="7265"/>
                  </a:cubicBezTo>
                  <a:lnTo>
                    <a:pt x="7837" y="7265"/>
                  </a:lnTo>
                  <a:lnTo>
                    <a:pt x="7837" y="5041"/>
                  </a:lnTo>
                  <a:close/>
                  <a:moveTo>
                    <a:pt x="2828" y="7445"/>
                  </a:moveTo>
                  <a:cubicBezTo>
                    <a:pt x="3191" y="7661"/>
                    <a:pt x="3590" y="7808"/>
                    <a:pt x="4006" y="7880"/>
                  </a:cubicBezTo>
                  <a:lnTo>
                    <a:pt x="4006" y="10403"/>
                  </a:lnTo>
                  <a:lnTo>
                    <a:pt x="1794" y="10403"/>
                  </a:lnTo>
                  <a:cubicBezTo>
                    <a:pt x="1855" y="9339"/>
                    <a:pt x="2213" y="8313"/>
                    <a:pt x="2828" y="7445"/>
                  </a:cubicBezTo>
                  <a:close/>
                  <a:moveTo>
                    <a:pt x="7168" y="7932"/>
                  </a:moveTo>
                  <a:lnTo>
                    <a:pt x="7168" y="10403"/>
                  </a:lnTo>
                  <a:lnTo>
                    <a:pt x="4677" y="10403"/>
                  </a:lnTo>
                  <a:lnTo>
                    <a:pt x="4677" y="7932"/>
                  </a:lnTo>
                  <a:close/>
                  <a:moveTo>
                    <a:pt x="10329" y="7932"/>
                  </a:moveTo>
                  <a:lnTo>
                    <a:pt x="10329" y="10403"/>
                  </a:lnTo>
                  <a:lnTo>
                    <a:pt x="7837" y="10403"/>
                  </a:lnTo>
                  <a:lnTo>
                    <a:pt x="7837" y="7932"/>
                  </a:lnTo>
                  <a:close/>
                  <a:moveTo>
                    <a:pt x="12176" y="7445"/>
                  </a:moveTo>
                  <a:cubicBezTo>
                    <a:pt x="12791" y="8313"/>
                    <a:pt x="13149" y="9339"/>
                    <a:pt x="13212" y="10403"/>
                  </a:cubicBezTo>
                  <a:lnTo>
                    <a:pt x="10998" y="10403"/>
                  </a:lnTo>
                  <a:lnTo>
                    <a:pt x="10998" y="7880"/>
                  </a:lnTo>
                  <a:cubicBezTo>
                    <a:pt x="11414" y="7808"/>
                    <a:pt x="11813" y="7661"/>
                    <a:pt x="12176" y="7445"/>
                  </a:cubicBezTo>
                  <a:close/>
                  <a:moveTo>
                    <a:pt x="7168" y="11072"/>
                  </a:moveTo>
                  <a:lnTo>
                    <a:pt x="7168" y="13540"/>
                  </a:lnTo>
                  <a:lnTo>
                    <a:pt x="4677" y="13540"/>
                  </a:lnTo>
                  <a:lnTo>
                    <a:pt x="4677" y="11072"/>
                  </a:lnTo>
                  <a:close/>
                  <a:moveTo>
                    <a:pt x="10329" y="11072"/>
                  </a:moveTo>
                  <a:lnTo>
                    <a:pt x="10329" y="13540"/>
                  </a:lnTo>
                  <a:lnTo>
                    <a:pt x="7837" y="13540"/>
                  </a:lnTo>
                  <a:lnTo>
                    <a:pt x="7837" y="11072"/>
                  </a:lnTo>
                  <a:close/>
                  <a:moveTo>
                    <a:pt x="4006" y="11072"/>
                  </a:moveTo>
                  <a:lnTo>
                    <a:pt x="4006" y="13593"/>
                  </a:lnTo>
                  <a:cubicBezTo>
                    <a:pt x="3590" y="13665"/>
                    <a:pt x="3191" y="13814"/>
                    <a:pt x="2828" y="14030"/>
                  </a:cubicBezTo>
                  <a:cubicBezTo>
                    <a:pt x="2213" y="13159"/>
                    <a:pt x="1855" y="12135"/>
                    <a:pt x="1794" y="11072"/>
                  </a:cubicBezTo>
                  <a:close/>
                  <a:moveTo>
                    <a:pt x="13212" y="11072"/>
                  </a:moveTo>
                  <a:cubicBezTo>
                    <a:pt x="13149" y="12135"/>
                    <a:pt x="12791" y="13159"/>
                    <a:pt x="12176" y="14030"/>
                  </a:cubicBezTo>
                  <a:cubicBezTo>
                    <a:pt x="11813" y="13814"/>
                    <a:pt x="11414" y="13665"/>
                    <a:pt x="10998" y="13593"/>
                  </a:cubicBezTo>
                  <a:lnTo>
                    <a:pt x="10998" y="11072"/>
                  </a:lnTo>
                  <a:close/>
                  <a:moveTo>
                    <a:pt x="4065" y="14262"/>
                  </a:moveTo>
                  <a:cubicBezTo>
                    <a:pt x="4161" y="14792"/>
                    <a:pt x="4382" y="15293"/>
                    <a:pt x="4706" y="15723"/>
                  </a:cubicBezTo>
                  <a:cubicBezTo>
                    <a:pt x="4161" y="15417"/>
                    <a:pt x="3669" y="15023"/>
                    <a:pt x="3250" y="14558"/>
                  </a:cubicBezTo>
                  <a:cubicBezTo>
                    <a:pt x="3505" y="14417"/>
                    <a:pt x="3780" y="14317"/>
                    <a:pt x="4065" y="14262"/>
                  </a:cubicBezTo>
                  <a:close/>
                  <a:moveTo>
                    <a:pt x="10939" y="14262"/>
                  </a:moveTo>
                  <a:cubicBezTo>
                    <a:pt x="11226" y="14317"/>
                    <a:pt x="11499" y="14417"/>
                    <a:pt x="11754" y="14558"/>
                  </a:cubicBezTo>
                  <a:cubicBezTo>
                    <a:pt x="11335" y="15023"/>
                    <a:pt x="10844" y="15417"/>
                    <a:pt x="10298" y="15723"/>
                  </a:cubicBezTo>
                  <a:cubicBezTo>
                    <a:pt x="10623" y="15293"/>
                    <a:pt x="10843" y="14792"/>
                    <a:pt x="10939" y="14262"/>
                  </a:cubicBezTo>
                  <a:close/>
                  <a:moveTo>
                    <a:pt x="7168" y="14210"/>
                  </a:moveTo>
                  <a:lnTo>
                    <a:pt x="7168" y="16434"/>
                  </a:lnTo>
                  <a:cubicBezTo>
                    <a:pt x="5964" y="16290"/>
                    <a:pt x="4987" y="15396"/>
                    <a:pt x="4736" y="14210"/>
                  </a:cubicBezTo>
                  <a:close/>
                  <a:moveTo>
                    <a:pt x="10268" y="14210"/>
                  </a:moveTo>
                  <a:cubicBezTo>
                    <a:pt x="10018" y="15396"/>
                    <a:pt x="9040" y="16290"/>
                    <a:pt x="7837" y="16434"/>
                  </a:cubicBezTo>
                  <a:lnTo>
                    <a:pt x="7837" y="14210"/>
                  </a:lnTo>
                  <a:close/>
                  <a:moveTo>
                    <a:pt x="7500" y="1"/>
                  </a:moveTo>
                  <a:cubicBezTo>
                    <a:pt x="6867" y="1"/>
                    <a:pt x="6330" y="469"/>
                    <a:pt x="6242" y="1097"/>
                  </a:cubicBezTo>
                  <a:cubicBezTo>
                    <a:pt x="6156" y="1729"/>
                    <a:pt x="6548" y="2326"/>
                    <a:pt x="7163" y="2498"/>
                  </a:cubicBezTo>
                  <a:lnTo>
                    <a:pt x="7163" y="4358"/>
                  </a:lnTo>
                  <a:cubicBezTo>
                    <a:pt x="4677" y="4489"/>
                    <a:pt x="2561" y="6048"/>
                    <a:pt x="1627" y="8228"/>
                  </a:cubicBezTo>
                  <a:lnTo>
                    <a:pt x="670" y="8228"/>
                  </a:lnTo>
                  <a:lnTo>
                    <a:pt x="670" y="5485"/>
                  </a:lnTo>
                  <a:cubicBezTo>
                    <a:pt x="665" y="5303"/>
                    <a:pt x="516" y="5159"/>
                    <a:pt x="335" y="5159"/>
                  </a:cubicBezTo>
                  <a:cubicBezTo>
                    <a:pt x="153" y="5159"/>
                    <a:pt x="4" y="5303"/>
                    <a:pt x="1" y="5485"/>
                  </a:cubicBezTo>
                  <a:lnTo>
                    <a:pt x="1" y="8564"/>
                  </a:lnTo>
                  <a:cubicBezTo>
                    <a:pt x="1" y="8747"/>
                    <a:pt x="150" y="8897"/>
                    <a:pt x="335" y="8897"/>
                  </a:cubicBezTo>
                  <a:lnTo>
                    <a:pt x="1385" y="8897"/>
                  </a:lnTo>
                  <a:cubicBezTo>
                    <a:pt x="1205" y="9495"/>
                    <a:pt x="1113" y="10113"/>
                    <a:pt x="1113" y="10736"/>
                  </a:cubicBezTo>
                  <a:cubicBezTo>
                    <a:pt x="1113" y="14259"/>
                    <a:pt x="3980" y="17125"/>
                    <a:pt x="7502" y="17125"/>
                  </a:cubicBezTo>
                  <a:cubicBezTo>
                    <a:pt x="11024" y="17125"/>
                    <a:pt x="13891" y="14259"/>
                    <a:pt x="13891" y="10736"/>
                  </a:cubicBezTo>
                  <a:cubicBezTo>
                    <a:pt x="13891" y="10113"/>
                    <a:pt x="13799" y="9495"/>
                    <a:pt x="13619" y="8897"/>
                  </a:cubicBezTo>
                  <a:lnTo>
                    <a:pt x="14669" y="8897"/>
                  </a:lnTo>
                  <a:cubicBezTo>
                    <a:pt x="14854" y="8897"/>
                    <a:pt x="15005" y="8747"/>
                    <a:pt x="15005" y="8564"/>
                  </a:cubicBezTo>
                  <a:lnTo>
                    <a:pt x="15005" y="4909"/>
                  </a:lnTo>
                  <a:cubicBezTo>
                    <a:pt x="15005" y="4724"/>
                    <a:pt x="14854" y="4574"/>
                    <a:pt x="14669" y="4574"/>
                  </a:cubicBezTo>
                  <a:cubicBezTo>
                    <a:pt x="14484" y="4574"/>
                    <a:pt x="14334" y="4724"/>
                    <a:pt x="14334" y="4909"/>
                  </a:cubicBezTo>
                  <a:lnTo>
                    <a:pt x="14334" y="8228"/>
                  </a:lnTo>
                  <a:lnTo>
                    <a:pt x="13377" y="8228"/>
                  </a:lnTo>
                  <a:cubicBezTo>
                    <a:pt x="12441" y="6044"/>
                    <a:pt x="10322" y="4484"/>
                    <a:pt x="7831" y="4358"/>
                  </a:cubicBezTo>
                  <a:lnTo>
                    <a:pt x="7831" y="2499"/>
                  </a:lnTo>
                  <a:cubicBezTo>
                    <a:pt x="8446" y="2334"/>
                    <a:pt x="8845" y="1740"/>
                    <a:pt x="8763" y="1109"/>
                  </a:cubicBezTo>
                  <a:cubicBezTo>
                    <a:pt x="8682" y="477"/>
                    <a:pt x="8145" y="4"/>
                    <a:pt x="7507" y="1"/>
                  </a:cubicBezTo>
                  <a:cubicBezTo>
                    <a:pt x="7505" y="1"/>
                    <a:pt x="7503" y="1"/>
                    <a:pt x="7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6"/>
            <p:cNvSpPr/>
            <p:nvPr/>
          </p:nvSpPr>
          <p:spPr>
            <a:xfrm>
              <a:off x="2881425" y="1174225"/>
              <a:ext cx="18225" cy="16800"/>
            </a:xfrm>
            <a:custGeom>
              <a:avLst/>
              <a:gdLst/>
              <a:ahLst/>
              <a:cxnLst/>
              <a:rect l="l" t="t" r="r" b="b"/>
              <a:pathLst>
                <a:path w="729" h="672" extrusionOk="0">
                  <a:moveTo>
                    <a:pt x="362" y="0"/>
                  </a:moveTo>
                  <a:cubicBezTo>
                    <a:pt x="202" y="0"/>
                    <a:pt x="63" y="113"/>
                    <a:pt x="32" y="270"/>
                  </a:cubicBezTo>
                  <a:cubicBezTo>
                    <a:pt x="1" y="427"/>
                    <a:pt x="84" y="585"/>
                    <a:pt x="233" y="647"/>
                  </a:cubicBezTo>
                  <a:cubicBezTo>
                    <a:pt x="275" y="664"/>
                    <a:pt x="318" y="672"/>
                    <a:pt x="361" y="672"/>
                  </a:cubicBezTo>
                  <a:cubicBezTo>
                    <a:pt x="470" y="672"/>
                    <a:pt x="576" y="619"/>
                    <a:pt x="640" y="522"/>
                  </a:cubicBezTo>
                  <a:cubicBezTo>
                    <a:pt x="729" y="390"/>
                    <a:pt x="712" y="212"/>
                    <a:pt x="598" y="99"/>
                  </a:cubicBezTo>
                  <a:cubicBezTo>
                    <a:pt x="536" y="36"/>
                    <a:pt x="451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6"/>
            <p:cNvSpPr/>
            <p:nvPr/>
          </p:nvSpPr>
          <p:spPr>
            <a:xfrm>
              <a:off x="2852350" y="1090475"/>
              <a:ext cx="73025" cy="70250"/>
            </a:xfrm>
            <a:custGeom>
              <a:avLst/>
              <a:gdLst/>
              <a:ahLst/>
              <a:cxnLst/>
              <a:rect l="l" t="t" r="r" b="b"/>
              <a:pathLst>
                <a:path w="2921" h="2810" extrusionOk="0">
                  <a:moveTo>
                    <a:pt x="1514" y="668"/>
                  </a:moveTo>
                  <a:cubicBezTo>
                    <a:pt x="1609" y="668"/>
                    <a:pt x="1705" y="687"/>
                    <a:pt x="1797" y="725"/>
                  </a:cubicBezTo>
                  <a:cubicBezTo>
                    <a:pt x="2072" y="838"/>
                    <a:pt x="2252" y="1106"/>
                    <a:pt x="2252" y="1404"/>
                  </a:cubicBezTo>
                  <a:cubicBezTo>
                    <a:pt x="2252" y="1811"/>
                    <a:pt x="1921" y="2140"/>
                    <a:pt x="1515" y="2140"/>
                  </a:cubicBezTo>
                  <a:cubicBezTo>
                    <a:pt x="1218" y="2140"/>
                    <a:pt x="949" y="1962"/>
                    <a:pt x="835" y="1685"/>
                  </a:cubicBezTo>
                  <a:cubicBezTo>
                    <a:pt x="720" y="1410"/>
                    <a:pt x="784" y="1094"/>
                    <a:pt x="995" y="883"/>
                  </a:cubicBezTo>
                  <a:cubicBezTo>
                    <a:pt x="1135" y="743"/>
                    <a:pt x="1323" y="668"/>
                    <a:pt x="1514" y="668"/>
                  </a:cubicBezTo>
                  <a:close/>
                  <a:moveTo>
                    <a:pt x="1515" y="0"/>
                  </a:moveTo>
                  <a:cubicBezTo>
                    <a:pt x="948" y="0"/>
                    <a:pt x="436" y="342"/>
                    <a:pt x="218" y="867"/>
                  </a:cubicBezTo>
                  <a:cubicBezTo>
                    <a:pt x="1" y="1392"/>
                    <a:pt x="120" y="1996"/>
                    <a:pt x="522" y="2398"/>
                  </a:cubicBezTo>
                  <a:cubicBezTo>
                    <a:pt x="791" y="2667"/>
                    <a:pt x="1150" y="2810"/>
                    <a:pt x="1516" y="2810"/>
                  </a:cubicBezTo>
                  <a:cubicBezTo>
                    <a:pt x="1697" y="2810"/>
                    <a:pt x="1879" y="2775"/>
                    <a:pt x="2052" y="2703"/>
                  </a:cubicBezTo>
                  <a:cubicBezTo>
                    <a:pt x="2577" y="2485"/>
                    <a:pt x="2921" y="1973"/>
                    <a:pt x="2921" y="1405"/>
                  </a:cubicBezTo>
                  <a:cubicBezTo>
                    <a:pt x="2919" y="630"/>
                    <a:pt x="2291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6"/>
            <p:cNvSpPr/>
            <p:nvPr/>
          </p:nvSpPr>
          <p:spPr>
            <a:xfrm>
              <a:off x="2522975" y="1182825"/>
              <a:ext cx="18125" cy="16725"/>
            </a:xfrm>
            <a:custGeom>
              <a:avLst/>
              <a:gdLst/>
              <a:ahLst/>
              <a:cxnLst/>
              <a:rect l="l" t="t" r="r" b="b"/>
              <a:pathLst>
                <a:path w="725" h="669" extrusionOk="0">
                  <a:moveTo>
                    <a:pt x="366" y="0"/>
                  </a:moveTo>
                  <a:cubicBezTo>
                    <a:pt x="277" y="0"/>
                    <a:pt x="192" y="36"/>
                    <a:pt x="130" y="98"/>
                  </a:cubicBezTo>
                  <a:cubicBezTo>
                    <a:pt x="17" y="211"/>
                    <a:pt x="1" y="388"/>
                    <a:pt x="89" y="520"/>
                  </a:cubicBezTo>
                  <a:cubicBezTo>
                    <a:pt x="153" y="615"/>
                    <a:pt x="258" y="668"/>
                    <a:pt x="366" y="668"/>
                  </a:cubicBezTo>
                  <a:cubicBezTo>
                    <a:pt x="409" y="668"/>
                    <a:pt x="452" y="660"/>
                    <a:pt x="493" y="643"/>
                  </a:cubicBezTo>
                  <a:cubicBezTo>
                    <a:pt x="641" y="581"/>
                    <a:pt x="724" y="425"/>
                    <a:pt x="693" y="268"/>
                  </a:cubicBezTo>
                  <a:cubicBezTo>
                    <a:pt x="662" y="113"/>
                    <a:pt x="526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6"/>
            <p:cNvSpPr/>
            <p:nvPr/>
          </p:nvSpPr>
          <p:spPr>
            <a:xfrm>
              <a:off x="2494475" y="1090450"/>
              <a:ext cx="73025" cy="70250"/>
            </a:xfrm>
            <a:custGeom>
              <a:avLst/>
              <a:gdLst/>
              <a:ahLst/>
              <a:cxnLst/>
              <a:rect l="l" t="t" r="r" b="b"/>
              <a:pathLst>
                <a:path w="2921" h="2810" extrusionOk="0">
                  <a:moveTo>
                    <a:pt x="1516" y="669"/>
                  </a:moveTo>
                  <a:cubicBezTo>
                    <a:pt x="1708" y="669"/>
                    <a:pt x="1896" y="744"/>
                    <a:pt x="2037" y="884"/>
                  </a:cubicBezTo>
                  <a:cubicBezTo>
                    <a:pt x="2247" y="1095"/>
                    <a:pt x="2311" y="1413"/>
                    <a:pt x="2196" y="1688"/>
                  </a:cubicBezTo>
                  <a:cubicBezTo>
                    <a:pt x="2083" y="1963"/>
                    <a:pt x="1815" y="2143"/>
                    <a:pt x="1517" y="2143"/>
                  </a:cubicBezTo>
                  <a:cubicBezTo>
                    <a:pt x="1110" y="2143"/>
                    <a:pt x="781" y="1812"/>
                    <a:pt x="781" y="1406"/>
                  </a:cubicBezTo>
                  <a:cubicBezTo>
                    <a:pt x="781" y="1109"/>
                    <a:pt x="959" y="840"/>
                    <a:pt x="1234" y="726"/>
                  </a:cubicBezTo>
                  <a:cubicBezTo>
                    <a:pt x="1325" y="688"/>
                    <a:pt x="1421" y="669"/>
                    <a:pt x="1516" y="669"/>
                  </a:cubicBezTo>
                  <a:close/>
                  <a:moveTo>
                    <a:pt x="1517" y="0"/>
                  </a:moveTo>
                  <a:cubicBezTo>
                    <a:pt x="1151" y="0"/>
                    <a:pt x="792" y="143"/>
                    <a:pt x="523" y="412"/>
                  </a:cubicBezTo>
                  <a:cubicBezTo>
                    <a:pt x="120" y="814"/>
                    <a:pt x="1" y="1418"/>
                    <a:pt x="218" y="1943"/>
                  </a:cubicBezTo>
                  <a:cubicBezTo>
                    <a:pt x="436" y="2468"/>
                    <a:pt x="948" y="2810"/>
                    <a:pt x="1516" y="2810"/>
                  </a:cubicBezTo>
                  <a:cubicBezTo>
                    <a:pt x="2291" y="2810"/>
                    <a:pt x="2919" y="2182"/>
                    <a:pt x="2921" y="1406"/>
                  </a:cubicBezTo>
                  <a:cubicBezTo>
                    <a:pt x="2921" y="837"/>
                    <a:pt x="2579" y="325"/>
                    <a:pt x="2054" y="107"/>
                  </a:cubicBezTo>
                  <a:cubicBezTo>
                    <a:pt x="1880" y="35"/>
                    <a:pt x="1698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9" name="Google Shape;3429;p116"/>
          <p:cNvGrpSpPr/>
          <p:nvPr/>
        </p:nvGrpSpPr>
        <p:grpSpPr>
          <a:xfrm>
            <a:off x="7271276" y="2844278"/>
            <a:ext cx="406490" cy="374570"/>
            <a:chOff x="7660000" y="2676525"/>
            <a:chExt cx="428200" cy="394575"/>
          </a:xfrm>
        </p:grpSpPr>
        <p:sp>
          <p:nvSpPr>
            <p:cNvPr id="3430" name="Google Shape;3430;p116"/>
            <p:cNvSpPr/>
            <p:nvPr/>
          </p:nvSpPr>
          <p:spPr>
            <a:xfrm>
              <a:off x="7660000" y="2676525"/>
              <a:ext cx="428200" cy="394575"/>
            </a:xfrm>
            <a:custGeom>
              <a:avLst/>
              <a:gdLst/>
              <a:ahLst/>
              <a:cxnLst/>
              <a:rect l="l" t="t" r="r" b="b"/>
              <a:pathLst>
                <a:path w="17128" h="15783" extrusionOk="0">
                  <a:moveTo>
                    <a:pt x="8429" y="667"/>
                  </a:moveTo>
                  <a:cubicBezTo>
                    <a:pt x="10436" y="667"/>
                    <a:pt x="12249" y="1932"/>
                    <a:pt x="12941" y="3815"/>
                  </a:cubicBezTo>
                  <a:cubicBezTo>
                    <a:pt x="12989" y="3948"/>
                    <a:pt x="13115" y="4034"/>
                    <a:pt x="13254" y="4034"/>
                  </a:cubicBezTo>
                  <a:cubicBezTo>
                    <a:pt x="13265" y="4034"/>
                    <a:pt x="13277" y="4034"/>
                    <a:pt x="13289" y="4032"/>
                  </a:cubicBezTo>
                  <a:cubicBezTo>
                    <a:pt x="13351" y="4026"/>
                    <a:pt x="13414" y="4023"/>
                    <a:pt x="13476" y="4023"/>
                  </a:cubicBezTo>
                  <a:cubicBezTo>
                    <a:pt x="13477" y="4023"/>
                    <a:pt x="13478" y="4023"/>
                    <a:pt x="13478" y="4023"/>
                  </a:cubicBezTo>
                  <a:cubicBezTo>
                    <a:pt x="14591" y="4023"/>
                    <a:pt x="15416" y="5056"/>
                    <a:pt x="15171" y="6141"/>
                  </a:cubicBezTo>
                  <a:cubicBezTo>
                    <a:pt x="15135" y="6302"/>
                    <a:pt x="15220" y="6464"/>
                    <a:pt x="15370" y="6524"/>
                  </a:cubicBezTo>
                  <a:cubicBezTo>
                    <a:pt x="16142" y="6837"/>
                    <a:pt x="16584" y="7651"/>
                    <a:pt x="16424" y="8466"/>
                  </a:cubicBezTo>
                  <a:cubicBezTo>
                    <a:pt x="16265" y="9282"/>
                    <a:pt x="15550" y="9871"/>
                    <a:pt x="14717" y="9871"/>
                  </a:cubicBezTo>
                  <a:lnTo>
                    <a:pt x="11840" y="9871"/>
                  </a:lnTo>
                  <a:lnTo>
                    <a:pt x="11840" y="9063"/>
                  </a:lnTo>
                  <a:cubicBezTo>
                    <a:pt x="11845" y="8875"/>
                    <a:pt x="11693" y="8721"/>
                    <a:pt x="11506" y="8721"/>
                  </a:cubicBezTo>
                  <a:cubicBezTo>
                    <a:pt x="11318" y="8721"/>
                    <a:pt x="11166" y="8875"/>
                    <a:pt x="11171" y="9063"/>
                  </a:cubicBezTo>
                  <a:lnTo>
                    <a:pt x="11171" y="9871"/>
                  </a:lnTo>
                  <a:lnTo>
                    <a:pt x="8902" y="9871"/>
                  </a:lnTo>
                  <a:lnTo>
                    <a:pt x="8902" y="6365"/>
                  </a:lnTo>
                  <a:cubicBezTo>
                    <a:pt x="8905" y="6177"/>
                    <a:pt x="8754" y="6022"/>
                    <a:pt x="8566" y="6022"/>
                  </a:cubicBezTo>
                  <a:cubicBezTo>
                    <a:pt x="8378" y="6022"/>
                    <a:pt x="8228" y="6177"/>
                    <a:pt x="8232" y="6365"/>
                  </a:cubicBezTo>
                  <a:lnTo>
                    <a:pt x="8232" y="9871"/>
                  </a:lnTo>
                  <a:lnTo>
                    <a:pt x="5955" y="9871"/>
                  </a:lnTo>
                  <a:lnTo>
                    <a:pt x="5955" y="8402"/>
                  </a:lnTo>
                  <a:cubicBezTo>
                    <a:pt x="5958" y="8214"/>
                    <a:pt x="5808" y="8060"/>
                    <a:pt x="5620" y="8060"/>
                  </a:cubicBezTo>
                  <a:cubicBezTo>
                    <a:pt x="5432" y="8060"/>
                    <a:pt x="5281" y="8214"/>
                    <a:pt x="5286" y="8402"/>
                  </a:cubicBezTo>
                  <a:lnTo>
                    <a:pt x="5286" y="9871"/>
                  </a:lnTo>
                  <a:lnTo>
                    <a:pt x="3228" y="9871"/>
                  </a:lnTo>
                  <a:cubicBezTo>
                    <a:pt x="1816" y="9871"/>
                    <a:pt x="671" y="8724"/>
                    <a:pt x="671" y="7316"/>
                  </a:cubicBezTo>
                  <a:cubicBezTo>
                    <a:pt x="671" y="5906"/>
                    <a:pt x="1818" y="4759"/>
                    <a:pt x="3228" y="4759"/>
                  </a:cubicBezTo>
                  <a:cubicBezTo>
                    <a:pt x="3259" y="4759"/>
                    <a:pt x="3292" y="4760"/>
                    <a:pt x="3323" y="4762"/>
                  </a:cubicBezTo>
                  <a:lnTo>
                    <a:pt x="3372" y="4764"/>
                  </a:lnTo>
                  <a:cubicBezTo>
                    <a:pt x="3946" y="4796"/>
                    <a:pt x="4491" y="5021"/>
                    <a:pt x="4921" y="5400"/>
                  </a:cubicBezTo>
                  <a:cubicBezTo>
                    <a:pt x="4985" y="5457"/>
                    <a:pt x="5064" y="5484"/>
                    <a:pt x="5143" y="5484"/>
                  </a:cubicBezTo>
                  <a:cubicBezTo>
                    <a:pt x="5235" y="5484"/>
                    <a:pt x="5327" y="5446"/>
                    <a:pt x="5392" y="5371"/>
                  </a:cubicBezTo>
                  <a:cubicBezTo>
                    <a:pt x="5515" y="5232"/>
                    <a:pt x="5502" y="5021"/>
                    <a:pt x="5365" y="4898"/>
                  </a:cubicBezTo>
                  <a:cubicBezTo>
                    <a:pt x="4924" y="4510"/>
                    <a:pt x="4388" y="4248"/>
                    <a:pt x="3810" y="4144"/>
                  </a:cubicBezTo>
                  <a:cubicBezTo>
                    <a:pt x="4396" y="2109"/>
                    <a:pt x="6282" y="667"/>
                    <a:pt x="8429" y="667"/>
                  </a:cubicBezTo>
                  <a:close/>
                  <a:moveTo>
                    <a:pt x="3858" y="13245"/>
                  </a:moveTo>
                  <a:cubicBezTo>
                    <a:pt x="4099" y="13245"/>
                    <a:pt x="4329" y="13432"/>
                    <a:pt x="4329" y="13714"/>
                  </a:cubicBezTo>
                  <a:cubicBezTo>
                    <a:pt x="4329" y="13973"/>
                    <a:pt x="4120" y="14182"/>
                    <a:pt x="3861" y="14182"/>
                  </a:cubicBezTo>
                  <a:cubicBezTo>
                    <a:pt x="3444" y="14182"/>
                    <a:pt x="3234" y="13678"/>
                    <a:pt x="3531" y="13384"/>
                  </a:cubicBezTo>
                  <a:cubicBezTo>
                    <a:pt x="3626" y="13288"/>
                    <a:pt x="3743" y="13245"/>
                    <a:pt x="3858" y="13245"/>
                  </a:cubicBezTo>
                  <a:close/>
                  <a:moveTo>
                    <a:pt x="13263" y="13246"/>
                  </a:moveTo>
                  <a:cubicBezTo>
                    <a:pt x="13522" y="13246"/>
                    <a:pt x="13731" y="13456"/>
                    <a:pt x="13731" y="13714"/>
                  </a:cubicBezTo>
                  <a:cubicBezTo>
                    <a:pt x="13731" y="13997"/>
                    <a:pt x="13500" y="14184"/>
                    <a:pt x="13259" y="14184"/>
                  </a:cubicBezTo>
                  <a:cubicBezTo>
                    <a:pt x="13145" y="14184"/>
                    <a:pt x="13028" y="14141"/>
                    <a:pt x="12933" y="14046"/>
                  </a:cubicBezTo>
                  <a:cubicBezTo>
                    <a:pt x="12637" y="13750"/>
                    <a:pt x="12846" y="13246"/>
                    <a:pt x="13263" y="13246"/>
                  </a:cubicBezTo>
                  <a:close/>
                  <a:moveTo>
                    <a:pt x="8563" y="14177"/>
                  </a:moveTo>
                  <a:cubicBezTo>
                    <a:pt x="8805" y="14177"/>
                    <a:pt x="9036" y="14364"/>
                    <a:pt x="9036" y="14647"/>
                  </a:cubicBezTo>
                  <a:cubicBezTo>
                    <a:pt x="9034" y="14905"/>
                    <a:pt x="8825" y="15115"/>
                    <a:pt x="8568" y="15115"/>
                  </a:cubicBezTo>
                  <a:cubicBezTo>
                    <a:pt x="8149" y="15115"/>
                    <a:pt x="7941" y="14611"/>
                    <a:pt x="8236" y="14315"/>
                  </a:cubicBezTo>
                  <a:cubicBezTo>
                    <a:pt x="8331" y="14220"/>
                    <a:pt x="8449" y="14177"/>
                    <a:pt x="8563" y="14177"/>
                  </a:cubicBezTo>
                  <a:close/>
                  <a:moveTo>
                    <a:pt x="8431" y="1"/>
                  </a:moveTo>
                  <a:cubicBezTo>
                    <a:pt x="8301" y="1"/>
                    <a:pt x="8170" y="5"/>
                    <a:pt x="8039" y="15"/>
                  </a:cubicBezTo>
                  <a:cubicBezTo>
                    <a:pt x="5698" y="181"/>
                    <a:pt x="3724" y="1822"/>
                    <a:pt x="3131" y="4093"/>
                  </a:cubicBezTo>
                  <a:cubicBezTo>
                    <a:pt x="1396" y="4144"/>
                    <a:pt x="0" y="5570"/>
                    <a:pt x="0" y="7316"/>
                  </a:cubicBezTo>
                  <a:cubicBezTo>
                    <a:pt x="0" y="9094"/>
                    <a:pt x="1448" y="10540"/>
                    <a:pt x="3226" y="10540"/>
                  </a:cubicBezTo>
                  <a:lnTo>
                    <a:pt x="5284" y="10540"/>
                  </a:lnTo>
                  <a:lnTo>
                    <a:pt x="5284" y="11816"/>
                  </a:lnTo>
                  <a:lnTo>
                    <a:pt x="4393" y="12710"/>
                  </a:lnTo>
                  <a:cubicBezTo>
                    <a:pt x="4224" y="12620"/>
                    <a:pt x="4041" y="12577"/>
                    <a:pt x="3860" y="12577"/>
                  </a:cubicBezTo>
                  <a:cubicBezTo>
                    <a:pt x="3510" y="12577"/>
                    <a:pt x="3166" y="12739"/>
                    <a:pt x="2945" y="13039"/>
                  </a:cubicBezTo>
                  <a:cubicBezTo>
                    <a:pt x="2611" y="13492"/>
                    <a:pt x="2659" y="14122"/>
                    <a:pt x="3056" y="14519"/>
                  </a:cubicBezTo>
                  <a:cubicBezTo>
                    <a:pt x="3277" y="14739"/>
                    <a:pt x="3569" y="14852"/>
                    <a:pt x="3862" y="14852"/>
                  </a:cubicBezTo>
                  <a:cubicBezTo>
                    <a:pt x="4098" y="14852"/>
                    <a:pt x="4335" y="14779"/>
                    <a:pt x="4537" y="14629"/>
                  </a:cubicBezTo>
                  <a:cubicBezTo>
                    <a:pt x="4990" y="14295"/>
                    <a:pt x="5129" y="13680"/>
                    <a:pt x="4866" y="13181"/>
                  </a:cubicBezTo>
                  <a:lnTo>
                    <a:pt x="5855" y="12191"/>
                  </a:lnTo>
                  <a:cubicBezTo>
                    <a:pt x="5917" y="12129"/>
                    <a:pt x="5953" y="12044"/>
                    <a:pt x="5953" y="11956"/>
                  </a:cubicBezTo>
                  <a:lnTo>
                    <a:pt x="5953" y="10540"/>
                  </a:lnTo>
                  <a:lnTo>
                    <a:pt x="8232" y="10540"/>
                  </a:lnTo>
                  <a:lnTo>
                    <a:pt x="8232" y="13559"/>
                  </a:lnTo>
                  <a:cubicBezTo>
                    <a:pt x="7694" y="13724"/>
                    <a:pt x="7359" y="14259"/>
                    <a:pt x="7442" y="14815"/>
                  </a:cubicBezTo>
                  <a:cubicBezTo>
                    <a:pt x="7526" y="15371"/>
                    <a:pt x="8005" y="15782"/>
                    <a:pt x="8568" y="15782"/>
                  </a:cubicBezTo>
                  <a:cubicBezTo>
                    <a:pt x="9131" y="15782"/>
                    <a:pt x="9608" y="15371"/>
                    <a:pt x="9692" y="14815"/>
                  </a:cubicBezTo>
                  <a:cubicBezTo>
                    <a:pt x="9775" y="14259"/>
                    <a:pt x="9440" y="13724"/>
                    <a:pt x="8902" y="13559"/>
                  </a:cubicBezTo>
                  <a:lnTo>
                    <a:pt x="8902" y="10540"/>
                  </a:lnTo>
                  <a:lnTo>
                    <a:pt x="11172" y="10540"/>
                  </a:lnTo>
                  <a:lnTo>
                    <a:pt x="11172" y="11956"/>
                  </a:lnTo>
                  <a:cubicBezTo>
                    <a:pt x="11172" y="12044"/>
                    <a:pt x="11207" y="12129"/>
                    <a:pt x="11269" y="12193"/>
                  </a:cubicBezTo>
                  <a:lnTo>
                    <a:pt x="12260" y="13183"/>
                  </a:lnTo>
                  <a:cubicBezTo>
                    <a:pt x="11995" y="13680"/>
                    <a:pt x="12136" y="14297"/>
                    <a:pt x="12589" y="14630"/>
                  </a:cubicBezTo>
                  <a:cubicBezTo>
                    <a:pt x="12791" y="14780"/>
                    <a:pt x="13028" y="14854"/>
                    <a:pt x="13264" y="14854"/>
                  </a:cubicBezTo>
                  <a:cubicBezTo>
                    <a:pt x="13557" y="14854"/>
                    <a:pt x="13849" y="14741"/>
                    <a:pt x="14070" y="14521"/>
                  </a:cubicBezTo>
                  <a:cubicBezTo>
                    <a:pt x="14467" y="14122"/>
                    <a:pt x="14515" y="13492"/>
                    <a:pt x="14181" y="13039"/>
                  </a:cubicBezTo>
                  <a:cubicBezTo>
                    <a:pt x="13959" y="12739"/>
                    <a:pt x="13616" y="12577"/>
                    <a:pt x="13265" y="12577"/>
                  </a:cubicBezTo>
                  <a:cubicBezTo>
                    <a:pt x="13085" y="12577"/>
                    <a:pt x="12902" y="12620"/>
                    <a:pt x="12733" y="12710"/>
                  </a:cubicBezTo>
                  <a:lnTo>
                    <a:pt x="11840" y="11816"/>
                  </a:lnTo>
                  <a:lnTo>
                    <a:pt x="11840" y="10540"/>
                  </a:lnTo>
                  <a:lnTo>
                    <a:pt x="14717" y="10540"/>
                  </a:lnTo>
                  <a:cubicBezTo>
                    <a:pt x="16044" y="10540"/>
                    <a:pt x="17124" y="9461"/>
                    <a:pt x="17124" y="8134"/>
                  </a:cubicBezTo>
                  <a:cubicBezTo>
                    <a:pt x="17127" y="7252"/>
                    <a:pt x="16643" y="6439"/>
                    <a:pt x="15866" y="6020"/>
                  </a:cubicBezTo>
                  <a:lnTo>
                    <a:pt x="15866" y="6020"/>
                  </a:lnTo>
                  <a:cubicBezTo>
                    <a:pt x="15876" y="5934"/>
                    <a:pt x="15881" y="5846"/>
                    <a:pt x="15881" y="5760"/>
                  </a:cubicBezTo>
                  <a:cubicBezTo>
                    <a:pt x="15881" y="4435"/>
                    <a:pt x="14803" y="3355"/>
                    <a:pt x="13477" y="3355"/>
                  </a:cubicBezTo>
                  <a:cubicBezTo>
                    <a:pt x="12619" y="1312"/>
                    <a:pt x="10621" y="1"/>
                    <a:pt x="8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6"/>
            <p:cNvSpPr/>
            <p:nvPr/>
          </p:nvSpPr>
          <p:spPr>
            <a:xfrm>
              <a:off x="7797250" y="2821725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382" y="0"/>
                  </a:moveTo>
                  <a:cubicBezTo>
                    <a:pt x="338" y="0"/>
                    <a:pt x="293" y="9"/>
                    <a:pt x="248" y="29"/>
                  </a:cubicBezTo>
                  <a:cubicBezTo>
                    <a:pt x="77" y="103"/>
                    <a:pt x="1" y="299"/>
                    <a:pt x="74" y="469"/>
                  </a:cubicBezTo>
                  <a:cubicBezTo>
                    <a:pt x="74" y="471"/>
                    <a:pt x="76" y="474"/>
                    <a:pt x="77" y="476"/>
                  </a:cubicBezTo>
                  <a:cubicBezTo>
                    <a:pt x="137" y="606"/>
                    <a:pt x="259" y="670"/>
                    <a:pt x="380" y="670"/>
                  </a:cubicBezTo>
                  <a:cubicBezTo>
                    <a:pt x="510" y="670"/>
                    <a:pt x="639" y="598"/>
                    <a:pt x="693" y="454"/>
                  </a:cubicBezTo>
                  <a:cubicBezTo>
                    <a:pt x="781" y="224"/>
                    <a:pt x="602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6"/>
            <p:cNvSpPr/>
            <p:nvPr/>
          </p:nvSpPr>
          <p:spPr>
            <a:xfrm>
              <a:off x="7938650" y="2865025"/>
              <a:ext cx="18175" cy="16725"/>
            </a:xfrm>
            <a:custGeom>
              <a:avLst/>
              <a:gdLst/>
              <a:ahLst/>
              <a:cxnLst/>
              <a:rect l="l" t="t" r="r" b="b"/>
              <a:pathLst>
                <a:path w="727" h="669" extrusionOk="0">
                  <a:moveTo>
                    <a:pt x="360" y="0"/>
                  </a:moveTo>
                  <a:cubicBezTo>
                    <a:pt x="200" y="0"/>
                    <a:pt x="62" y="113"/>
                    <a:pt x="31" y="268"/>
                  </a:cubicBezTo>
                  <a:cubicBezTo>
                    <a:pt x="0" y="425"/>
                    <a:pt x="84" y="582"/>
                    <a:pt x="231" y="643"/>
                  </a:cubicBezTo>
                  <a:cubicBezTo>
                    <a:pt x="272" y="660"/>
                    <a:pt x="316" y="668"/>
                    <a:pt x="359" y="668"/>
                  </a:cubicBezTo>
                  <a:cubicBezTo>
                    <a:pt x="468" y="668"/>
                    <a:pt x="574" y="615"/>
                    <a:pt x="638" y="520"/>
                  </a:cubicBezTo>
                  <a:cubicBezTo>
                    <a:pt x="726" y="388"/>
                    <a:pt x="708" y="211"/>
                    <a:pt x="596" y="98"/>
                  </a:cubicBezTo>
                  <a:cubicBezTo>
                    <a:pt x="533" y="36"/>
                    <a:pt x="4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3" name="Google Shape;3433;p116"/>
          <p:cNvGrpSpPr/>
          <p:nvPr/>
        </p:nvGrpSpPr>
        <p:grpSpPr>
          <a:xfrm>
            <a:off x="5953144" y="2469197"/>
            <a:ext cx="406372" cy="406419"/>
            <a:chOff x="3245475" y="4196450"/>
            <a:chExt cx="428075" cy="428125"/>
          </a:xfrm>
        </p:grpSpPr>
        <p:sp>
          <p:nvSpPr>
            <p:cNvPr id="3434" name="Google Shape;3434;p116"/>
            <p:cNvSpPr/>
            <p:nvPr/>
          </p:nvSpPr>
          <p:spPr>
            <a:xfrm>
              <a:off x="3449725" y="4482500"/>
              <a:ext cx="18150" cy="16750"/>
            </a:xfrm>
            <a:custGeom>
              <a:avLst/>
              <a:gdLst/>
              <a:ahLst/>
              <a:cxnLst/>
              <a:rect l="l" t="t" r="r" b="b"/>
              <a:pathLst>
                <a:path w="726" h="670" extrusionOk="0">
                  <a:moveTo>
                    <a:pt x="359" y="1"/>
                  </a:moveTo>
                  <a:cubicBezTo>
                    <a:pt x="199" y="1"/>
                    <a:pt x="63" y="112"/>
                    <a:pt x="32" y="269"/>
                  </a:cubicBezTo>
                  <a:cubicBezTo>
                    <a:pt x="1" y="426"/>
                    <a:pt x="84" y="582"/>
                    <a:pt x="231" y="644"/>
                  </a:cubicBezTo>
                  <a:cubicBezTo>
                    <a:pt x="273" y="661"/>
                    <a:pt x="317" y="669"/>
                    <a:pt x="359" y="669"/>
                  </a:cubicBezTo>
                  <a:cubicBezTo>
                    <a:pt x="468" y="669"/>
                    <a:pt x="574" y="616"/>
                    <a:pt x="637" y="521"/>
                  </a:cubicBezTo>
                  <a:cubicBezTo>
                    <a:pt x="726" y="389"/>
                    <a:pt x="708" y="210"/>
                    <a:pt x="596" y="99"/>
                  </a:cubicBezTo>
                  <a:cubicBezTo>
                    <a:pt x="532" y="35"/>
                    <a:pt x="447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6"/>
            <p:cNvSpPr/>
            <p:nvPr/>
          </p:nvSpPr>
          <p:spPr>
            <a:xfrm>
              <a:off x="3278925" y="4229998"/>
              <a:ext cx="361225" cy="242474"/>
            </a:xfrm>
            <a:custGeom>
              <a:avLst/>
              <a:gdLst/>
              <a:ahLst/>
              <a:cxnLst/>
              <a:rect l="l" t="t" r="r" b="b"/>
              <a:pathLst>
                <a:path w="14449" h="9699" extrusionOk="0">
                  <a:moveTo>
                    <a:pt x="8219" y="1668"/>
                  </a:moveTo>
                  <a:cubicBezTo>
                    <a:pt x="8334" y="1668"/>
                    <a:pt x="8452" y="1711"/>
                    <a:pt x="8547" y="1806"/>
                  </a:cubicBezTo>
                  <a:cubicBezTo>
                    <a:pt x="8842" y="2101"/>
                    <a:pt x="8634" y="2606"/>
                    <a:pt x="8217" y="2606"/>
                  </a:cubicBezTo>
                  <a:cubicBezTo>
                    <a:pt x="7958" y="2605"/>
                    <a:pt x="7747" y="2395"/>
                    <a:pt x="7747" y="2139"/>
                  </a:cubicBezTo>
                  <a:cubicBezTo>
                    <a:pt x="7747" y="1855"/>
                    <a:pt x="7978" y="1668"/>
                    <a:pt x="8219" y="1668"/>
                  </a:cubicBezTo>
                  <a:close/>
                  <a:moveTo>
                    <a:pt x="10563" y="3776"/>
                  </a:moveTo>
                  <a:cubicBezTo>
                    <a:pt x="10821" y="3776"/>
                    <a:pt x="11031" y="3986"/>
                    <a:pt x="11031" y="4244"/>
                  </a:cubicBezTo>
                  <a:cubicBezTo>
                    <a:pt x="11031" y="4526"/>
                    <a:pt x="10800" y="4713"/>
                    <a:pt x="10560" y="4713"/>
                  </a:cubicBezTo>
                  <a:cubicBezTo>
                    <a:pt x="10444" y="4713"/>
                    <a:pt x="10327" y="4670"/>
                    <a:pt x="10231" y="4575"/>
                  </a:cubicBezTo>
                  <a:cubicBezTo>
                    <a:pt x="9936" y="4280"/>
                    <a:pt x="10146" y="3776"/>
                    <a:pt x="10563" y="3776"/>
                  </a:cubicBezTo>
                  <a:close/>
                  <a:moveTo>
                    <a:pt x="4653" y="4861"/>
                  </a:moveTo>
                  <a:cubicBezTo>
                    <a:pt x="4768" y="4861"/>
                    <a:pt x="4885" y="4903"/>
                    <a:pt x="4981" y="4998"/>
                  </a:cubicBezTo>
                  <a:cubicBezTo>
                    <a:pt x="5275" y="5294"/>
                    <a:pt x="5066" y="5798"/>
                    <a:pt x="4649" y="5798"/>
                  </a:cubicBezTo>
                  <a:cubicBezTo>
                    <a:pt x="4390" y="5798"/>
                    <a:pt x="4181" y="5589"/>
                    <a:pt x="4181" y="5330"/>
                  </a:cubicBezTo>
                  <a:cubicBezTo>
                    <a:pt x="4181" y="5048"/>
                    <a:pt x="4412" y="4861"/>
                    <a:pt x="4653" y="4861"/>
                  </a:cubicBezTo>
                  <a:close/>
                  <a:moveTo>
                    <a:pt x="13779" y="669"/>
                  </a:moveTo>
                  <a:lnTo>
                    <a:pt x="13779" y="1803"/>
                  </a:lnTo>
                  <a:lnTo>
                    <a:pt x="12429" y="1803"/>
                  </a:lnTo>
                  <a:cubicBezTo>
                    <a:pt x="12427" y="1803"/>
                    <a:pt x="12424" y="1803"/>
                    <a:pt x="12421" y="1803"/>
                  </a:cubicBezTo>
                  <a:cubicBezTo>
                    <a:pt x="12237" y="1803"/>
                    <a:pt x="12088" y="1953"/>
                    <a:pt x="12088" y="2137"/>
                  </a:cubicBezTo>
                  <a:cubicBezTo>
                    <a:pt x="12088" y="2322"/>
                    <a:pt x="12237" y="2472"/>
                    <a:pt x="12421" y="2472"/>
                  </a:cubicBezTo>
                  <a:cubicBezTo>
                    <a:pt x="12424" y="2472"/>
                    <a:pt x="12427" y="2472"/>
                    <a:pt x="12429" y="2472"/>
                  </a:cubicBezTo>
                  <a:lnTo>
                    <a:pt x="13779" y="2472"/>
                  </a:lnTo>
                  <a:lnTo>
                    <a:pt x="13779" y="3910"/>
                  </a:lnTo>
                  <a:lnTo>
                    <a:pt x="11649" y="3910"/>
                  </a:lnTo>
                  <a:cubicBezTo>
                    <a:pt x="11501" y="3427"/>
                    <a:pt x="11056" y="3107"/>
                    <a:pt x="10564" y="3107"/>
                  </a:cubicBezTo>
                  <a:cubicBezTo>
                    <a:pt x="10508" y="3107"/>
                    <a:pt x="10451" y="3112"/>
                    <a:pt x="10394" y="3120"/>
                  </a:cubicBezTo>
                  <a:cubicBezTo>
                    <a:pt x="9836" y="3204"/>
                    <a:pt x="9426" y="3683"/>
                    <a:pt x="9426" y="4246"/>
                  </a:cubicBezTo>
                  <a:cubicBezTo>
                    <a:pt x="9426" y="4808"/>
                    <a:pt x="9836" y="5286"/>
                    <a:pt x="10394" y="5370"/>
                  </a:cubicBezTo>
                  <a:cubicBezTo>
                    <a:pt x="10451" y="5378"/>
                    <a:pt x="10508" y="5382"/>
                    <a:pt x="10564" y="5382"/>
                  </a:cubicBezTo>
                  <a:cubicBezTo>
                    <a:pt x="11056" y="5382"/>
                    <a:pt x="11501" y="5063"/>
                    <a:pt x="11649" y="4579"/>
                  </a:cubicBezTo>
                  <a:lnTo>
                    <a:pt x="13779" y="4579"/>
                  </a:lnTo>
                  <a:lnTo>
                    <a:pt x="13779" y="7418"/>
                  </a:lnTo>
                  <a:lnTo>
                    <a:pt x="12429" y="7418"/>
                  </a:lnTo>
                  <a:cubicBezTo>
                    <a:pt x="12427" y="7418"/>
                    <a:pt x="12424" y="7418"/>
                    <a:pt x="12421" y="7418"/>
                  </a:cubicBezTo>
                  <a:cubicBezTo>
                    <a:pt x="12237" y="7418"/>
                    <a:pt x="12088" y="7568"/>
                    <a:pt x="12088" y="7753"/>
                  </a:cubicBezTo>
                  <a:cubicBezTo>
                    <a:pt x="12088" y="7937"/>
                    <a:pt x="12237" y="8087"/>
                    <a:pt x="12421" y="8087"/>
                  </a:cubicBezTo>
                  <a:cubicBezTo>
                    <a:pt x="12424" y="8087"/>
                    <a:pt x="12427" y="8087"/>
                    <a:pt x="12429" y="8087"/>
                  </a:cubicBezTo>
                  <a:lnTo>
                    <a:pt x="13779" y="8087"/>
                  </a:lnTo>
                  <a:lnTo>
                    <a:pt x="13779" y="9031"/>
                  </a:lnTo>
                  <a:lnTo>
                    <a:pt x="670" y="9031"/>
                  </a:lnTo>
                  <a:lnTo>
                    <a:pt x="670" y="5664"/>
                  </a:lnTo>
                  <a:lnTo>
                    <a:pt x="3562" y="5664"/>
                  </a:lnTo>
                  <a:cubicBezTo>
                    <a:pt x="3711" y="6147"/>
                    <a:pt x="4157" y="6467"/>
                    <a:pt x="4649" y="6467"/>
                  </a:cubicBezTo>
                  <a:cubicBezTo>
                    <a:pt x="4705" y="6467"/>
                    <a:pt x="4762" y="6463"/>
                    <a:pt x="4819" y="6454"/>
                  </a:cubicBezTo>
                  <a:cubicBezTo>
                    <a:pt x="5375" y="6371"/>
                    <a:pt x="5786" y="5893"/>
                    <a:pt x="5786" y="5330"/>
                  </a:cubicBezTo>
                  <a:cubicBezTo>
                    <a:pt x="5786" y="4768"/>
                    <a:pt x="5375" y="4290"/>
                    <a:pt x="4819" y="4205"/>
                  </a:cubicBezTo>
                  <a:cubicBezTo>
                    <a:pt x="4762" y="4196"/>
                    <a:pt x="4706" y="4192"/>
                    <a:pt x="4650" y="4192"/>
                  </a:cubicBezTo>
                  <a:cubicBezTo>
                    <a:pt x="4157" y="4192"/>
                    <a:pt x="3711" y="4513"/>
                    <a:pt x="3562" y="4995"/>
                  </a:cubicBezTo>
                  <a:lnTo>
                    <a:pt x="670" y="4995"/>
                  </a:lnTo>
                  <a:lnTo>
                    <a:pt x="670" y="3086"/>
                  </a:lnTo>
                  <a:lnTo>
                    <a:pt x="4537" y="3086"/>
                  </a:lnTo>
                  <a:cubicBezTo>
                    <a:pt x="4627" y="3086"/>
                    <a:pt x="4713" y="3050"/>
                    <a:pt x="4775" y="2988"/>
                  </a:cubicBezTo>
                  <a:lnTo>
                    <a:pt x="5290" y="2472"/>
                  </a:lnTo>
                  <a:lnTo>
                    <a:pt x="7129" y="2472"/>
                  </a:lnTo>
                  <a:cubicBezTo>
                    <a:pt x="7277" y="2955"/>
                    <a:pt x="7724" y="3275"/>
                    <a:pt x="8216" y="3275"/>
                  </a:cubicBezTo>
                  <a:cubicBezTo>
                    <a:pt x="8272" y="3275"/>
                    <a:pt x="8328" y="3271"/>
                    <a:pt x="8385" y="3262"/>
                  </a:cubicBezTo>
                  <a:cubicBezTo>
                    <a:pt x="8942" y="3179"/>
                    <a:pt x="9352" y="2700"/>
                    <a:pt x="9352" y="2137"/>
                  </a:cubicBezTo>
                  <a:cubicBezTo>
                    <a:pt x="9352" y="1574"/>
                    <a:pt x="8942" y="1096"/>
                    <a:pt x="8385" y="1013"/>
                  </a:cubicBezTo>
                  <a:cubicBezTo>
                    <a:pt x="8328" y="1004"/>
                    <a:pt x="8272" y="1000"/>
                    <a:pt x="8216" y="1000"/>
                  </a:cubicBezTo>
                  <a:cubicBezTo>
                    <a:pt x="7724" y="1000"/>
                    <a:pt x="7277" y="1320"/>
                    <a:pt x="7129" y="1803"/>
                  </a:cubicBezTo>
                  <a:lnTo>
                    <a:pt x="5151" y="1803"/>
                  </a:lnTo>
                  <a:cubicBezTo>
                    <a:pt x="5063" y="1803"/>
                    <a:pt x="4978" y="1839"/>
                    <a:pt x="4914" y="1901"/>
                  </a:cubicBezTo>
                  <a:lnTo>
                    <a:pt x="4400" y="2417"/>
                  </a:lnTo>
                  <a:lnTo>
                    <a:pt x="670" y="2417"/>
                  </a:lnTo>
                  <a:lnTo>
                    <a:pt x="670" y="669"/>
                  </a:lnTo>
                  <a:close/>
                  <a:moveTo>
                    <a:pt x="335" y="0"/>
                  </a:moveTo>
                  <a:cubicBezTo>
                    <a:pt x="150" y="0"/>
                    <a:pt x="1" y="149"/>
                    <a:pt x="1" y="334"/>
                  </a:cubicBezTo>
                  <a:lnTo>
                    <a:pt x="1" y="9365"/>
                  </a:lnTo>
                  <a:cubicBezTo>
                    <a:pt x="1" y="9550"/>
                    <a:pt x="150" y="9698"/>
                    <a:pt x="335" y="9698"/>
                  </a:cubicBezTo>
                  <a:lnTo>
                    <a:pt x="14115" y="9698"/>
                  </a:lnTo>
                  <a:cubicBezTo>
                    <a:pt x="14299" y="9698"/>
                    <a:pt x="14448" y="9550"/>
                    <a:pt x="14448" y="9365"/>
                  </a:cubicBezTo>
                  <a:lnTo>
                    <a:pt x="14448" y="334"/>
                  </a:lnTo>
                  <a:cubicBezTo>
                    <a:pt x="14448" y="149"/>
                    <a:pt x="14299" y="0"/>
                    <a:pt x="14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116"/>
            <p:cNvSpPr/>
            <p:nvPr/>
          </p:nvSpPr>
          <p:spPr>
            <a:xfrm>
              <a:off x="3245475" y="4196450"/>
              <a:ext cx="428075" cy="428125"/>
            </a:xfrm>
            <a:custGeom>
              <a:avLst/>
              <a:gdLst/>
              <a:ahLst/>
              <a:cxnLst/>
              <a:rect l="l" t="t" r="r" b="b"/>
              <a:pathLst>
                <a:path w="17123" h="17125" extrusionOk="0">
                  <a:moveTo>
                    <a:pt x="15788" y="670"/>
                  </a:moveTo>
                  <a:cubicBezTo>
                    <a:pt x="16156" y="672"/>
                    <a:pt x="16455" y="969"/>
                    <a:pt x="16455" y="1339"/>
                  </a:cubicBezTo>
                  <a:lnTo>
                    <a:pt x="16455" y="11844"/>
                  </a:lnTo>
                  <a:cubicBezTo>
                    <a:pt x="16455" y="12213"/>
                    <a:pt x="16156" y="12511"/>
                    <a:pt x="15788" y="12513"/>
                  </a:cubicBezTo>
                  <a:lnTo>
                    <a:pt x="1339" y="12513"/>
                  </a:lnTo>
                  <a:cubicBezTo>
                    <a:pt x="969" y="12511"/>
                    <a:pt x="670" y="12213"/>
                    <a:pt x="670" y="11844"/>
                  </a:cubicBezTo>
                  <a:lnTo>
                    <a:pt x="670" y="1339"/>
                  </a:lnTo>
                  <a:cubicBezTo>
                    <a:pt x="670" y="969"/>
                    <a:pt x="969" y="672"/>
                    <a:pt x="1339" y="670"/>
                  </a:cubicBezTo>
                  <a:close/>
                  <a:moveTo>
                    <a:pt x="9800" y="13182"/>
                  </a:moveTo>
                  <a:lnTo>
                    <a:pt x="9800" y="14851"/>
                  </a:lnTo>
                  <a:lnTo>
                    <a:pt x="7258" y="14851"/>
                  </a:lnTo>
                  <a:lnTo>
                    <a:pt x="7258" y="13182"/>
                  </a:lnTo>
                  <a:close/>
                  <a:moveTo>
                    <a:pt x="10347" y="15520"/>
                  </a:moveTo>
                  <a:cubicBezTo>
                    <a:pt x="10921" y="15520"/>
                    <a:pt x="11423" y="15904"/>
                    <a:pt x="11574" y="16457"/>
                  </a:cubicBezTo>
                  <a:lnTo>
                    <a:pt x="5553" y="16457"/>
                  </a:lnTo>
                  <a:cubicBezTo>
                    <a:pt x="5704" y="15904"/>
                    <a:pt x="6206" y="15520"/>
                    <a:pt x="6780" y="15520"/>
                  </a:cubicBezTo>
                  <a:close/>
                  <a:moveTo>
                    <a:pt x="1339" y="1"/>
                  </a:moveTo>
                  <a:cubicBezTo>
                    <a:pt x="599" y="2"/>
                    <a:pt x="2" y="601"/>
                    <a:pt x="1" y="1339"/>
                  </a:cubicBezTo>
                  <a:lnTo>
                    <a:pt x="1" y="11844"/>
                  </a:lnTo>
                  <a:cubicBezTo>
                    <a:pt x="2" y="12582"/>
                    <a:pt x="599" y="13180"/>
                    <a:pt x="1339" y="13182"/>
                  </a:cubicBezTo>
                  <a:lnTo>
                    <a:pt x="6589" y="13182"/>
                  </a:lnTo>
                  <a:lnTo>
                    <a:pt x="6589" y="14860"/>
                  </a:lnTo>
                  <a:cubicBezTo>
                    <a:pt x="5597" y="14959"/>
                    <a:pt x="4840" y="15793"/>
                    <a:pt x="4840" y="16791"/>
                  </a:cubicBezTo>
                  <a:cubicBezTo>
                    <a:pt x="4838" y="16976"/>
                    <a:pt x="4989" y="17125"/>
                    <a:pt x="5174" y="17125"/>
                  </a:cubicBezTo>
                  <a:lnTo>
                    <a:pt x="11952" y="17125"/>
                  </a:lnTo>
                  <a:cubicBezTo>
                    <a:pt x="12136" y="17125"/>
                    <a:pt x="12285" y="16976"/>
                    <a:pt x="12285" y="16791"/>
                  </a:cubicBezTo>
                  <a:cubicBezTo>
                    <a:pt x="12284" y="15768"/>
                    <a:pt x="11490" y="14921"/>
                    <a:pt x="10469" y="14856"/>
                  </a:cubicBezTo>
                  <a:lnTo>
                    <a:pt x="10469" y="13182"/>
                  </a:lnTo>
                  <a:lnTo>
                    <a:pt x="15786" y="13182"/>
                  </a:lnTo>
                  <a:cubicBezTo>
                    <a:pt x="16524" y="13180"/>
                    <a:pt x="17123" y="12582"/>
                    <a:pt x="17123" y="11844"/>
                  </a:cubicBezTo>
                  <a:lnTo>
                    <a:pt x="17123" y="1339"/>
                  </a:lnTo>
                  <a:cubicBezTo>
                    <a:pt x="17123" y="601"/>
                    <a:pt x="16524" y="2"/>
                    <a:pt x="15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6"/>
            <p:cNvSpPr/>
            <p:nvPr/>
          </p:nvSpPr>
          <p:spPr>
            <a:xfrm>
              <a:off x="3320950" y="4415425"/>
              <a:ext cx="18175" cy="16750"/>
            </a:xfrm>
            <a:custGeom>
              <a:avLst/>
              <a:gdLst/>
              <a:ahLst/>
              <a:cxnLst/>
              <a:rect l="l" t="t" r="r" b="b"/>
              <a:pathLst>
                <a:path w="727" h="670" extrusionOk="0">
                  <a:moveTo>
                    <a:pt x="360" y="1"/>
                  </a:moveTo>
                  <a:cubicBezTo>
                    <a:pt x="200" y="1"/>
                    <a:pt x="62" y="114"/>
                    <a:pt x="31" y="269"/>
                  </a:cubicBezTo>
                  <a:cubicBezTo>
                    <a:pt x="0" y="426"/>
                    <a:pt x="83" y="583"/>
                    <a:pt x="231" y="644"/>
                  </a:cubicBezTo>
                  <a:cubicBezTo>
                    <a:pt x="273" y="661"/>
                    <a:pt x="317" y="670"/>
                    <a:pt x="360" y="670"/>
                  </a:cubicBezTo>
                  <a:cubicBezTo>
                    <a:pt x="469" y="670"/>
                    <a:pt x="575" y="616"/>
                    <a:pt x="638" y="521"/>
                  </a:cubicBezTo>
                  <a:cubicBezTo>
                    <a:pt x="726" y="389"/>
                    <a:pt x="708" y="212"/>
                    <a:pt x="596" y="99"/>
                  </a:cubicBezTo>
                  <a:cubicBezTo>
                    <a:pt x="533" y="37"/>
                    <a:pt x="44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6"/>
            <p:cNvSpPr/>
            <p:nvPr/>
          </p:nvSpPr>
          <p:spPr>
            <a:xfrm>
              <a:off x="3357700" y="4361125"/>
              <a:ext cx="156725" cy="71050"/>
            </a:xfrm>
            <a:custGeom>
              <a:avLst/>
              <a:gdLst/>
              <a:ahLst/>
              <a:cxnLst/>
              <a:rect l="l" t="t" r="r" b="b"/>
              <a:pathLst>
                <a:path w="6269" h="2842" extrusionOk="0">
                  <a:moveTo>
                    <a:pt x="4981" y="668"/>
                  </a:moveTo>
                  <a:cubicBezTo>
                    <a:pt x="5222" y="668"/>
                    <a:pt x="5454" y="855"/>
                    <a:pt x="5454" y="1137"/>
                  </a:cubicBezTo>
                  <a:cubicBezTo>
                    <a:pt x="5454" y="1396"/>
                    <a:pt x="5244" y="1605"/>
                    <a:pt x="4986" y="1605"/>
                  </a:cubicBezTo>
                  <a:cubicBezTo>
                    <a:pt x="4568" y="1605"/>
                    <a:pt x="4359" y="1101"/>
                    <a:pt x="4654" y="805"/>
                  </a:cubicBezTo>
                  <a:cubicBezTo>
                    <a:pt x="4749" y="710"/>
                    <a:pt x="4866" y="668"/>
                    <a:pt x="4981" y="668"/>
                  </a:cubicBezTo>
                  <a:close/>
                  <a:moveTo>
                    <a:pt x="4988" y="0"/>
                  </a:moveTo>
                  <a:cubicBezTo>
                    <a:pt x="4987" y="0"/>
                    <a:pt x="4987" y="0"/>
                    <a:pt x="4986" y="0"/>
                  </a:cubicBezTo>
                  <a:cubicBezTo>
                    <a:pt x="4985" y="0"/>
                    <a:pt x="4984" y="0"/>
                    <a:pt x="4983" y="0"/>
                  </a:cubicBezTo>
                  <a:cubicBezTo>
                    <a:pt x="4127" y="0"/>
                    <a:pt x="3579" y="912"/>
                    <a:pt x="3981" y="1669"/>
                  </a:cubicBezTo>
                  <a:lnTo>
                    <a:pt x="3477" y="2173"/>
                  </a:lnTo>
                  <a:lnTo>
                    <a:pt x="328" y="2173"/>
                  </a:lnTo>
                  <a:cubicBezTo>
                    <a:pt x="146" y="2178"/>
                    <a:pt x="1" y="2325"/>
                    <a:pt x="1" y="2507"/>
                  </a:cubicBezTo>
                  <a:cubicBezTo>
                    <a:pt x="1" y="2688"/>
                    <a:pt x="146" y="2837"/>
                    <a:pt x="328" y="2842"/>
                  </a:cubicBezTo>
                  <a:lnTo>
                    <a:pt x="3616" y="2842"/>
                  </a:lnTo>
                  <a:cubicBezTo>
                    <a:pt x="3705" y="2842"/>
                    <a:pt x="3790" y="2806"/>
                    <a:pt x="3852" y="2744"/>
                  </a:cubicBezTo>
                  <a:lnTo>
                    <a:pt x="4454" y="2142"/>
                  </a:lnTo>
                  <a:cubicBezTo>
                    <a:pt x="4625" y="2232"/>
                    <a:pt x="4807" y="2274"/>
                    <a:pt x="4985" y="2274"/>
                  </a:cubicBezTo>
                  <a:cubicBezTo>
                    <a:pt x="5486" y="2274"/>
                    <a:pt x="5958" y="1940"/>
                    <a:pt x="6090" y="1410"/>
                  </a:cubicBezTo>
                  <a:cubicBezTo>
                    <a:pt x="6268" y="695"/>
                    <a:pt x="5726" y="0"/>
                    <a:pt x="4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6"/>
            <p:cNvSpPr/>
            <p:nvPr/>
          </p:nvSpPr>
          <p:spPr>
            <a:xfrm>
              <a:off x="3541725" y="4415425"/>
              <a:ext cx="18125" cy="16750"/>
            </a:xfrm>
            <a:custGeom>
              <a:avLst/>
              <a:gdLst/>
              <a:ahLst/>
              <a:cxnLst/>
              <a:rect l="l" t="t" r="r" b="b"/>
              <a:pathLst>
                <a:path w="725" h="670" extrusionOk="0">
                  <a:moveTo>
                    <a:pt x="358" y="1"/>
                  </a:moveTo>
                  <a:cubicBezTo>
                    <a:pt x="198" y="1"/>
                    <a:pt x="62" y="114"/>
                    <a:pt x="31" y="269"/>
                  </a:cubicBezTo>
                  <a:cubicBezTo>
                    <a:pt x="0" y="426"/>
                    <a:pt x="84" y="583"/>
                    <a:pt x="231" y="644"/>
                  </a:cubicBezTo>
                  <a:cubicBezTo>
                    <a:pt x="272" y="661"/>
                    <a:pt x="316" y="669"/>
                    <a:pt x="359" y="669"/>
                  </a:cubicBezTo>
                  <a:cubicBezTo>
                    <a:pt x="468" y="669"/>
                    <a:pt x="573" y="616"/>
                    <a:pt x="637" y="521"/>
                  </a:cubicBezTo>
                  <a:cubicBezTo>
                    <a:pt x="725" y="389"/>
                    <a:pt x="707" y="212"/>
                    <a:pt x="596" y="99"/>
                  </a:cubicBezTo>
                  <a:cubicBezTo>
                    <a:pt x="532" y="37"/>
                    <a:pt x="447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9" name="Google Shape;3399;p116"/>
          <p:cNvSpPr txBox="1"/>
          <p:nvPr/>
        </p:nvSpPr>
        <p:spPr>
          <a:xfrm>
            <a:off x="4695690" y="958151"/>
            <a:ext cx="1239489" cy="41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CONNECTED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DEVICES</a:t>
            </a:r>
            <a:endParaRPr sz="1100" dirty="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3272-C931-04BD-DCC2-63C21AE660D7}"/>
              </a:ext>
            </a:extLst>
          </p:cNvPr>
          <p:cNvSpPr txBox="1"/>
          <p:nvPr/>
        </p:nvSpPr>
        <p:spPr>
          <a:xfrm>
            <a:off x="7500054" y="968790"/>
            <a:ext cx="1921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ACTIVE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OBJECTS</a:t>
            </a:r>
          </a:p>
        </p:txBody>
      </p:sp>
      <p:sp>
        <p:nvSpPr>
          <p:cNvPr id="3400" name="Google Shape;3400;p116"/>
          <p:cNvSpPr txBox="1"/>
          <p:nvPr/>
        </p:nvSpPr>
        <p:spPr>
          <a:xfrm>
            <a:off x="4705382" y="2790443"/>
            <a:ext cx="1284640" cy="38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COLLECTED DATA</a:t>
            </a:r>
            <a:endParaRPr sz="1100" dirty="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3398" name="Google Shape;3398;p116"/>
          <p:cNvSpPr txBox="1"/>
          <p:nvPr/>
        </p:nvSpPr>
        <p:spPr>
          <a:xfrm>
            <a:off x="7689888" y="3046866"/>
            <a:ext cx="1367772" cy="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VALUABLE INFORMATION</a:t>
            </a:r>
            <a:endParaRPr sz="1100" dirty="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INTRODUÇÃO</a:t>
            </a:r>
            <a:endParaRPr dirty="0"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720000" y="1076324"/>
            <a:ext cx="4636354" cy="3503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>
                    <a:lumMod val="10000"/>
                  </a:schemeClr>
                </a:solidFill>
              </a:rPr>
              <a:t>    A IoT (Internet of Things), consiste num conjunto de vários tipos de software e de hardware que comunicam entre si, tendo o número de dispositivos aumentado, significativamente, nos últimos anos. Com a IoT é feito o tratamento de dados de sensores, como por exemplo, por sensores de luz, CO2, de presença, entre outros. Dependendo da informação dos sensores, o sistema pode causar a realização de uma ação, desde ativar motores, a notificar o administrador do sistema.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481" name="Google Shape;481;p5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483" name="Google Shape;483;p5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5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5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497" name="Google Shape;497;p5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59"/>
          <p:cNvSpPr/>
          <p:nvPr/>
        </p:nvSpPr>
        <p:spPr>
          <a:xfrm>
            <a:off x="8608899" y="3741518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59"/>
          <p:cNvSpPr/>
          <p:nvPr/>
        </p:nvSpPr>
        <p:spPr>
          <a:xfrm>
            <a:off x="8642936" y="386196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lataforma IoT: Entenda como as aplicações de Internet das Coisas podem  revolucionar o modo de viver - Instituto Atlântico">
            <a:extLst>
              <a:ext uri="{FF2B5EF4-FFF2-40B4-BE49-F238E27FC236}">
                <a16:creationId xmlns:a16="http://schemas.microsoft.com/office/drawing/2014/main" id="{23249E0F-3112-E8F8-EF68-56AE1E61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79" y="1331795"/>
            <a:ext cx="3328478" cy="2106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8" name="Google Shape;768;p66"/>
          <p:cNvGrpSpPr/>
          <p:nvPr/>
        </p:nvGrpSpPr>
        <p:grpSpPr>
          <a:xfrm rot="-9711655">
            <a:off x="5481723" y="136494"/>
            <a:ext cx="755355" cy="677811"/>
            <a:chOff x="2956625" y="695323"/>
            <a:chExt cx="1049357" cy="993667"/>
          </a:xfrm>
        </p:grpSpPr>
        <p:sp>
          <p:nvSpPr>
            <p:cNvPr id="769" name="Google Shape;769;p66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66"/>
          <p:cNvGrpSpPr/>
          <p:nvPr/>
        </p:nvGrpSpPr>
        <p:grpSpPr>
          <a:xfrm>
            <a:off x="6067350" y="130838"/>
            <a:ext cx="479279" cy="482022"/>
            <a:chOff x="7193640" y="535000"/>
            <a:chExt cx="1450362" cy="1447410"/>
          </a:xfrm>
        </p:grpSpPr>
        <p:sp>
          <p:nvSpPr>
            <p:cNvPr id="759" name="Google Shape;759;p66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1"/>
          <p:cNvSpPr txBox="1">
            <a:spLocks noGrp="1"/>
          </p:cNvSpPr>
          <p:nvPr>
            <p:ph type="title" idx="6"/>
          </p:nvPr>
        </p:nvSpPr>
        <p:spPr>
          <a:xfrm>
            <a:off x="547521" y="51695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pt-BR" sz="1800" dirty="0"/>
              <a:t>Sistemas Opertivos para IoTMas o que significa um sistema operacional com foco na Internet das Coisas?</a:t>
            </a:r>
          </a:p>
        </p:txBody>
      </p:sp>
      <p:grpSp>
        <p:nvGrpSpPr>
          <p:cNvPr id="1056" name="Google Shape;1056;p71"/>
          <p:cNvGrpSpPr/>
          <p:nvPr/>
        </p:nvGrpSpPr>
        <p:grpSpPr>
          <a:xfrm rot="10800000">
            <a:off x="-151416" y="963200"/>
            <a:ext cx="968928" cy="218950"/>
            <a:chOff x="2297800" y="638425"/>
            <a:chExt cx="758100" cy="218950"/>
          </a:xfrm>
        </p:grpSpPr>
        <p:sp>
          <p:nvSpPr>
            <p:cNvPr id="1057" name="Google Shape;1057;p71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1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71"/>
          <p:cNvGrpSpPr/>
          <p:nvPr/>
        </p:nvGrpSpPr>
        <p:grpSpPr>
          <a:xfrm>
            <a:off x="8291609" y="4020475"/>
            <a:ext cx="968928" cy="218950"/>
            <a:chOff x="2297800" y="638425"/>
            <a:chExt cx="758100" cy="218950"/>
          </a:xfrm>
        </p:grpSpPr>
        <p:sp>
          <p:nvSpPr>
            <p:cNvPr id="1060" name="Google Shape;1060;p71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1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71"/>
          <p:cNvSpPr/>
          <p:nvPr/>
        </p:nvSpPr>
        <p:spPr>
          <a:xfrm>
            <a:off x="8368089" y="3188213"/>
            <a:ext cx="408637" cy="40863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71"/>
          <p:cNvSpPr/>
          <p:nvPr/>
        </p:nvSpPr>
        <p:spPr>
          <a:xfrm>
            <a:off x="8134951" y="2955076"/>
            <a:ext cx="233140" cy="233140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71"/>
          <p:cNvSpPr/>
          <p:nvPr/>
        </p:nvSpPr>
        <p:spPr>
          <a:xfrm>
            <a:off x="1658726" y="3966801"/>
            <a:ext cx="233140" cy="233140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C1870-B187-0E45-04BB-9AED9FE0657F}"/>
              </a:ext>
            </a:extLst>
          </p:cNvPr>
          <p:cNvSpPr txBox="1"/>
          <p:nvPr/>
        </p:nvSpPr>
        <p:spPr>
          <a:xfrm>
            <a:off x="1196897" y="1355879"/>
            <a:ext cx="6162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Basicamente significa um sistema operacional com baixo footprint (consumo de CPU, RAM e flash) e com boas opções de conectividade, principalmente sem fio. Melhor ainda se ele for modular, escalável, seguro e capaz de gerenciar eficientemente o consumo de energia.</a:t>
            </a:r>
            <a:endParaRPr lang="pt-PT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>
            <a:spLocks noGrp="1"/>
          </p:cNvSpPr>
          <p:nvPr>
            <p:ph type="title"/>
          </p:nvPr>
        </p:nvSpPr>
        <p:spPr>
          <a:xfrm>
            <a:off x="503109" y="493277"/>
            <a:ext cx="827368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1.2</a:t>
            </a:r>
            <a:r>
              <a:rPr lang="en" sz="2800" dirty="0"/>
              <a:t> </a:t>
            </a:r>
            <a:r>
              <a:rPr lang="pt-BR" sz="2400" b="1" dirty="0">
                <a:solidFill>
                  <a:schemeClr val="tx2"/>
                </a:solidFill>
                <a:effectLst/>
                <a:latin typeface="Days One" panose="020B0604020202020204" charset="0"/>
                <a:ea typeface="Times New Roman" panose="02020603050405020304" pitchFamily="18" charset="0"/>
              </a:rPr>
              <a:t>O PAPEL DOS SISTEMAS OPERACIONAIS</a:t>
            </a:r>
            <a:endParaRPr sz="2800" dirty="0">
              <a:solidFill>
                <a:schemeClr val="tx2"/>
              </a:solidFill>
              <a:latin typeface="Days One" panose="020B0604020202020204" charset="0"/>
            </a:endParaRPr>
          </a:p>
        </p:txBody>
      </p:sp>
      <p:sp>
        <p:nvSpPr>
          <p:cNvPr id="710" name="Google Shape;710;p65"/>
          <p:cNvSpPr txBox="1">
            <a:spLocks noGrp="1"/>
          </p:cNvSpPr>
          <p:nvPr>
            <p:ph type="body" idx="1"/>
          </p:nvPr>
        </p:nvSpPr>
        <p:spPr>
          <a:xfrm>
            <a:off x="615794" y="932916"/>
            <a:ext cx="5424542" cy="3096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2860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pt-BR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ervem como a base para a conectividade, processamento de dados e execução de aplicativos em dispositivos IoT.</a:t>
            </a:r>
          </a:p>
          <a:p>
            <a:pPr marL="241300" indent="-228600">
              <a:spcBef>
                <a:spcPts val="1600"/>
              </a:spcBef>
              <a:buClr>
                <a:schemeClr val="accent4"/>
              </a:buClr>
              <a:buSzPts val="1600"/>
            </a:pPr>
            <a:r>
              <a:rPr lang="pt-BR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timizam o uso eficiente de memória, poder de processamento e energia, pois são projetados para ambientes com recursos limitados.</a:t>
            </a:r>
          </a:p>
          <a:p>
            <a:pPr marL="241300" lvl="0" indent="-22860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endParaRPr lang="en" sz="1800" dirty="0">
              <a:solidFill>
                <a:schemeClr val="l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711" name="Google Shape;711;p65"/>
          <p:cNvGrpSpPr/>
          <p:nvPr/>
        </p:nvGrpSpPr>
        <p:grpSpPr>
          <a:xfrm>
            <a:off x="6376876" y="2012838"/>
            <a:ext cx="2052018" cy="1943116"/>
            <a:chOff x="2956625" y="695323"/>
            <a:chExt cx="1049357" cy="993667"/>
          </a:xfrm>
        </p:grpSpPr>
        <p:sp>
          <p:nvSpPr>
            <p:cNvPr id="712" name="Google Shape;712;p65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5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5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5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5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5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5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5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5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65"/>
          <p:cNvGrpSpPr/>
          <p:nvPr/>
        </p:nvGrpSpPr>
        <p:grpSpPr>
          <a:xfrm rot="5400000">
            <a:off x="7990306" y="4257989"/>
            <a:ext cx="166385" cy="701016"/>
            <a:chOff x="8668080" y="2328029"/>
            <a:chExt cx="127488" cy="537136"/>
          </a:xfrm>
        </p:grpSpPr>
        <p:sp>
          <p:nvSpPr>
            <p:cNvPr id="729" name="Google Shape;729;p65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5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5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5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5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5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5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5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5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5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5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5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1" name="Google Shape;741;p65"/>
          <p:cNvCxnSpPr/>
          <p:nvPr/>
        </p:nvCxnSpPr>
        <p:spPr>
          <a:xfrm rot="10800000">
            <a:off x="737450" y="4612975"/>
            <a:ext cx="6753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2" name="Google Shape;742;p65"/>
          <p:cNvGrpSpPr/>
          <p:nvPr/>
        </p:nvGrpSpPr>
        <p:grpSpPr>
          <a:xfrm>
            <a:off x="7234974" y="1844047"/>
            <a:ext cx="198233" cy="168803"/>
            <a:chOff x="3080599" y="534997"/>
            <a:chExt cx="198233" cy="168803"/>
          </a:xfrm>
        </p:grpSpPr>
        <p:sp>
          <p:nvSpPr>
            <p:cNvPr id="743" name="Google Shape;743;p65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65"/>
          <p:cNvGrpSpPr/>
          <p:nvPr/>
        </p:nvGrpSpPr>
        <p:grpSpPr>
          <a:xfrm>
            <a:off x="8054217" y="2319399"/>
            <a:ext cx="200951" cy="162552"/>
            <a:chOff x="5095817" y="961574"/>
            <a:chExt cx="200951" cy="162552"/>
          </a:xfrm>
        </p:grpSpPr>
        <p:sp>
          <p:nvSpPr>
            <p:cNvPr id="747" name="Google Shape;747;p65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5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5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65"/>
          <p:cNvSpPr/>
          <p:nvPr/>
        </p:nvSpPr>
        <p:spPr>
          <a:xfrm>
            <a:off x="398671" y="40267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65"/>
          <p:cNvGrpSpPr/>
          <p:nvPr/>
        </p:nvGrpSpPr>
        <p:grpSpPr>
          <a:xfrm>
            <a:off x="88081" y="3292812"/>
            <a:ext cx="310599" cy="294704"/>
            <a:chOff x="2327131" y="3148937"/>
            <a:chExt cx="310599" cy="294704"/>
          </a:xfrm>
        </p:grpSpPr>
        <p:sp>
          <p:nvSpPr>
            <p:cNvPr id="752" name="Google Shape;752;p65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5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B53A-DA6D-E21A-E1EC-58FEC25B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E745-EA18-32D1-DFA7-63A7FEA7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199" y="1170304"/>
            <a:ext cx="7509601" cy="3134066"/>
          </a:xfrm>
        </p:spPr>
        <p:txBody>
          <a:bodyPr/>
          <a:lstStyle/>
          <a:p>
            <a:pPr marL="241300" lvl="0" indent="-22860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pt-BR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ncorporam mecanismos de segurança robustos para proteger dados confidenciais transmitidos pela rede IoT.</a:t>
            </a:r>
          </a:p>
          <a:p>
            <a:pPr marL="241300" indent="-228600">
              <a:spcBef>
                <a:spcPts val="1600"/>
              </a:spcBef>
              <a:buClr>
                <a:schemeClr val="accent4"/>
              </a:buClr>
              <a:buSzPts val="1600"/>
            </a:pP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Facilitam o gerenciamento e coordenação de dispositivos</a:t>
            </a:r>
            <a:r>
              <a:rPr lang="pt-BR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coleta de dados e o controle remoto, promovendo a integração e interoperabilidade no ecossistema IoT.</a:t>
            </a:r>
          </a:p>
          <a:p>
            <a:pPr marL="241300" lvl="0" indent="-22860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endParaRPr lang="en" dirty="0">
              <a:solidFill>
                <a:schemeClr val="l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52400" indent="0">
              <a:buNone/>
            </a:pPr>
            <a:endParaRPr lang="pt-P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13EF-5B7A-D7B3-0009-857D6E8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1.2 EVOLUÇÃO DOS SISTEMAS OPERACIONAIS(SO) IoT </a:t>
            </a:r>
            <a:endParaRPr lang="pt-PT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253C-996A-5202-C5D7-995DA06B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7474"/>
            <a:ext cx="7448640" cy="365408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início, os sistemas operacionais para IoT concentravam-se principalmente em funcionalidades básicas, oferecendo recursos mínimos e capacidades limitadas. </a:t>
            </a:r>
            <a:r>
              <a:rPr lang="pt-BR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entanto, à medida que o ecossistema IoT se expandiu e os dispositivos se tornaram mais sofisticados, a procura por sistemas operativos avançados cresceu exponencialmente.</a:t>
            </a:r>
            <a:endParaRPr lang="en-US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Marcos significativos incluem o surgimento de sistemas operacionais leves projetados para dispositivos com recursos limitados. </a:t>
            </a:r>
            <a:r>
              <a:rPr lang="pt-BR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Esses sistemas operacionais otimizaram a utilização da memória e da capacidade de processamento, garantindo conectividade e protocolos de comunicação eficientes.</a:t>
            </a:r>
            <a:endParaRPr lang="en-US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35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FA5C-D928-3F54-D6A1-48CB5522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/>
              <a:t>1.2.1 CARATERISTICAS DOS SO </a:t>
            </a:r>
            <a:r>
              <a:rPr lang="pt-PT" sz="2400" dirty="0" err="1"/>
              <a:t>IoT</a:t>
            </a:r>
            <a:endParaRPr lang="pt-PT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CD2C-6891-D089-D0C2-1418CC8F5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Uma característica importante são</a:t>
            </a:r>
            <a:r>
              <a:rPr lang="pt-BR" sz="200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pt-BR" sz="2000" i="1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os recursos em tempo real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. </a:t>
            </a:r>
            <a:r>
              <a:rPr lang="pt-BR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 sistemas operacionais IoT oferecem resposta em tempo real e mecanismos orientados a eventos, garantindo comunicação rápida e sincronizada entre dispositivos. 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Isso permite a execução confiável e eficiente de aplicativos e tarefas críticas urgentes.</a:t>
            </a: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Outro aspecto crucial é a gestão eficiente das </a:t>
            </a:r>
            <a:r>
              <a:rPr lang="pt-BR" sz="200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restrições</a:t>
            </a:r>
            <a:r>
              <a:rPr lang="pt-BR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de recursos . os dispositivos IoT operam dentro dos recursos limitados como memoria restrita e processadores de baixo consumo, então otimiza-se o utilização dos recursos garantido desempenho ideal e minimizado. </a:t>
            </a: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2400" indent="0">
              <a:buNone/>
            </a:pPr>
            <a:endParaRPr lang="pt-P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614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1529</Words>
  <Application>Microsoft Office PowerPoint</Application>
  <PresentationFormat>On-screen Show (16:9)</PresentationFormat>
  <Paragraphs>122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Courier New</vt:lpstr>
      <vt:lpstr>Söhne</vt:lpstr>
      <vt:lpstr>Arial</vt:lpstr>
      <vt:lpstr>Days One</vt:lpstr>
      <vt:lpstr>Roboto Condensed Light</vt:lpstr>
      <vt:lpstr>Times New Roman</vt:lpstr>
      <vt:lpstr>Poppins</vt:lpstr>
      <vt:lpstr>Lato</vt:lpstr>
      <vt:lpstr>Bebas Neue</vt:lpstr>
      <vt:lpstr>Aptos</vt:lpstr>
      <vt:lpstr>Internet of Things XL by Slidesgo</vt:lpstr>
      <vt:lpstr>Tema: Internet Of Things (IoT)</vt:lpstr>
      <vt:lpstr>A Internet das Coisas (IoT) e seu sistema operacional</vt:lpstr>
      <vt:lpstr>A Internet das Coisas (IoT) e seu sistema operacional</vt:lpstr>
      <vt:lpstr>1.1 INTRODUÇÃO</vt:lpstr>
      <vt:lpstr>Sistemas Opertivos para IoTMas o que significa um sistema operacional com foco na Internet das Coisas?</vt:lpstr>
      <vt:lpstr>1.2 O PAPEL DOS SISTEMAS OPERACIONAIS</vt:lpstr>
      <vt:lpstr>CONT.</vt:lpstr>
      <vt:lpstr>1.2 EVOLUÇÃO DOS SISTEMAS OPERACIONAIS(SO) IoT </vt:lpstr>
      <vt:lpstr>1.2.1 CARATERISTICAS DOS SO IoT</vt:lpstr>
      <vt:lpstr>CONT</vt:lpstr>
      <vt:lpstr>DESEVOLVIMENTO</vt:lpstr>
      <vt:lpstr>2.1 Desafios Específicos na Adaptação de Sistemas Operacionais para IoT</vt:lpstr>
      <vt:lpstr>IOT: DESAFIOS</vt:lpstr>
      <vt:lpstr>IOT: DESAFIOS</vt:lpstr>
      <vt:lpstr>2.2 Componentes do ecossistema do sistema operacional</vt:lpstr>
      <vt:lpstr>2.3 PRINCIPAIS SO IoT</vt:lpstr>
      <vt:lpstr>CONT.</vt:lpstr>
      <vt:lpstr>2.4 Tendências Futuras em SO IoT </vt:lpstr>
      <vt:lpstr>CONT.</vt:lpstr>
      <vt:lpstr>CONCLUSÃO</vt:lpstr>
      <vt:lpstr>CONCLUSÃO</vt:lpstr>
      <vt:lpstr>REFERÊNCIAS BIBLIOGRÁFICAS</vt:lpstr>
      <vt:lpstr>—PERSPECTIVA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Internet Of Things (IoT)</dc:title>
  <cp:lastModifiedBy>Karen Flora Sabão</cp:lastModifiedBy>
  <cp:revision>8</cp:revision>
  <dcterms:modified xsi:type="dcterms:W3CDTF">2024-02-29T06:45:56Z</dcterms:modified>
</cp:coreProperties>
</file>