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DA147-2769-4232-BA80-67E9F6B27035}" v="21" dt="2021-02-06T17:59:5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6B9F-06C6-4BCE-B133-40825886B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4DA70-B03A-4F67-B30D-8DC1C842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B111-2DFA-4371-B429-6917AAB7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99AA-AA0A-476D-B196-74535CD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5F32-0B96-430D-B9EA-A39E44B9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4016-4D07-4B37-ACF7-93C5928C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BFEA4-A3FE-4CBF-B0D8-3EA1DB2D1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58C4-1374-45B0-B0C2-0232E3F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E2BB-27C8-4832-B0CE-C07CF8C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54E5-FF23-4843-AE57-C2A3A79F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9B224-8983-4AE4-8107-9B846B828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F5C60-5C9B-4CA5-89CD-F6D59B48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65D6-13A3-4FD0-98FE-89C06D54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6978-1B7E-49C1-9AEB-196E27BC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F2B3-92D3-46FD-BD71-BF0D278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D083-7B06-4008-B016-7ECF7F55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67BE-6A21-4EDC-9E13-1885FAA6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ABB8-A621-4439-8964-FF192B6D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8203-DAAB-4FF8-8828-E388F9F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D001-0AA7-4545-9557-BB616E02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B716-6A9A-4385-B405-2D8F6912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9FEB-C3EC-4BD5-9606-839A007D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8959-152B-4A9D-A1AD-818310AB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4769-1711-4678-B410-AC99439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C46A-B5A8-4F7B-8DCC-588DC965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0FB5-6CFA-499C-ABCE-B0C5C725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A4CE-F96F-43F7-BA28-73E8E9648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0F08-1287-42CB-9E6B-3506D003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76F2D-807D-4E38-B681-1B9B1CD6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9260-0F1A-46D8-994A-BD78784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A6146-FD2F-4036-B055-126A83F3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426-CD39-45F1-AB7A-62011A10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737D-91E1-4AE1-9CA7-AEC0FF40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309A-D0E8-4A33-BBE2-5DA81CA3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2A9DB-2949-47A4-AF1E-DB962DB8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0D608-307A-4C3D-973F-0C833925A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36CCB-9318-4F6B-88AC-F401EB15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9642E-BC55-41E5-AAB5-F55B2445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358AE-DD96-4FB3-BC35-EDE52D53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9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932F-8079-4D9C-BB85-2648A08F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284E0-AF44-4BF8-AAA4-BE47C8A1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A331-C2C1-43F1-92B0-ABF88DC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6B811-7383-46ED-9D5C-A6DBBCB8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9A1A6-47DE-41A9-8971-70F07BC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73E56-3D5B-4B3F-A871-B6626E19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11E18-8BC4-483C-8C46-A313B183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9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ACEB-C62B-4611-8519-52ABF026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5EAD-5776-40D9-8BAF-DC0B605E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B47A-1325-488D-8B66-4345CF333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4F76-4E7F-4DCB-A2C3-9D009FF1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93659-F18D-4DF5-8267-31B5036D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2403-983E-4434-9172-B053ADA1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4DD0-C408-44A0-91EE-DEF10C98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A7A04-F2AD-4B72-8F79-E7E42F91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4014D-C52A-4478-85F0-B708445AC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3083-26CD-45A8-B63C-AE546E3D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AFDA6-B7FB-4249-BB38-84F08394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26DD-FB6D-4AA8-8D7F-71B064EB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E8E10-E857-4E7B-9008-4D549AB3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E6B9-4730-49F1-A5F1-2E695F68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2829-E9D7-48AA-B66D-5CFD46C15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71C9-8248-4E3C-9A98-58F711DE81E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F4B1-48AC-4C3A-82B5-93DB8A20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6E08-9C6D-45EF-9BA2-5A5B072F1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662C-1F7E-4100-A784-F4210E75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528642-C703-4514-968C-8A50432D2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447" y="788806"/>
            <a:ext cx="5849665" cy="2334538"/>
          </a:xfrm>
        </p:spPr>
        <p:txBody>
          <a:bodyPr>
            <a:prstTxWarp prst="textPlain">
              <a:avLst>
                <a:gd name="adj" fmla="val 49052"/>
              </a:avLst>
            </a:prstTxWarp>
            <a:normAutofit/>
          </a:bodyPr>
          <a:lstStyle/>
          <a:p>
            <a:r>
              <a:rPr lang="en-US" sz="360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The</a:t>
            </a:r>
            <a:r>
              <a:rPr lang="en-US" sz="36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latin typeface="Baskerville Old Face" panose="02020602080505020303" pitchFamily="18" charset="0"/>
              </a:rPr>
              <a:t>Power</a:t>
            </a:r>
            <a:r>
              <a:rPr lang="en-US" sz="36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skerville Old Face" panose="02020602080505020303" pitchFamily="18" charset="0"/>
              </a:rPr>
              <a:t>of:</a:t>
            </a:r>
            <a:endParaRPr lang="en-US" sz="36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52611E-B2D6-4141-B9BD-8043976A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19" y="3811807"/>
            <a:ext cx="6104493" cy="272522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8F91248-AE5F-4BE5-AFA9-905DF391D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887" y="-42124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9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0C971E-30F1-4AF9-BBB8-E52B33BF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217684"/>
            <a:ext cx="7644809" cy="62325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79EDC6-B904-4167-B121-CB824FB28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46" y="499176"/>
            <a:ext cx="4689311" cy="349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60D810B5-3699-465B-B919-DB0661431B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1"/>
          <a:stretch/>
        </p:blipFill>
        <p:spPr>
          <a:xfrm>
            <a:off x="7430983" y="4141666"/>
            <a:ext cx="4162069" cy="249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25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D26D64F-2ABF-4D24-AE06-157D5C206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4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4EB1E86-3C97-447D-9EC1-766937EA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84" y="304792"/>
            <a:ext cx="4657943" cy="2696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3B72D70-0BDB-46AA-BECC-9476370B7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13" y="299250"/>
            <a:ext cx="4677340" cy="27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636D77B-B6FD-4C89-AA47-4383876A7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21" y="3429000"/>
            <a:ext cx="4547106" cy="2696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CDDA14FB-DDBF-41F3-A8EB-FB6EA03AF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04" y="3426228"/>
            <a:ext cx="4580357" cy="27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907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447EE04-F1A2-4646-B6AB-F7858EE74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68" y="754912"/>
            <a:ext cx="8413463" cy="557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88F89-AE94-47E7-A298-F94F325B3882}"/>
              </a:ext>
            </a:extLst>
          </p:cNvPr>
          <p:cNvSpPr txBox="1"/>
          <p:nvPr/>
        </p:nvSpPr>
        <p:spPr>
          <a:xfrm>
            <a:off x="3280880" y="0"/>
            <a:ext cx="563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Number of burials per decade</a:t>
            </a:r>
          </a:p>
        </p:txBody>
      </p:sp>
    </p:spTree>
    <p:extLst>
      <p:ext uri="{BB962C8B-B14F-4D97-AF65-F5344CB8AC3E}">
        <p14:creationId xmlns:p14="http://schemas.microsoft.com/office/powerpoint/2010/main" val="65831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690BE-62F0-4010-9B9B-DBFA5F1675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25" y="271130"/>
            <a:ext cx="8420986" cy="631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grass, tree, outdoor, sky&#10;&#10;Description automatically generated">
            <a:extLst>
              <a:ext uri="{FF2B5EF4-FFF2-40B4-BE49-F238E27FC236}">
                <a16:creationId xmlns:a16="http://schemas.microsoft.com/office/drawing/2014/main" id="{DDD02551-A1F3-451F-96A2-FF5CF03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9" y="2120530"/>
            <a:ext cx="2957710" cy="4466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picture containing tree, ground, grass, outdoor&#10;&#10;Description automatically generated">
            <a:extLst>
              <a:ext uri="{FF2B5EF4-FFF2-40B4-BE49-F238E27FC236}">
                <a16:creationId xmlns:a16="http://schemas.microsoft.com/office/drawing/2014/main" id="{7D969A51-DC0A-42F5-B2F0-090D0A32D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40" y="0"/>
            <a:ext cx="5165060" cy="290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8C30CE-2200-44FF-887E-FB340D2F8F74}"/>
              </a:ext>
            </a:extLst>
          </p:cNvPr>
          <p:cNvSpPr txBox="1"/>
          <p:nvPr/>
        </p:nvSpPr>
        <p:spPr>
          <a:xfrm>
            <a:off x="3432139" y="2784040"/>
            <a:ext cx="6298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65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Pearson</dc:creator>
  <cp:lastModifiedBy>Tim Pearson</cp:lastModifiedBy>
  <cp:revision>1</cp:revision>
  <dcterms:created xsi:type="dcterms:W3CDTF">2021-02-06T16:53:05Z</dcterms:created>
  <dcterms:modified xsi:type="dcterms:W3CDTF">2021-02-06T18:13:32Z</dcterms:modified>
</cp:coreProperties>
</file>