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A83FF-5884-7337-404C-2D4D7454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2309E-257A-1288-38F5-0E410C033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16240-EA3E-BA8A-F790-DB1A7EE4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6A21F-3BDC-F8CF-670D-A28B3E86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34182-FDDA-1025-2792-779C2667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1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92A8C-5B19-DE39-4F21-B22AC612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81384-1DC0-8D7C-78D2-E254072CA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47557-C836-89E1-DCC1-414F3A7B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DBCC2-2B3F-D66D-1036-F8DFC180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E1F33-8698-456B-DECB-F210CD2B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FB352-F6E0-3B37-B7AB-6A9DCEDC9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6A701A-9FD4-8744-CE24-FC0F77D39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0F379-AD3C-D4BC-67AC-73A7D3A8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696EF-4BDB-6F46-608D-A9429A3A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48FB6-72C4-9B87-2523-E1963ACE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4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798A8-19D5-C178-81A0-1AFDBA97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A4C4-412B-F01A-4996-3A97024A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A376-F42E-F279-F1CE-47E2821F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60078-2A39-EC9F-AF63-D400316F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F4952-4958-29E7-CF64-D29B3DAC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2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41117-9A66-2B96-7EA5-9457BFBE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85CB3-1D72-EC4A-A8E9-47D9AF5F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735D2-3C83-39FA-C1E6-930ABE13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B2480-6E57-B572-0595-44F6EF56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40FD-E664-5CBE-AE6F-9190AAF9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3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95E64-1EA4-81D8-F3F9-0DD1EB0F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5B602-BC8E-1765-1CD0-677564676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F35FE-12DA-C15C-F5FF-EEEB376D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EB89A-F5B0-D6D3-1493-ED350AC9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85456-8FC1-CC7C-3E2D-4490A75E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894AA-2043-5FF0-F111-E044386D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7789-5F27-A7C4-54DE-652B3209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D028-0C1C-FE1E-4042-B61AFBF6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0EC2E-E6F1-ED9E-9870-E4474805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044491-E0CE-7222-057D-D202A9114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EC255-5163-FF35-95D5-E42839ED2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E2B41-D9B8-2828-AC21-CCEAC988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5FF1BE-BEC6-D29A-95CD-D0BA1A3B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8C3E27-BF77-F7EC-7FA3-4011B4B4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7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2B5B-CE0A-221A-095F-2AE78A58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A66A7-10AF-CB89-2AA4-FCEA455D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CD5FC-5E0B-D6D4-658C-53BD3E23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074848-2FDF-2352-1789-C73BDCB8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5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D29D0-FB04-213B-1F58-4DBEC36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E78753-2B1B-DC1C-32B8-D106B582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A3089-B5BE-993C-60FF-2B69C021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4494-B880-BBCF-8E35-FDE00D13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4B3D4-ABCE-3E55-AC14-BBF2037A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5C2C7-52B9-24AF-86D5-AB243794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2A2E7-D831-7748-B5D3-D2EF089D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1520A-FA3D-0ADE-A937-8DD68A9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967F6-940D-B5AE-44FD-C5E9B129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4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68B9E-E36B-7EE0-FD94-84B3CC2A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65B985-D86E-E9C8-83BE-D598E6C7F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550DD-7719-DF36-F49F-34F879AB5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D2226-E97E-DA6A-DA2B-66FB6C75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D12B8-40B0-8002-D181-9443F783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7BFFA-8F4B-8924-18F7-849B77B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DBF9-D8C0-3A62-D6CF-976B0D60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2304E-2A46-D8A6-E4DC-527BA25E2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4D1A0-88FB-EB5C-8AD6-593D0CD19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4258-E17A-43FC-8C4F-B612EC9342A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642C2-055B-A603-EBEC-1BAAA5918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92824-E70B-DA98-7F63-878F0BFBF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144C-4A2C-4E92-AADB-BEB31F6C7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02F253-E967-F618-57B0-BA9C6832A1D8}"/>
              </a:ext>
            </a:extLst>
          </p:cNvPr>
          <p:cNvSpPr/>
          <p:nvPr/>
        </p:nvSpPr>
        <p:spPr>
          <a:xfrm>
            <a:off x="3716322" y="4710418"/>
            <a:ext cx="1359016" cy="77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9E48CC31-BEE8-BB6A-1530-DB1CDA8ADA9D}"/>
              </a:ext>
            </a:extLst>
          </p:cNvPr>
          <p:cNvSpPr/>
          <p:nvPr/>
        </p:nvSpPr>
        <p:spPr>
          <a:xfrm>
            <a:off x="5601049" y="1669409"/>
            <a:ext cx="989901" cy="110734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F6A79-4D63-B0A8-5071-562A5E954D33}"/>
              </a:ext>
            </a:extLst>
          </p:cNvPr>
          <p:cNvSpPr/>
          <p:nvPr/>
        </p:nvSpPr>
        <p:spPr>
          <a:xfrm>
            <a:off x="2098645" y="4699234"/>
            <a:ext cx="1359016" cy="77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3F7A42-6CFB-6DCC-0B5A-640CA121FFB2}"/>
              </a:ext>
            </a:extLst>
          </p:cNvPr>
          <p:cNvSpPr/>
          <p:nvPr/>
        </p:nvSpPr>
        <p:spPr>
          <a:xfrm>
            <a:off x="5333999" y="4710418"/>
            <a:ext cx="1359016" cy="77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0836BF-01C4-C868-6E92-FDD1A11B30CB}"/>
              </a:ext>
            </a:extLst>
          </p:cNvPr>
          <p:cNvSpPr/>
          <p:nvPr/>
        </p:nvSpPr>
        <p:spPr>
          <a:xfrm>
            <a:off x="6951676" y="4699234"/>
            <a:ext cx="1359016" cy="77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32B4C6-C1FA-220B-9E36-0977CC6F47EB}"/>
              </a:ext>
            </a:extLst>
          </p:cNvPr>
          <p:cNvSpPr/>
          <p:nvPr/>
        </p:nvSpPr>
        <p:spPr>
          <a:xfrm>
            <a:off x="8569353" y="4699234"/>
            <a:ext cx="1359016" cy="77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11E148-4FF0-6E2C-63B3-73510E2DA4F5}"/>
              </a:ext>
            </a:extLst>
          </p:cNvPr>
          <p:cNvCxnSpPr/>
          <p:nvPr/>
        </p:nvCxnSpPr>
        <p:spPr>
          <a:xfrm flipV="1">
            <a:off x="2613166" y="2889310"/>
            <a:ext cx="2555846" cy="168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A72AA6-03DA-7860-4785-3979FA718A66}"/>
              </a:ext>
            </a:extLst>
          </p:cNvPr>
          <p:cNvCxnSpPr>
            <a:cxnSpLocks/>
          </p:cNvCxnSpPr>
          <p:nvPr/>
        </p:nvCxnSpPr>
        <p:spPr>
          <a:xfrm flipV="1">
            <a:off x="4395830" y="3024231"/>
            <a:ext cx="1277923" cy="155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FB9046-1D37-4BB5-A064-7CF0C592F815}"/>
              </a:ext>
            </a:extLst>
          </p:cNvPr>
          <p:cNvCxnSpPr>
            <a:cxnSpLocks/>
          </p:cNvCxnSpPr>
          <p:nvPr/>
        </p:nvCxnSpPr>
        <p:spPr>
          <a:xfrm flipV="1">
            <a:off x="6013507" y="3145872"/>
            <a:ext cx="0" cy="1429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60657D-4E0B-E4C5-21C9-EE6671A9A73A}"/>
              </a:ext>
            </a:extLst>
          </p:cNvPr>
          <p:cNvCxnSpPr>
            <a:cxnSpLocks/>
          </p:cNvCxnSpPr>
          <p:nvPr/>
        </p:nvCxnSpPr>
        <p:spPr>
          <a:xfrm flipH="1" flipV="1">
            <a:off x="6518249" y="3024231"/>
            <a:ext cx="1112935" cy="155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0D3B81-3FC5-66BA-1D92-7E86F2E30DE3}"/>
              </a:ext>
            </a:extLst>
          </p:cNvPr>
          <p:cNvCxnSpPr>
            <a:cxnSpLocks/>
          </p:cNvCxnSpPr>
          <p:nvPr/>
        </p:nvCxnSpPr>
        <p:spPr>
          <a:xfrm flipH="1" flipV="1">
            <a:off x="6951676" y="2900494"/>
            <a:ext cx="2297184" cy="1675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1B5335-68BB-1D08-723F-1634B68FF73A}"/>
              </a:ext>
            </a:extLst>
          </p:cNvPr>
          <p:cNvSpPr/>
          <p:nvPr/>
        </p:nvSpPr>
        <p:spPr>
          <a:xfrm>
            <a:off x="451606" y="447413"/>
            <a:ext cx="739631" cy="2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83C5619F-B532-8C1D-F5CC-F3B049FB4683}"/>
              </a:ext>
            </a:extLst>
          </p:cNvPr>
          <p:cNvSpPr/>
          <p:nvPr/>
        </p:nvSpPr>
        <p:spPr>
          <a:xfrm>
            <a:off x="1888921" y="369116"/>
            <a:ext cx="971726" cy="43902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9C9CD6-6AB3-05BB-70FB-D1041829624A}"/>
              </a:ext>
            </a:extLst>
          </p:cNvPr>
          <p:cNvCxnSpPr/>
          <p:nvPr/>
        </p:nvCxnSpPr>
        <p:spPr>
          <a:xfrm>
            <a:off x="1350628" y="588627"/>
            <a:ext cx="335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6AF55-E5B6-856E-2584-AF6E783E85A7}"/>
              </a:ext>
            </a:extLst>
          </p:cNvPr>
          <p:cNvSpPr/>
          <p:nvPr/>
        </p:nvSpPr>
        <p:spPr>
          <a:xfrm>
            <a:off x="451606" y="1054215"/>
            <a:ext cx="739631" cy="2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A6B73FCC-573F-FB5E-F944-9CB2D0FC1E44}"/>
              </a:ext>
            </a:extLst>
          </p:cNvPr>
          <p:cNvSpPr/>
          <p:nvPr/>
        </p:nvSpPr>
        <p:spPr>
          <a:xfrm>
            <a:off x="1888921" y="975918"/>
            <a:ext cx="971726" cy="43902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0F77DC-E60F-C475-1F91-B81BDE0D6E6B}"/>
              </a:ext>
            </a:extLst>
          </p:cNvPr>
          <p:cNvCxnSpPr>
            <a:cxnSpLocks/>
          </p:cNvCxnSpPr>
          <p:nvPr/>
        </p:nvCxnSpPr>
        <p:spPr>
          <a:xfrm flipH="1">
            <a:off x="1350628" y="1195429"/>
            <a:ext cx="335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2ABA4C-B106-1B77-4ABD-C9E138CE6905}"/>
              </a:ext>
            </a:extLst>
          </p:cNvPr>
          <p:cNvSpPr txBox="1"/>
          <p:nvPr/>
        </p:nvSpPr>
        <p:spPr>
          <a:xfrm>
            <a:off x="3063381" y="430417"/>
            <a:ext cx="372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음식점 정보</a:t>
            </a:r>
            <a:r>
              <a:rPr lang="en-US" altLang="ko-KR" sz="1100" dirty="0"/>
              <a:t>(</a:t>
            </a:r>
            <a:r>
              <a:rPr lang="ko-KR" altLang="en-US" sz="1100" dirty="0"/>
              <a:t>가게 이름</a:t>
            </a:r>
            <a:r>
              <a:rPr lang="en-US" altLang="ko-KR" sz="1100" dirty="0"/>
              <a:t>/</a:t>
            </a:r>
            <a:r>
              <a:rPr lang="ko-KR" altLang="en-US" sz="1100" dirty="0"/>
              <a:t>메뉴</a:t>
            </a:r>
            <a:r>
              <a:rPr lang="en-US" altLang="ko-KR" sz="1100" dirty="0"/>
              <a:t>/</a:t>
            </a:r>
            <a:r>
              <a:rPr lang="ko-KR" altLang="en-US" sz="1100" dirty="0"/>
              <a:t>위치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57805-221D-1F4D-1B31-39FA3BE22B59}"/>
              </a:ext>
            </a:extLst>
          </p:cNvPr>
          <p:cNvSpPr txBox="1"/>
          <p:nvPr/>
        </p:nvSpPr>
        <p:spPr>
          <a:xfrm>
            <a:off x="3063381" y="975918"/>
            <a:ext cx="372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음식점 정보</a:t>
            </a:r>
            <a:r>
              <a:rPr lang="en-US" altLang="ko-KR" sz="1100" dirty="0"/>
              <a:t>(</a:t>
            </a:r>
            <a:r>
              <a:rPr lang="ko-KR" altLang="en-US" sz="1100" dirty="0"/>
              <a:t>가게 이름</a:t>
            </a:r>
            <a:r>
              <a:rPr lang="en-US" altLang="ko-KR" sz="1100" dirty="0"/>
              <a:t>/</a:t>
            </a:r>
            <a:r>
              <a:rPr lang="ko-KR" altLang="en-US" sz="1100" dirty="0"/>
              <a:t>메뉴</a:t>
            </a:r>
            <a:r>
              <a:rPr lang="en-US" altLang="ko-KR" sz="1100" dirty="0"/>
              <a:t>/</a:t>
            </a:r>
            <a:r>
              <a:rPr lang="ko-KR" altLang="en-US" sz="1100" dirty="0"/>
              <a:t>위치</a:t>
            </a:r>
            <a:r>
              <a:rPr lang="en-US" altLang="ko-KR" sz="1100" dirty="0"/>
              <a:t>) </a:t>
            </a:r>
            <a:r>
              <a:rPr lang="ko-KR" altLang="en-US" sz="1100" dirty="0"/>
              <a:t>공유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DDD7A7-7710-2C78-167E-B0C925E454B0}"/>
              </a:ext>
            </a:extLst>
          </p:cNvPr>
          <p:cNvSpPr txBox="1"/>
          <p:nvPr/>
        </p:nvSpPr>
        <p:spPr>
          <a:xfrm>
            <a:off x="8100268" y="299612"/>
            <a:ext cx="3721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대분류</a:t>
            </a:r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장소</a:t>
            </a:r>
            <a:r>
              <a:rPr lang="en-US" altLang="ko-KR" sz="1100" dirty="0"/>
              <a:t>: </a:t>
            </a:r>
            <a:r>
              <a:rPr lang="ko-KR" altLang="en-US" sz="1100" dirty="0"/>
              <a:t>서울</a:t>
            </a:r>
            <a:r>
              <a:rPr lang="en-US" altLang="ko-KR" sz="1100" dirty="0"/>
              <a:t>, </a:t>
            </a:r>
            <a:r>
              <a:rPr lang="ko-KR" altLang="en-US" sz="1100" dirty="0"/>
              <a:t>경기</a:t>
            </a:r>
            <a:r>
              <a:rPr lang="en-US" altLang="ko-KR" sz="1100" dirty="0"/>
              <a:t>, </a:t>
            </a:r>
            <a:r>
              <a:rPr lang="ko-KR" altLang="en-US" sz="1100" dirty="0"/>
              <a:t>강원</a:t>
            </a:r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큰 음식 범주</a:t>
            </a:r>
            <a:r>
              <a:rPr lang="en-US" altLang="ko-KR" sz="1100" dirty="0"/>
              <a:t>(</a:t>
            </a:r>
            <a:r>
              <a:rPr lang="ko-KR" altLang="en-US" sz="1100" dirty="0"/>
              <a:t>한식</a:t>
            </a:r>
            <a:r>
              <a:rPr lang="en-US" altLang="ko-KR" sz="1100" dirty="0"/>
              <a:t>/</a:t>
            </a:r>
            <a:r>
              <a:rPr lang="ko-KR" altLang="en-US" sz="1100" dirty="0"/>
              <a:t>중식</a:t>
            </a:r>
            <a:r>
              <a:rPr lang="en-US" altLang="ko-KR" sz="1100" dirty="0"/>
              <a:t>/</a:t>
            </a:r>
            <a:r>
              <a:rPr lang="ko-KR" altLang="en-US" sz="1100" dirty="0"/>
              <a:t>일식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ko-KR" altLang="en-US" sz="1100" dirty="0"/>
              <a:t>검색 시</a:t>
            </a:r>
            <a:endParaRPr lang="en-US" altLang="ko-KR" sz="1100" dirty="0"/>
          </a:p>
          <a:p>
            <a:r>
              <a:rPr lang="ko-KR" altLang="en-US" sz="1100" dirty="0"/>
              <a:t>대분류를 통해서 검색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음식점 정보</a:t>
            </a:r>
            <a:r>
              <a:rPr lang="en-US" altLang="ko-KR" sz="1100" dirty="0"/>
              <a:t>(</a:t>
            </a:r>
            <a:r>
              <a:rPr lang="ko-KR" altLang="en-US" sz="1100" dirty="0"/>
              <a:t>가게 이름</a:t>
            </a:r>
            <a:r>
              <a:rPr lang="en-US" altLang="ko-KR" sz="1100" dirty="0"/>
              <a:t>/</a:t>
            </a:r>
            <a:r>
              <a:rPr lang="ko-KR" altLang="en-US" sz="1100" dirty="0"/>
              <a:t>메뉴</a:t>
            </a:r>
            <a:r>
              <a:rPr lang="en-US" altLang="ko-KR" sz="1100" dirty="0"/>
              <a:t>/</a:t>
            </a:r>
            <a:r>
              <a:rPr lang="ko-KR" altLang="en-US" sz="1100" dirty="0"/>
              <a:t>위치</a:t>
            </a:r>
            <a:r>
              <a:rPr lang="en-US" altLang="ko-KR" sz="1100" dirty="0"/>
              <a:t>),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338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유진</dc:creator>
  <cp:lastModifiedBy>이 유진</cp:lastModifiedBy>
  <cp:revision>10</cp:revision>
  <dcterms:created xsi:type="dcterms:W3CDTF">2022-10-01T17:09:50Z</dcterms:created>
  <dcterms:modified xsi:type="dcterms:W3CDTF">2022-10-01T17:48:02Z</dcterms:modified>
</cp:coreProperties>
</file>