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CE6-9C1B-9426-CC18-9CD1AA4E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9A4BA-2953-B815-743B-C90C78FB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41CE-79E1-9895-2266-FA1E746F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8126-0F1B-DC60-FEB4-513C4C9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6613-CF8B-49C3-34B0-EAAE9FBC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1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E9F4-FF54-286F-62F8-C3241583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A10E-F3AE-48D4-1EB0-D9C24A2E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4121-9C75-A01D-A8DB-2844C7D8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B214-D16E-5A9E-CC9F-0E135E0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CA6F-6E67-0914-8E5F-19DBB95D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586CB-FB8A-F768-2204-DE8DE1D7C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A4E63-6C8A-2D29-3F06-BFEB2892F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CBB3-22AA-9BA1-FB60-1ABBE515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7B30-DDED-BAE9-CCAA-8172C1EA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9A35-A003-869D-849C-D3489088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33D7-479C-6916-997B-38771616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1325-4EA4-A845-4426-ABE06D4D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56D9-1867-811C-9E39-FD09C893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8B40-5389-12A9-C11B-D6A02190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3AC4-9838-0A06-19B2-8D4363E3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C3A1-0CBF-2383-4F39-D0A9BFB3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3A849-CA77-4B44-AED2-01B1EB54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B4B8-857B-9979-483B-1B720C4E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B42-FAA3-8563-9E45-1F36BBF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F319-8885-BC02-1D2D-60C11131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E66A-D832-D551-9415-CC895940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E610-2BF6-80BB-ACBC-A7A367E40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21A5B-B500-9022-1AF4-5955E0A81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39ABF-AA1C-6284-7403-E771CB53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676D-E17B-9D60-328A-80327F30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46405-AFC7-81E1-5E6A-6C6CA19F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56E-AA67-DAEC-DA2D-148C9EF3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2B46D-EF2C-5742-9E29-6BD21E689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35B44-B0DC-C0C5-08F0-88E1A59E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E659-2323-C376-D2D9-B1D03A3E4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4E5FE-000A-B64F-D7DC-1C3D59D5A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890F-2303-B8D7-AEF8-3C64058A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0A58B-9CA4-5B40-6C15-84B90E82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E8BF9-B2EA-E474-537E-D8824155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1734-3FEC-E124-2CE4-EEDB60E3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EB5AF-D915-EC17-33E2-D54FEA5F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FC6FA-A24D-19BB-14B7-5A8EE7AE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C2906-19E5-3FBF-BE51-E41A96CF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06D5F-736D-D021-4461-DADD6D4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8B33-97AC-626F-53B6-1DAF473A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7060A-2350-41FA-B095-1682332F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7E98-E5A5-DC82-A276-87FF07BB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0DD1-3899-CF07-65C4-CAF2135F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40A0-34B4-A8DA-0629-ADF501EE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ED8E-95B8-B1AE-6D37-458F3544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92FD-2A8A-56D0-AC3B-17A28AA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03237-8F4F-314A-2DBC-205A35AC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8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F050-1DF5-E0A9-FB2A-80C935B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39EB7-D397-97FF-296C-81FF18872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EF09A-DC03-B7CF-AFB1-ACE1EE04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AE39D-1252-F08F-BBA3-044B18F3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0CAA-7655-F12D-B1BA-6A33743B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1D89-F4D9-545D-4F84-84F3F650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9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4039E-C6AD-2F04-B771-10450D80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C396E-F4D1-644F-D130-7A742B89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19C7-1FA5-4D10-D661-686DED2F2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BDB8C-9DCE-4034-98BD-FAFE620A75B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9765-313B-8B3F-6D15-74591191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B552-68D0-FCFB-6126-D93D43003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BC35E-419A-400B-B4E0-DDFD9DBF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49CA3-9657-A7F8-13DA-0D9E78BEFAB5}"/>
              </a:ext>
            </a:extLst>
          </p:cNvPr>
          <p:cNvSpPr txBox="1"/>
          <p:nvPr/>
        </p:nvSpPr>
        <p:spPr>
          <a:xfrm>
            <a:off x="3047189" y="3244334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GitLab Issue</a:t>
            </a:r>
          </a:p>
        </p:txBody>
      </p:sp>
      <p:pic>
        <p:nvPicPr>
          <p:cNvPr id="1026" name="Picture 2" descr="Gitlab, logo, logos icon - Free download on Iconfinder">
            <a:extLst>
              <a:ext uri="{FF2B5EF4-FFF2-40B4-BE49-F238E27FC236}">
                <a16:creationId xmlns:a16="http://schemas.microsoft.com/office/drawing/2014/main" id="{31B6B10E-76FE-1963-90E8-99FDA58F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33" y="1152728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1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D7F5496C-A469-C197-982E-DBF3961A2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0" y="231722"/>
            <a:ext cx="11819106" cy="5538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CE9172-B0E9-87D2-D1E1-66CA353C221D}"/>
              </a:ext>
            </a:extLst>
          </p:cNvPr>
          <p:cNvSpPr txBox="1"/>
          <p:nvPr/>
        </p:nvSpPr>
        <p:spPr>
          <a:xfrm>
            <a:off x="0" y="5770244"/>
            <a:ext cx="10017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If anyone Facing Above Issue, please run below commands in Gitlab runner server	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chmod</a:t>
            </a:r>
            <a:r>
              <a:rPr lang="en-IN" dirty="0"/>
              <a:t> 666 /var/run/</a:t>
            </a:r>
            <a:r>
              <a:rPr lang="en-IN" dirty="0" err="1"/>
              <a:t>docker.sock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systemctl</a:t>
            </a:r>
            <a:r>
              <a:rPr lang="en-IN" dirty="0"/>
              <a:t> restart docker</a:t>
            </a:r>
          </a:p>
        </p:txBody>
      </p:sp>
    </p:spTree>
    <p:extLst>
      <p:ext uri="{BB962C8B-B14F-4D97-AF65-F5344CB8AC3E}">
        <p14:creationId xmlns:p14="http://schemas.microsoft.com/office/powerpoint/2010/main" val="342078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270965A-12B3-16C7-0043-5477A9416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1" y="412513"/>
            <a:ext cx="10287000" cy="402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C8F0B-0ABB-A89D-BD5A-C0E2C74BA9FD}"/>
              </a:ext>
            </a:extLst>
          </p:cNvPr>
          <p:cNvSpPr txBox="1"/>
          <p:nvPr/>
        </p:nvSpPr>
        <p:spPr>
          <a:xfrm>
            <a:off x="265077" y="5053678"/>
            <a:ext cx="11417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 already scheduled cronjob in Gitlab runner Server, Everyday Nite at 11.30 </a:t>
            </a:r>
            <a:r>
              <a:rPr lang="en-IN" dirty="0" err="1"/>
              <a:t>Spaceclear</a:t>
            </a:r>
            <a:r>
              <a:rPr lang="en-IN" dirty="0"/>
              <a:t> script is running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37590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7E725E-69C9-E91E-3C69-6F17B26C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24" y="1617628"/>
            <a:ext cx="7953375" cy="255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F4455-EFD6-43F7-E72D-D9DECC39A69C}"/>
              </a:ext>
            </a:extLst>
          </p:cNvPr>
          <p:cNvSpPr txBox="1"/>
          <p:nvPr/>
        </p:nvSpPr>
        <p:spPr>
          <a:xfrm>
            <a:off x="3048811" y="149071"/>
            <a:ext cx="4490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</a:t>
            </a:r>
            <a:r>
              <a:rPr lang="en-IN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bashscript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0194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Ashok Tippana</dc:creator>
  <cp:lastModifiedBy>Ashok Tippana</cp:lastModifiedBy>
  <cp:revision>1</cp:revision>
  <dcterms:created xsi:type="dcterms:W3CDTF">2024-09-17T09:12:02Z</dcterms:created>
  <dcterms:modified xsi:type="dcterms:W3CDTF">2024-09-17T09:31:49Z</dcterms:modified>
</cp:coreProperties>
</file>