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3" r:id="rId33"/>
    <p:sldId id="292" r:id="rId34"/>
    <p:sldId id="287" r:id="rId35"/>
    <p:sldId id="288" r:id="rId36"/>
    <p:sldId id="289" r:id="rId37"/>
    <p:sldId id="290" r:id="rId38"/>
    <p:sldId id="291"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516A6A-DD44-B945-A6F3-697E6E1560AB}">
          <p14:sldIdLst>
            <p14:sldId id="256"/>
          </p14:sldIdLst>
        </p14:section>
        <p14:section name="Technical Requirements" id="{D9A9A392-CD35-164A-AC52-06BF33A992DD}">
          <p14:sldIdLst>
            <p14:sldId id="260"/>
            <p14:sldId id="257"/>
            <p14:sldId id="258"/>
            <p14:sldId id="259"/>
            <p14:sldId id="261"/>
            <p14:sldId id="262"/>
            <p14:sldId id="263"/>
            <p14:sldId id="264"/>
            <p14:sldId id="265"/>
            <p14:sldId id="266"/>
            <p14:sldId id="267"/>
            <p14:sldId id="268"/>
            <p14:sldId id="269"/>
            <p14:sldId id="270"/>
          </p14:sldIdLst>
        </p14:section>
        <p14:section name="Business Requirements" id="{E3BBF93E-A812-BC41-9C86-BA82F4BE3B47}">
          <p14:sldIdLst>
            <p14:sldId id="273"/>
            <p14:sldId id="271"/>
            <p14:sldId id="272"/>
            <p14:sldId id="274"/>
            <p14:sldId id="275"/>
            <p14:sldId id="276"/>
            <p14:sldId id="277"/>
            <p14:sldId id="278"/>
            <p14:sldId id="279"/>
            <p14:sldId id="280"/>
            <p14:sldId id="281"/>
            <p14:sldId id="282"/>
            <p14:sldId id="283"/>
            <p14:sldId id="284"/>
            <p14:sldId id="285"/>
            <p14:sldId id="286"/>
          </p14:sldIdLst>
        </p14:section>
        <p14:section name="Quality Requirements" id="{E2891A00-2AEE-BA40-9D16-F295018D608F}">
          <p14:sldIdLst>
            <p14:sldId id="293"/>
            <p14:sldId id="292"/>
            <p14:sldId id="287"/>
            <p14:sldId id="288"/>
            <p14:sldId id="289"/>
            <p14:sldId id="290"/>
            <p14:sldId id="291"/>
            <p14:sldId id="294"/>
            <p14:sldId id="295"/>
            <p14:sldId id="296"/>
            <p14:sldId id="297"/>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04"/>
  </p:normalViewPr>
  <p:slideViewPr>
    <p:cSldViewPr snapToGrid="0" snapToObjects="1">
      <p:cViewPr varScale="1">
        <p:scale>
          <a:sx n="102" d="100"/>
          <a:sy n="102" d="100"/>
        </p:scale>
        <p:origin x="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F3158C-2D83-D244-9B1C-F319B2384E01}" type="datetimeFigureOut">
              <a:rPr lang="en-US" smtClean="0"/>
              <a:t>12/3/16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69F95-1422-4C40-A76F-69B506A79C82}" type="slidenum">
              <a:rPr lang="en-US" smtClean="0"/>
              <a:t>‹#›</a:t>
            </a:fld>
            <a:endParaRPr lang="en-US"/>
          </a:p>
        </p:txBody>
      </p:sp>
    </p:spTree>
    <p:extLst>
      <p:ext uri="{BB962C8B-B14F-4D97-AF65-F5344CB8AC3E}">
        <p14:creationId xmlns:p14="http://schemas.microsoft.com/office/powerpoint/2010/main" val="125067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4B8EA9-9589-564E-98A3-DF7752677970}" type="datetimeFigureOut">
              <a:rPr lang="en-US" smtClean="0"/>
              <a:t>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0217-0E45-CC4E-9E88-548887EF2DFB}" type="slidenum">
              <a:rPr lang="en-US" smtClean="0"/>
              <a:t>‹#›</a:t>
            </a:fld>
            <a:endParaRPr lang="en-US"/>
          </a:p>
        </p:txBody>
      </p:sp>
    </p:spTree>
    <p:extLst>
      <p:ext uri="{BB962C8B-B14F-4D97-AF65-F5344CB8AC3E}">
        <p14:creationId xmlns:p14="http://schemas.microsoft.com/office/powerpoint/2010/main" val="26709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4B8EA9-9589-564E-98A3-DF7752677970}" type="datetimeFigureOut">
              <a:rPr lang="en-US" smtClean="0"/>
              <a:t>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0217-0E45-CC4E-9E88-548887EF2DFB}" type="slidenum">
              <a:rPr lang="en-US" smtClean="0"/>
              <a:t>‹#›</a:t>
            </a:fld>
            <a:endParaRPr lang="en-US"/>
          </a:p>
        </p:txBody>
      </p:sp>
    </p:spTree>
    <p:extLst>
      <p:ext uri="{BB962C8B-B14F-4D97-AF65-F5344CB8AC3E}">
        <p14:creationId xmlns:p14="http://schemas.microsoft.com/office/powerpoint/2010/main" val="1522278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4B8EA9-9589-564E-98A3-DF7752677970}" type="datetimeFigureOut">
              <a:rPr lang="en-US" smtClean="0"/>
              <a:t>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0217-0E45-CC4E-9E88-548887EF2DFB}" type="slidenum">
              <a:rPr lang="en-US" smtClean="0"/>
              <a:t>‹#›</a:t>
            </a:fld>
            <a:endParaRPr lang="en-US"/>
          </a:p>
        </p:txBody>
      </p:sp>
    </p:spTree>
    <p:extLst>
      <p:ext uri="{BB962C8B-B14F-4D97-AF65-F5344CB8AC3E}">
        <p14:creationId xmlns:p14="http://schemas.microsoft.com/office/powerpoint/2010/main" val="195460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4B8EA9-9589-564E-98A3-DF7752677970}" type="datetimeFigureOut">
              <a:rPr lang="en-US" smtClean="0"/>
              <a:t>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0217-0E45-CC4E-9E88-548887EF2DFB}" type="slidenum">
              <a:rPr lang="en-US" smtClean="0"/>
              <a:t>‹#›</a:t>
            </a:fld>
            <a:endParaRPr lang="en-US"/>
          </a:p>
        </p:txBody>
      </p:sp>
    </p:spTree>
    <p:extLst>
      <p:ext uri="{BB962C8B-B14F-4D97-AF65-F5344CB8AC3E}">
        <p14:creationId xmlns:p14="http://schemas.microsoft.com/office/powerpoint/2010/main" val="76388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4B8EA9-9589-564E-98A3-DF7752677970}" type="datetimeFigureOut">
              <a:rPr lang="en-US" smtClean="0"/>
              <a:t>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0217-0E45-CC4E-9E88-548887EF2DFB}" type="slidenum">
              <a:rPr lang="en-US" smtClean="0"/>
              <a:t>‹#›</a:t>
            </a:fld>
            <a:endParaRPr lang="en-US"/>
          </a:p>
        </p:txBody>
      </p:sp>
    </p:spTree>
    <p:extLst>
      <p:ext uri="{BB962C8B-B14F-4D97-AF65-F5344CB8AC3E}">
        <p14:creationId xmlns:p14="http://schemas.microsoft.com/office/powerpoint/2010/main" val="937465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4B8EA9-9589-564E-98A3-DF7752677970}" type="datetimeFigureOut">
              <a:rPr lang="en-US" smtClean="0"/>
              <a:t>12/3/16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0217-0E45-CC4E-9E88-548887EF2DFB}" type="slidenum">
              <a:rPr lang="en-US" smtClean="0"/>
              <a:t>‹#›</a:t>
            </a:fld>
            <a:endParaRPr lang="en-US"/>
          </a:p>
        </p:txBody>
      </p:sp>
    </p:spTree>
    <p:extLst>
      <p:ext uri="{BB962C8B-B14F-4D97-AF65-F5344CB8AC3E}">
        <p14:creationId xmlns:p14="http://schemas.microsoft.com/office/powerpoint/2010/main" val="204264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4B8EA9-9589-564E-98A3-DF7752677970}" type="datetimeFigureOut">
              <a:rPr lang="en-US" smtClean="0"/>
              <a:t>12/3/16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4E0217-0E45-CC4E-9E88-548887EF2DFB}" type="slidenum">
              <a:rPr lang="en-US" smtClean="0"/>
              <a:t>‹#›</a:t>
            </a:fld>
            <a:endParaRPr lang="en-US"/>
          </a:p>
        </p:txBody>
      </p:sp>
    </p:spTree>
    <p:extLst>
      <p:ext uri="{BB962C8B-B14F-4D97-AF65-F5344CB8AC3E}">
        <p14:creationId xmlns:p14="http://schemas.microsoft.com/office/powerpoint/2010/main" val="99227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4B8EA9-9589-564E-98A3-DF7752677970}" type="datetimeFigureOut">
              <a:rPr lang="en-US" smtClean="0"/>
              <a:t>12/3/16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4E0217-0E45-CC4E-9E88-548887EF2DFB}" type="slidenum">
              <a:rPr lang="en-US" smtClean="0"/>
              <a:t>‹#›</a:t>
            </a:fld>
            <a:endParaRPr lang="en-US"/>
          </a:p>
        </p:txBody>
      </p:sp>
    </p:spTree>
    <p:extLst>
      <p:ext uri="{BB962C8B-B14F-4D97-AF65-F5344CB8AC3E}">
        <p14:creationId xmlns:p14="http://schemas.microsoft.com/office/powerpoint/2010/main" val="199680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B8EA9-9589-564E-98A3-DF7752677970}" type="datetimeFigureOut">
              <a:rPr lang="en-US" smtClean="0"/>
              <a:t>12/3/16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4E0217-0E45-CC4E-9E88-548887EF2DFB}" type="slidenum">
              <a:rPr lang="en-US" smtClean="0"/>
              <a:t>‹#›</a:t>
            </a:fld>
            <a:endParaRPr lang="en-US"/>
          </a:p>
        </p:txBody>
      </p:sp>
    </p:spTree>
    <p:extLst>
      <p:ext uri="{BB962C8B-B14F-4D97-AF65-F5344CB8AC3E}">
        <p14:creationId xmlns:p14="http://schemas.microsoft.com/office/powerpoint/2010/main" val="151898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4B8EA9-9589-564E-98A3-DF7752677970}" type="datetimeFigureOut">
              <a:rPr lang="en-US" smtClean="0"/>
              <a:t>12/3/16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0217-0E45-CC4E-9E88-548887EF2DFB}" type="slidenum">
              <a:rPr lang="en-US" smtClean="0"/>
              <a:t>‹#›</a:t>
            </a:fld>
            <a:endParaRPr lang="en-US"/>
          </a:p>
        </p:txBody>
      </p:sp>
    </p:spTree>
    <p:extLst>
      <p:ext uri="{BB962C8B-B14F-4D97-AF65-F5344CB8AC3E}">
        <p14:creationId xmlns:p14="http://schemas.microsoft.com/office/powerpoint/2010/main" val="29417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4B8EA9-9589-564E-98A3-DF7752677970}" type="datetimeFigureOut">
              <a:rPr lang="en-US" smtClean="0"/>
              <a:t>12/3/16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0217-0E45-CC4E-9E88-548887EF2DFB}" type="slidenum">
              <a:rPr lang="en-US" smtClean="0"/>
              <a:t>‹#›</a:t>
            </a:fld>
            <a:endParaRPr lang="en-US"/>
          </a:p>
        </p:txBody>
      </p:sp>
    </p:spTree>
    <p:extLst>
      <p:ext uri="{BB962C8B-B14F-4D97-AF65-F5344CB8AC3E}">
        <p14:creationId xmlns:p14="http://schemas.microsoft.com/office/powerpoint/2010/main" val="6648943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B8EA9-9589-564E-98A3-DF7752677970}" type="datetimeFigureOut">
              <a:rPr lang="en-US" smtClean="0"/>
              <a:t>12/3/16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E0217-0E45-CC4E-9E88-548887EF2DFB}" type="slidenum">
              <a:rPr lang="en-US" smtClean="0"/>
              <a:t>‹#›</a:t>
            </a:fld>
            <a:endParaRPr lang="en-US"/>
          </a:p>
        </p:txBody>
      </p:sp>
    </p:spTree>
    <p:extLst>
      <p:ext uri="{BB962C8B-B14F-4D97-AF65-F5344CB8AC3E}">
        <p14:creationId xmlns:p14="http://schemas.microsoft.com/office/powerpoint/2010/main" val="162299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Title of Your Final Project</a:t>
            </a:r>
            <a:endParaRPr lang="en-US" dirty="0"/>
          </a:p>
        </p:txBody>
      </p:sp>
      <p:sp>
        <p:nvSpPr>
          <p:cNvPr id="3" name="Subtitle 2"/>
          <p:cNvSpPr>
            <a:spLocks noGrp="1"/>
          </p:cNvSpPr>
          <p:nvPr>
            <p:ph type="subTitle" idx="1"/>
          </p:nvPr>
        </p:nvSpPr>
        <p:spPr/>
        <p:txBody>
          <a:bodyPr/>
          <a:lstStyle/>
          <a:p>
            <a:r>
              <a:rPr lang="en-US" dirty="0" smtClean="0"/>
              <a:t>Your Name, Student ID</a:t>
            </a:r>
            <a:endParaRPr lang="en-US" dirty="0"/>
          </a:p>
        </p:txBody>
      </p:sp>
    </p:spTree>
    <p:extLst>
      <p:ext uri="{BB962C8B-B14F-4D97-AF65-F5344CB8AC3E}">
        <p14:creationId xmlns:p14="http://schemas.microsoft.com/office/powerpoint/2010/main" val="912936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one of the location services: geo-location, geo-coding, etc</a:t>
            </a:r>
            <a:r>
              <a:rPr lang="en-US" dirty="0" smtClean="0"/>
              <a:t>.</a:t>
            </a:r>
            <a:endParaRPr lang="en-US" dirty="0"/>
          </a:p>
        </p:txBody>
      </p:sp>
      <p:sp>
        <p:nvSpPr>
          <p:cNvPr id="3" name="Content Placeholder 2"/>
          <p:cNvSpPr>
            <a:spLocks noGrp="1"/>
          </p:cNvSpPr>
          <p:nvPr>
            <p:ph idx="1"/>
          </p:nvPr>
        </p:nvSpPr>
        <p:spPr/>
        <p:txBody>
          <a:bodyPr/>
          <a:lstStyle/>
          <a:p>
            <a:r>
              <a:rPr lang="en-US" dirty="0" smtClean="0"/>
              <a:t>Which location service are you using?</a:t>
            </a:r>
          </a:p>
          <a:p>
            <a:r>
              <a:rPr lang="en-US" dirty="0" smtClean="0"/>
              <a:t>Add code snippet to demonstrate its usage in your project.</a:t>
            </a:r>
            <a:endParaRPr lang="en-US" dirty="0"/>
          </a:p>
        </p:txBody>
      </p:sp>
    </p:spTree>
    <p:extLst>
      <p:ext uri="{BB962C8B-B14F-4D97-AF65-F5344CB8AC3E}">
        <p14:creationId xmlns:p14="http://schemas.microsoft.com/office/powerpoint/2010/main" val="984206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application state persistence to your </a:t>
            </a:r>
            <a:r>
              <a:rPr lang="en-US" dirty="0" smtClean="0"/>
              <a:t>app</a:t>
            </a:r>
            <a:endParaRPr lang="en-US" dirty="0"/>
          </a:p>
        </p:txBody>
      </p:sp>
      <p:sp>
        <p:nvSpPr>
          <p:cNvPr id="3" name="Content Placeholder 2"/>
          <p:cNvSpPr>
            <a:spLocks noGrp="1"/>
          </p:cNvSpPr>
          <p:nvPr>
            <p:ph idx="1"/>
          </p:nvPr>
        </p:nvSpPr>
        <p:spPr/>
        <p:txBody>
          <a:bodyPr/>
          <a:lstStyle/>
          <a:p>
            <a:r>
              <a:rPr lang="en-US" dirty="0" smtClean="0"/>
              <a:t>Show code snippet</a:t>
            </a:r>
            <a:endParaRPr lang="en-US" dirty="0"/>
          </a:p>
        </p:txBody>
      </p:sp>
    </p:spTree>
    <p:extLst>
      <p:ext uri="{BB962C8B-B14F-4D97-AF65-F5344CB8AC3E}">
        <p14:creationId xmlns:p14="http://schemas.microsoft.com/office/powerpoint/2010/main" val="1632133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Demonstrate the read/write operations for file </a:t>
            </a:r>
            <a:r>
              <a:rPr lang="en-US" dirty="0" smtClean="0"/>
              <a:t>storage</a:t>
            </a:r>
            <a:endParaRPr lang="en-US" dirty="0"/>
          </a:p>
        </p:txBody>
      </p:sp>
      <p:sp>
        <p:nvSpPr>
          <p:cNvPr id="3" name="Content Placeholder 2"/>
          <p:cNvSpPr>
            <a:spLocks noGrp="1"/>
          </p:cNvSpPr>
          <p:nvPr>
            <p:ph idx="1"/>
          </p:nvPr>
        </p:nvSpPr>
        <p:spPr/>
        <p:txBody>
          <a:bodyPr/>
          <a:lstStyle/>
          <a:p>
            <a:r>
              <a:rPr lang="en-US" dirty="0" smtClean="0"/>
              <a:t>Show code snippet</a:t>
            </a:r>
            <a:endParaRPr lang="en-US" dirty="0"/>
          </a:p>
        </p:txBody>
      </p:sp>
    </p:spTree>
    <p:extLst>
      <p:ext uri="{BB962C8B-B14F-4D97-AF65-F5344CB8AC3E}">
        <p14:creationId xmlns:p14="http://schemas.microsoft.com/office/powerpoint/2010/main" val="146748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database operations: </a:t>
            </a:r>
            <a:r>
              <a:rPr lang="en-US" dirty="0" smtClean="0"/>
              <a:t>create/read/update/delete</a:t>
            </a:r>
            <a:endParaRPr lang="en-US" dirty="0"/>
          </a:p>
        </p:txBody>
      </p:sp>
      <p:sp>
        <p:nvSpPr>
          <p:cNvPr id="3" name="Content Placeholder 2"/>
          <p:cNvSpPr>
            <a:spLocks noGrp="1"/>
          </p:cNvSpPr>
          <p:nvPr>
            <p:ph idx="1"/>
          </p:nvPr>
        </p:nvSpPr>
        <p:spPr/>
        <p:txBody>
          <a:bodyPr/>
          <a:lstStyle/>
          <a:p>
            <a:r>
              <a:rPr lang="en-US" dirty="0" smtClean="0"/>
              <a:t>Show code snippets - need to demonstrate each operation separately</a:t>
            </a:r>
          </a:p>
          <a:p>
            <a:pPr lvl="1"/>
            <a:r>
              <a:rPr lang="en-US" dirty="0" smtClean="0"/>
              <a:t>code snippet for creating data</a:t>
            </a:r>
          </a:p>
          <a:p>
            <a:pPr lvl="1"/>
            <a:r>
              <a:rPr lang="en-US" dirty="0" smtClean="0"/>
              <a:t>code snippet for reading data</a:t>
            </a:r>
          </a:p>
          <a:p>
            <a:pPr lvl="1"/>
            <a:r>
              <a:rPr lang="en-US" dirty="0" smtClean="0"/>
              <a:t>code snippet for updating data</a:t>
            </a:r>
          </a:p>
          <a:p>
            <a:pPr lvl="1"/>
            <a:r>
              <a:rPr lang="en-US" dirty="0" smtClean="0"/>
              <a:t>code snippet for deleting data</a:t>
            </a:r>
          </a:p>
          <a:p>
            <a:r>
              <a:rPr lang="en-US" dirty="0" smtClean="0"/>
              <a:t>For Android, you may want to use content provider</a:t>
            </a:r>
          </a:p>
          <a:p>
            <a:r>
              <a:rPr lang="en-US" dirty="0" smtClean="0"/>
              <a:t>For iOS, you may want to use Core Data or file based CRUD operations</a:t>
            </a:r>
          </a:p>
        </p:txBody>
      </p:sp>
    </p:spTree>
    <p:extLst>
      <p:ext uri="{BB962C8B-B14F-4D97-AF65-F5344CB8AC3E}">
        <p14:creationId xmlns:p14="http://schemas.microsoft.com/office/powerpoint/2010/main" val="10776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single sign-on authentication </a:t>
            </a:r>
            <a:r>
              <a:rPr lang="en-US" dirty="0" smtClean="0"/>
              <a:t>service</a:t>
            </a:r>
            <a:endParaRPr lang="en-US" dirty="0"/>
          </a:p>
        </p:txBody>
      </p:sp>
      <p:sp>
        <p:nvSpPr>
          <p:cNvPr id="3" name="Content Placeholder 2"/>
          <p:cNvSpPr>
            <a:spLocks noGrp="1"/>
          </p:cNvSpPr>
          <p:nvPr>
            <p:ph idx="1"/>
          </p:nvPr>
        </p:nvSpPr>
        <p:spPr/>
        <p:txBody>
          <a:bodyPr/>
          <a:lstStyle/>
          <a:p>
            <a:r>
              <a:rPr lang="en-US" dirty="0" smtClean="0"/>
              <a:t>Okay to use sign-on service besides Google and Facebook</a:t>
            </a:r>
          </a:p>
          <a:p>
            <a:r>
              <a:rPr lang="en-US" dirty="0" smtClean="0"/>
              <a:t>Show code snippet how to integrate this feature into your app</a:t>
            </a:r>
            <a:endParaRPr lang="en-US" dirty="0"/>
          </a:p>
        </p:txBody>
      </p:sp>
    </p:spTree>
    <p:extLst>
      <p:ext uri="{BB962C8B-B14F-4D97-AF65-F5344CB8AC3E}">
        <p14:creationId xmlns:p14="http://schemas.microsoft.com/office/powerpoint/2010/main" val="91108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at least one web service such as weather report, real-time stock quote, current traffic </a:t>
            </a:r>
            <a:r>
              <a:rPr lang="en-US" dirty="0" smtClean="0"/>
              <a:t>info...</a:t>
            </a:r>
            <a:endParaRPr lang="en-US" dirty="0"/>
          </a:p>
        </p:txBody>
      </p:sp>
      <p:sp>
        <p:nvSpPr>
          <p:cNvPr id="3" name="Content Placeholder 2"/>
          <p:cNvSpPr>
            <a:spLocks noGrp="1"/>
          </p:cNvSpPr>
          <p:nvPr>
            <p:ph idx="1"/>
          </p:nvPr>
        </p:nvSpPr>
        <p:spPr/>
        <p:txBody>
          <a:bodyPr/>
          <a:lstStyle/>
          <a:p>
            <a:r>
              <a:rPr lang="en-US" dirty="0" smtClean="0"/>
              <a:t>Describe which web service your are using in your app</a:t>
            </a:r>
          </a:p>
          <a:p>
            <a:r>
              <a:rPr lang="en-US" dirty="0" smtClean="0"/>
              <a:t>Show code snippet</a:t>
            </a:r>
            <a:endParaRPr lang="en-US" dirty="0"/>
          </a:p>
        </p:txBody>
      </p:sp>
    </p:spTree>
    <p:extLst>
      <p:ext uri="{BB962C8B-B14F-4D97-AF65-F5344CB8AC3E}">
        <p14:creationId xmlns:p14="http://schemas.microsoft.com/office/powerpoint/2010/main" val="1072553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Requirements (5 Points)</a:t>
            </a:r>
            <a:endParaRPr lang="en-US" dirty="0"/>
          </a:p>
        </p:txBody>
      </p:sp>
      <p:sp>
        <p:nvSpPr>
          <p:cNvPr id="3" name="Text Placeholder 2"/>
          <p:cNvSpPr>
            <a:spLocks noGrp="1"/>
          </p:cNvSpPr>
          <p:nvPr>
            <p:ph type="body" idx="1"/>
          </p:nvPr>
        </p:nvSpPr>
        <p:spPr/>
        <p:txBody>
          <a:bodyPr>
            <a:normAutofit fontScale="92500" lnSpcReduction="20000"/>
          </a:bodyPr>
          <a:lstStyle/>
          <a:p>
            <a:pPr marL="342900" indent="-342900">
              <a:buFont typeface="Arial" charset="0"/>
              <a:buChar char="•"/>
            </a:pPr>
            <a:r>
              <a:rPr lang="en-US" dirty="0"/>
              <a:t>Explain the problem(s) that your app is trying to </a:t>
            </a:r>
            <a:r>
              <a:rPr lang="en-US" dirty="0" smtClean="0"/>
              <a:t>solve</a:t>
            </a:r>
          </a:p>
          <a:p>
            <a:pPr marL="342900" indent="-342900">
              <a:buFont typeface="Arial" charset="0"/>
              <a:buChar char="•"/>
            </a:pPr>
            <a:r>
              <a:rPr lang="en-US" dirty="0" smtClean="0"/>
              <a:t>Position </a:t>
            </a:r>
            <a:r>
              <a:rPr lang="en-US" dirty="0"/>
              <a:t>your </a:t>
            </a:r>
            <a:r>
              <a:rPr lang="en-US" dirty="0" smtClean="0"/>
              <a:t>app</a:t>
            </a:r>
          </a:p>
          <a:p>
            <a:pPr marL="342900" indent="-342900">
              <a:buFont typeface="Arial" charset="0"/>
              <a:buChar char="•"/>
            </a:pPr>
            <a:r>
              <a:rPr lang="en-US" dirty="0" smtClean="0"/>
              <a:t>Innovation </a:t>
            </a:r>
            <a:r>
              <a:rPr lang="en-US" dirty="0"/>
              <a:t>in your </a:t>
            </a:r>
            <a:r>
              <a:rPr lang="en-US" dirty="0" smtClean="0"/>
              <a:t>app</a:t>
            </a:r>
          </a:p>
          <a:p>
            <a:pPr marL="342900" indent="-342900">
              <a:buFont typeface="Arial" charset="0"/>
              <a:buChar char="•"/>
            </a:pPr>
            <a:r>
              <a:rPr lang="en-US" dirty="0" smtClean="0"/>
              <a:t>Monetize </a:t>
            </a:r>
            <a:r>
              <a:rPr lang="en-US" dirty="0"/>
              <a:t>your app</a:t>
            </a:r>
          </a:p>
        </p:txBody>
      </p:sp>
    </p:spTree>
    <p:extLst>
      <p:ext uri="{BB962C8B-B14F-4D97-AF65-F5344CB8AC3E}">
        <p14:creationId xmlns:p14="http://schemas.microsoft.com/office/powerpoint/2010/main" val="538418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underserved and / or overlooked needs</a:t>
            </a:r>
            <a:r>
              <a:rPr lang="en-US" dirty="0" smtClean="0"/>
              <a:t>?</a:t>
            </a:r>
            <a:endParaRPr lang="en-US" dirty="0"/>
          </a:p>
        </p:txBody>
      </p:sp>
      <p:sp>
        <p:nvSpPr>
          <p:cNvPr id="3" name="Content Placeholder 2"/>
          <p:cNvSpPr>
            <a:spLocks noGrp="1"/>
          </p:cNvSpPr>
          <p:nvPr>
            <p:ph idx="1"/>
          </p:nvPr>
        </p:nvSpPr>
        <p:spPr/>
        <p:txBody>
          <a:bodyPr/>
          <a:lstStyle/>
          <a:p>
            <a:r>
              <a:rPr lang="en-US" dirty="0" smtClean="0"/>
              <a:t>Need to provide more than one clause</a:t>
            </a:r>
          </a:p>
          <a:p>
            <a:r>
              <a:rPr lang="en-US" dirty="0" smtClean="0"/>
              <a:t>No source code is needed here</a:t>
            </a:r>
            <a:endParaRPr lang="en-US" dirty="0"/>
          </a:p>
        </p:txBody>
      </p:sp>
    </p:spTree>
    <p:extLst>
      <p:ext uri="{BB962C8B-B14F-4D97-AF65-F5344CB8AC3E}">
        <p14:creationId xmlns:p14="http://schemas.microsoft.com/office/powerpoint/2010/main" val="431513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pain points for the end-users</a:t>
            </a:r>
            <a:r>
              <a:rPr lang="en-US" dirty="0" smtClean="0"/>
              <a:t>?</a:t>
            </a:r>
            <a:endParaRPr lang="en-US" dirty="0"/>
          </a:p>
        </p:txBody>
      </p:sp>
      <p:sp>
        <p:nvSpPr>
          <p:cNvPr id="3" name="Content Placeholder 2"/>
          <p:cNvSpPr>
            <a:spLocks noGrp="1"/>
          </p:cNvSpPr>
          <p:nvPr>
            <p:ph idx="1"/>
          </p:nvPr>
        </p:nvSpPr>
        <p:spPr/>
        <p:txBody>
          <a:bodyPr/>
          <a:lstStyle/>
          <a:p>
            <a:r>
              <a:rPr lang="en-US" dirty="0" smtClean="0"/>
              <a:t> List two to three pain points</a:t>
            </a:r>
          </a:p>
          <a:p>
            <a:r>
              <a:rPr lang="en-US" dirty="0"/>
              <a:t> </a:t>
            </a:r>
            <a:r>
              <a:rPr lang="en-US" dirty="0" smtClean="0"/>
              <a:t>Take the perspective of an end-user</a:t>
            </a:r>
            <a:endParaRPr lang="en-US" dirty="0"/>
          </a:p>
        </p:txBody>
      </p:sp>
    </p:spTree>
    <p:extLst>
      <p:ext uri="{BB962C8B-B14F-4D97-AF65-F5344CB8AC3E}">
        <p14:creationId xmlns:p14="http://schemas.microsoft.com/office/powerpoint/2010/main" val="387605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sell</a:t>
            </a:r>
            <a:r>
              <a:rPr lang="en-US" dirty="0" smtClean="0"/>
              <a:t>?</a:t>
            </a:r>
            <a:endParaRPr lang="en-US" dirty="0"/>
          </a:p>
        </p:txBody>
      </p:sp>
      <p:sp>
        <p:nvSpPr>
          <p:cNvPr id="3" name="Content Placeholder 2"/>
          <p:cNvSpPr>
            <a:spLocks noGrp="1"/>
          </p:cNvSpPr>
          <p:nvPr>
            <p:ph idx="1"/>
          </p:nvPr>
        </p:nvSpPr>
        <p:spPr/>
        <p:txBody>
          <a:bodyPr/>
          <a:lstStyle/>
          <a:p>
            <a:r>
              <a:rPr lang="en-US" dirty="0" smtClean="0"/>
              <a:t>Describe your app as a product</a:t>
            </a:r>
            <a:endParaRPr lang="en-US" dirty="0"/>
          </a:p>
        </p:txBody>
      </p:sp>
    </p:spTree>
    <p:extLst>
      <p:ext uri="{BB962C8B-B14F-4D97-AF65-F5344CB8AC3E}">
        <p14:creationId xmlns:p14="http://schemas.microsoft.com/office/powerpoint/2010/main" val="206838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Requirements (5 Points)</a:t>
            </a:r>
            <a:endParaRPr lang="en-US" dirty="0"/>
          </a:p>
        </p:txBody>
      </p:sp>
      <p:sp>
        <p:nvSpPr>
          <p:cNvPr id="3" name="Text Placeholder 2"/>
          <p:cNvSpPr>
            <a:spLocks noGrp="1"/>
          </p:cNvSpPr>
          <p:nvPr>
            <p:ph type="body" idx="1"/>
          </p:nvPr>
        </p:nvSpPr>
        <p:spPr/>
        <p:txBody>
          <a:bodyPr>
            <a:normAutofit fontScale="92500" lnSpcReduction="20000"/>
          </a:bodyPr>
          <a:lstStyle/>
          <a:p>
            <a:pPr marL="342900" indent="-342900">
              <a:buFont typeface="Arial" charset="0"/>
              <a:buChar char="•"/>
            </a:pPr>
            <a:r>
              <a:rPr lang="en-US" dirty="0"/>
              <a:t>Demonstrate your proficiency in mobile user </a:t>
            </a:r>
            <a:r>
              <a:rPr lang="en-US" dirty="0" smtClean="0"/>
              <a:t>interface</a:t>
            </a:r>
          </a:p>
          <a:p>
            <a:pPr marL="342900" indent="-342900">
              <a:buFont typeface="Arial" charset="0"/>
              <a:buChar char="•"/>
            </a:pPr>
            <a:r>
              <a:rPr lang="en-US" dirty="0"/>
              <a:t>Show your skills in working with mobile device features</a:t>
            </a:r>
          </a:p>
          <a:p>
            <a:pPr marL="342900" indent="-342900">
              <a:buFont typeface="Arial" charset="0"/>
              <a:buChar char="•"/>
            </a:pPr>
            <a:r>
              <a:rPr lang="en-US" dirty="0"/>
              <a:t>Show your code for data storage</a:t>
            </a:r>
          </a:p>
          <a:p>
            <a:pPr marL="342900" indent="-342900">
              <a:buFont typeface="Arial" charset="0"/>
              <a:buChar char="•"/>
            </a:pPr>
            <a:r>
              <a:rPr lang="en-US" dirty="0"/>
              <a:t>Work with web </a:t>
            </a:r>
            <a:r>
              <a:rPr lang="en-US" dirty="0" smtClean="0"/>
              <a:t>services</a:t>
            </a:r>
            <a:endParaRPr lang="en-US" dirty="0"/>
          </a:p>
        </p:txBody>
      </p:sp>
    </p:spTree>
    <p:extLst>
      <p:ext uri="{BB962C8B-B14F-4D97-AF65-F5344CB8AC3E}">
        <p14:creationId xmlns:p14="http://schemas.microsoft.com/office/powerpoint/2010/main" val="1959104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of a tagline that describes your product well., e.g., Allstate, you're in a good hand</a:t>
            </a:r>
            <a:r>
              <a:rPr lang="en-US" dirty="0" smtClean="0"/>
              <a:t>.</a:t>
            </a:r>
            <a:endParaRPr lang="en-US" dirty="0"/>
          </a:p>
        </p:txBody>
      </p:sp>
      <p:sp>
        <p:nvSpPr>
          <p:cNvPr id="3" name="Content Placeholder 2"/>
          <p:cNvSpPr>
            <a:spLocks noGrp="1"/>
          </p:cNvSpPr>
          <p:nvPr>
            <p:ph idx="1"/>
          </p:nvPr>
        </p:nvSpPr>
        <p:spPr/>
        <p:txBody>
          <a:bodyPr/>
          <a:lstStyle/>
          <a:p>
            <a:r>
              <a:rPr lang="en-US" dirty="0" smtClean="0"/>
              <a:t>Put down a tagline here</a:t>
            </a:r>
            <a:endParaRPr lang="en-US" dirty="0"/>
          </a:p>
        </p:txBody>
      </p:sp>
    </p:spTree>
    <p:extLst>
      <p:ext uri="{BB962C8B-B14F-4D97-AF65-F5344CB8AC3E}">
        <p14:creationId xmlns:p14="http://schemas.microsoft.com/office/powerpoint/2010/main" val="2067237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at least two competitive products that resemble to your </a:t>
            </a:r>
            <a:r>
              <a:rPr lang="en-US" dirty="0" smtClean="0"/>
              <a:t>product</a:t>
            </a:r>
            <a:endParaRPr lang="en-US" dirty="0"/>
          </a:p>
        </p:txBody>
      </p:sp>
      <p:sp>
        <p:nvSpPr>
          <p:cNvPr id="3" name="Content Placeholder 2"/>
          <p:cNvSpPr>
            <a:spLocks noGrp="1"/>
          </p:cNvSpPr>
          <p:nvPr>
            <p:ph idx="1"/>
          </p:nvPr>
        </p:nvSpPr>
        <p:spPr/>
        <p:txBody>
          <a:bodyPr/>
          <a:lstStyle/>
          <a:p>
            <a:r>
              <a:rPr lang="en-US" dirty="0" smtClean="0"/>
              <a:t>List your competitor’s name as well as the competing product</a:t>
            </a:r>
            <a:endParaRPr lang="en-US" dirty="0"/>
          </a:p>
        </p:txBody>
      </p:sp>
    </p:spTree>
    <p:extLst>
      <p:ext uri="{BB962C8B-B14F-4D97-AF65-F5344CB8AC3E}">
        <p14:creationId xmlns:p14="http://schemas.microsoft.com/office/powerpoint/2010/main" val="207489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your product better?  And in what aspects</a:t>
            </a:r>
            <a:r>
              <a:rPr lang="en-US" dirty="0" smtClean="0"/>
              <a:t>?</a:t>
            </a:r>
            <a:endParaRPr lang="en-US" dirty="0"/>
          </a:p>
        </p:txBody>
      </p:sp>
      <p:sp>
        <p:nvSpPr>
          <p:cNvPr id="3" name="Content Placeholder 2"/>
          <p:cNvSpPr>
            <a:spLocks noGrp="1"/>
          </p:cNvSpPr>
          <p:nvPr>
            <p:ph idx="1"/>
          </p:nvPr>
        </p:nvSpPr>
        <p:spPr/>
        <p:txBody>
          <a:bodyPr/>
          <a:lstStyle/>
          <a:p>
            <a:r>
              <a:rPr lang="en-US" dirty="0" smtClean="0"/>
              <a:t>List the selling points for your product</a:t>
            </a:r>
            <a:endParaRPr lang="en-US" dirty="0"/>
          </a:p>
        </p:txBody>
      </p:sp>
    </p:spTree>
    <p:extLst>
      <p:ext uri="{BB962C8B-B14F-4D97-AF65-F5344CB8AC3E}">
        <p14:creationId xmlns:p14="http://schemas.microsoft.com/office/powerpoint/2010/main" val="1898619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you going to differentiate your product from the existing solutions</a:t>
            </a:r>
            <a:r>
              <a:rPr lang="en-US" dirty="0" smtClean="0"/>
              <a:t>?</a:t>
            </a:r>
            <a:endParaRPr lang="en-US" dirty="0"/>
          </a:p>
        </p:txBody>
      </p:sp>
      <p:sp>
        <p:nvSpPr>
          <p:cNvPr id="3" name="Content Placeholder 2"/>
          <p:cNvSpPr>
            <a:spLocks noGrp="1"/>
          </p:cNvSpPr>
          <p:nvPr>
            <p:ph idx="1"/>
          </p:nvPr>
        </p:nvSpPr>
        <p:spPr/>
        <p:txBody>
          <a:bodyPr/>
          <a:lstStyle/>
          <a:p>
            <a:r>
              <a:rPr lang="en-US" dirty="0" smtClean="0"/>
              <a:t>Describe your strategy to differentiate your product - relative to competitor’s products.</a:t>
            </a:r>
            <a:endParaRPr lang="en-US" dirty="0"/>
          </a:p>
        </p:txBody>
      </p:sp>
    </p:spTree>
    <p:extLst>
      <p:ext uri="{BB962C8B-B14F-4D97-AF65-F5344CB8AC3E}">
        <p14:creationId xmlns:p14="http://schemas.microsoft.com/office/powerpoint/2010/main" val="643030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Describe the early adopters for your app., e.g., IT professional living in San </a:t>
            </a:r>
            <a:r>
              <a:rPr lang="en-US" dirty="0" smtClean="0"/>
              <a:t>Francisco</a:t>
            </a:r>
            <a:endParaRPr lang="en-US" dirty="0"/>
          </a:p>
        </p:txBody>
      </p:sp>
      <p:sp>
        <p:nvSpPr>
          <p:cNvPr id="3" name="Content Placeholder 2"/>
          <p:cNvSpPr>
            <a:spLocks noGrp="1"/>
          </p:cNvSpPr>
          <p:nvPr>
            <p:ph idx="1"/>
          </p:nvPr>
        </p:nvSpPr>
        <p:spPr/>
        <p:txBody>
          <a:bodyPr/>
          <a:lstStyle/>
          <a:p>
            <a:r>
              <a:rPr lang="en-US" dirty="0" smtClean="0"/>
              <a:t>Who and why</a:t>
            </a:r>
            <a:endParaRPr lang="en-US" dirty="0"/>
          </a:p>
        </p:txBody>
      </p:sp>
    </p:spTree>
    <p:extLst>
      <p:ext uri="{BB962C8B-B14F-4D97-AF65-F5344CB8AC3E}">
        <p14:creationId xmlns:p14="http://schemas.microsoft.com/office/powerpoint/2010/main" val="1281700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Does the product show your nature of creativity</a:t>
            </a:r>
            <a:r>
              <a:rPr lang="en-US" dirty="0" smtClean="0"/>
              <a:t>?</a:t>
            </a:r>
            <a:endParaRPr lang="en-US" dirty="0"/>
          </a:p>
        </p:txBody>
      </p:sp>
      <p:sp>
        <p:nvSpPr>
          <p:cNvPr id="3" name="Content Placeholder 2"/>
          <p:cNvSpPr>
            <a:spLocks noGrp="1"/>
          </p:cNvSpPr>
          <p:nvPr>
            <p:ph idx="1"/>
          </p:nvPr>
        </p:nvSpPr>
        <p:spPr/>
        <p:txBody>
          <a:bodyPr/>
          <a:lstStyle/>
          <a:p>
            <a:r>
              <a:rPr lang="en-US" dirty="0" smtClean="0"/>
              <a:t>Why you think this is creative?</a:t>
            </a:r>
            <a:endParaRPr lang="en-US" dirty="0"/>
          </a:p>
        </p:txBody>
      </p:sp>
    </p:spTree>
    <p:extLst>
      <p:ext uri="{BB962C8B-B14F-4D97-AF65-F5344CB8AC3E}">
        <p14:creationId xmlns:p14="http://schemas.microsoft.com/office/powerpoint/2010/main" val="126983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particular features that are innovative</a:t>
            </a:r>
            <a:r>
              <a:rPr lang="en-US" dirty="0" smtClean="0"/>
              <a:t>?</a:t>
            </a:r>
            <a:endParaRPr lang="en-US" dirty="0"/>
          </a:p>
        </p:txBody>
      </p:sp>
      <p:sp>
        <p:nvSpPr>
          <p:cNvPr id="3" name="Content Placeholder 2"/>
          <p:cNvSpPr>
            <a:spLocks noGrp="1"/>
          </p:cNvSpPr>
          <p:nvPr>
            <p:ph idx="1"/>
          </p:nvPr>
        </p:nvSpPr>
        <p:spPr/>
        <p:txBody>
          <a:bodyPr/>
          <a:lstStyle/>
          <a:p>
            <a:r>
              <a:rPr lang="en-US" dirty="0" smtClean="0"/>
              <a:t>List of features that you think are innovative.</a:t>
            </a:r>
            <a:endParaRPr lang="en-US" dirty="0"/>
          </a:p>
        </p:txBody>
      </p:sp>
    </p:spTree>
    <p:extLst>
      <p:ext uri="{BB962C8B-B14F-4D97-AF65-F5344CB8AC3E}">
        <p14:creationId xmlns:p14="http://schemas.microsoft.com/office/powerpoint/2010/main" val="1755717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your strategy preventing others from copying your innovative idea</a:t>
            </a:r>
            <a:r>
              <a:rPr lang="en-US" dirty="0" smtClean="0"/>
              <a:t>?</a:t>
            </a:r>
            <a:endParaRPr lang="en-US" dirty="0"/>
          </a:p>
        </p:txBody>
      </p:sp>
      <p:sp>
        <p:nvSpPr>
          <p:cNvPr id="3" name="Content Placeholder 2"/>
          <p:cNvSpPr>
            <a:spLocks noGrp="1"/>
          </p:cNvSpPr>
          <p:nvPr>
            <p:ph idx="1"/>
          </p:nvPr>
        </p:nvSpPr>
        <p:spPr/>
        <p:txBody>
          <a:bodyPr/>
          <a:lstStyle/>
          <a:p>
            <a:r>
              <a:rPr lang="en-US" dirty="0" smtClean="0"/>
              <a:t>Come up with some creative or crazy ideas.  </a:t>
            </a:r>
            <a:r>
              <a:rPr lang="en-US" dirty="0" smtClean="0">
                <a:sym typeface="Wingdings"/>
              </a:rPr>
              <a:t></a:t>
            </a:r>
            <a:endParaRPr lang="en-US" dirty="0"/>
          </a:p>
        </p:txBody>
      </p:sp>
    </p:spTree>
    <p:extLst>
      <p:ext uri="{BB962C8B-B14F-4D97-AF65-F5344CB8AC3E}">
        <p14:creationId xmlns:p14="http://schemas.microsoft.com/office/powerpoint/2010/main" val="1911468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make money out of your app</a:t>
            </a:r>
            <a:r>
              <a:rPr lang="en-US" dirty="0" smtClean="0"/>
              <a:t>?</a:t>
            </a:r>
            <a:endParaRPr lang="en-US" dirty="0"/>
          </a:p>
        </p:txBody>
      </p:sp>
      <p:sp>
        <p:nvSpPr>
          <p:cNvPr id="3" name="Content Placeholder 2"/>
          <p:cNvSpPr>
            <a:spLocks noGrp="1"/>
          </p:cNvSpPr>
          <p:nvPr>
            <p:ph idx="1"/>
          </p:nvPr>
        </p:nvSpPr>
        <p:spPr/>
        <p:txBody>
          <a:bodyPr/>
          <a:lstStyle/>
          <a:p>
            <a:r>
              <a:rPr lang="en-US" dirty="0" smtClean="0"/>
              <a:t> You need to go beyond of putting your app on </a:t>
            </a:r>
            <a:r>
              <a:rPr lang="en-US" dirty="0" err="1" smtClean="0"/>
              <a:t>AppStore</a:t>
            </a:r>
            <a:endParaRPr lang="en-US" dirty="0" smtClean="0"/>
          </a:p>
        </p:txBody>
      </p:sp>
    </p:spTree>
    <p:extLst>
      <p:ext uri="{BB962C8B-B14F-4D97-AF65-F5344CB8AC3E}">
        <p14:creationId xmlns:p14="http://schemas.microsoft.com/office/powerpoint/2010/main" val="1585537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would you charge your user?  For example, ad sponsored, in-app purchase, one-time </a:t>
            </a:r>
            <a:r>
              <a:rPr lang="en-US" dirty="0" smtClean="0"/>
              <a:t>charge..</a:t>
            </a:r>
            <a:endParaRPr lang="en-US" dirty="0"/>
          </a:p>
        </p:txBody>
      </p:sp>
      <p:sp>
        <p:nvSpPr>
          <p:cNvPr id="3" name="Content Placeholder 2"/>
          <p:cNvSpPr>
            <a:spLocks noGrp="1"/>
          </p:cNvSpPr>
          <p:nvPr>
            <p:ph idx="1"/>
          </p:nvPr>
        </p:nvSpPr>
        <p:spPr/>
        <p:txBody>
          <a:bodyPr/>
          <a:lstStyle/>
          <a:p>
            <a:r>
              <a:rPr lang="en-US" dirty="0" smtClean="0"/>
              <a:t> That’s how you implement the strategy you listed previously.</a:t>
            </a:r>
            <a:endParaRPr lang="en-US" dirty="0"/>
          </a:p>
        </p:txBody>
      </p:sp>
    </p:spTree>
    <p:extLst>
      <p:ext uri="{BB962C8B-B14F-4D97-AF65-F5344CB8AC3E}">
        <p14:creationId xmlns:p14="http://schemas.microsoft.com/office/powerpoint/2010/main" val="743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model-view-controller model for user interface in your </a:t>
            </a:r>
            <a:r>
              <a:rPr lang="en-US" dirty="0" smtClean="0"/>
              <a:t>app</a:t>
            </a:r>
            <a:endParaRPr lang="en-US" dirty="0"/>
          </a:p>
        </p:txBody>
      </p:sp>
      <p:sp>
        <p:nvSpPr>
          <p:cNvPr id="3" name="Content Placeholder 2"/>
          <p:cNvSpPr>
            <a:spLocks noGrp="1"/>
          </p:cNvSpPr>
          <p:nvPr>
            <p:ph idx="1"/>
          </p:nvPr>
        </p:nvSpPr>
        <p:spPr/>
        <p:txBody>
          <a:bodyPr/>
          <a:lstStyle/>
          <a:p>
            <a:r>
              <a:rPr lang="en-US" dirty="0" smtClean="0"/>
              <a:t>Model</a:t>
            </a:r>
          </a:p>
          <a:p>
            <a:r>
              <a:rPr lang="en-US" dirty="0" smtClean="0"/>
              <a:t>-&gt; show source code</a:t>
            </a:r>
            <a:endParaRPr lang="en-US" dirty="0"/>
          </a:p>
        </p:txBody>
      </p:sp>
    </p:spTree>
    <p:extLst>
      <p:ext uri="{BB962C8B-B14F-4D97-AF65-F5344CB8AC3E}">
        <p14:creationId xmlns:p14="http://schemas.microsoft.com/office/powerpoint/2010/main" val="2092312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set your price</a:t>
            </a:r>
            <a:r>
              <a:rPr lang="en-US" dirty="0" smtClean="0"/>
              <a:t>?</a:t>
            </a:r>
            <a:endParaRPr lang="en-US" dirty="0"/>
          </a:p>
        </p:txBody>
      </p:sp>
      <p:sp>
        <p:nvSpPr>
          <p:cNvPr id="3" name="Content Placeholder 2"/>
          <p:cNvSpPr>
            <a:spLocks noGrp="1"/>
          </p:cNvSpPr>
          <p:nvPr>
            <p:ph idx="1"/>
          </p:nvPr>
        </p:nvSpPr>
        <p:spPr/>
        <p:txBody>
          <a:bodyPr/>
          <a:lstStyle/>
          <a:p>
            <a:r>
              <a:rPr lang="en-US" dirty="0" smtClean="0"/>
              <a:t>Try to think about the overall user base and the alternative an user has when you come up with a desired price for your product.</a:t>
            </a:r>
            <a:endParaRPr lang="en-US" dirty="0"/>
          </a:p>
        </p:txBody>
      </p:sp>
    </p:spTree>
    <p:extLst>
      <p:ext uri="{BB962C8B-B14F-4D97-AF65-F5344CB8AC3E}">
        <p14:creationId xmlns:p14="http://schemas.microsoft.com/office/powerpoint/2010/main" val="332513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you going to promote your app</a:t>
            </a:r>
            <a:r>
              <a:rPr lang="en-US" dirty="0" smtClean="0"/>
              <a:t>?</a:t>
            </a:r>
            <a:endParaRPr lang="en-US" dirty="0"/>
          </a:p>
        </p:txBody>
      </p:sp>
      <p:sp>
        <p:nvSpPr>
          <p:cNvPr id="3" name="Content Placeholder 2"/>
          <p:cNvSpPr>
            <a:spLocks noGrp="1"/>
          </p:cNvSpPr>
          <p:nvPr>
            <p:ph idx="1"/>
          </p:nvPr>
        </p:nvSpPr>
        <p:spPr/>
        <p:txBody>
          <a:bodyPr/>
          <a:lstStyle/>
          <a:p>
            <a:r>
              <a:rPr lang="en-US" dirty="0" smtClean="0"/>
              <a:t>Be creative here.  </a:t>
            </a:r>
            <a:r>
              <a:rPr lang="en-US" dirty="0" smtClean="0">
                <a:sym typeface="Wingdings"/>
              </a:rPr>
              <a:t></a:t>
            </a:r>
            <a:endParaRPr lang="en-US" dirty="0"/>
          </a:p>
        </p:txBody>
      </p:sp>
    </p:spTree>
    <p:extLst>
      <p:ext uri="{BB962C8B-B14F-4D97-AF65-F5344CB8AC3E}">
        <p14:creationId xmlns:p14="http://schemas.microsoft.com/office/powerpoint/2010/main" val="798079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Requirements</a:t>
            </a:r>
            <a:endParaRPr lang="en-US" dirty="0"/>
          </a:p>
        </p:txBody>
      </p:sp>
      <p:sp>
        <p:nvSpPr>
          <p:cNvPr id="3" name="Text Placeholder 2"/>
          <p:cNvSpPr>
            <a:spLocks noGrp="1"/>
          </p:cNvSpPr>
          <p:nvPr>
            <p:ph type="body" idx="1"/>
          </p:nvPr>
        </p:nvSpPr>
        <p:spPr/>
        <p:txBody>
          <a:bodyPr>
            <a:normAutofit fontScale="92500" lnSpcReduction="20000"/>
          </a:bodyPr>
          <a:lstStyle/>
          <a:p>
            <a:pPr marL="342900" indent="-342900">
              <a:buFont typeface="Arial" charset="0"/>
              <a:buChar char="•"/>
            </a:pPr>
            <a:r>
              <a:rPr lang="en-US" dirty="0"/>
              <a:t>Deliver the best user experience</a:t>
            </a:r>
          </a:p>
          <a:p>
            <a:pPr marL="342900" indent="-342900">
              <a:buFont typeface="Arial" charset="0"/>
              <a:buChar char="•"/>
            </a:pPr>
            <a:r>
              <a:rPr lang="en-US" dirty="0"/>
              <a:t>Become excellent in engineering design</a:t>
            </a:r>
          </a:p>
          <a:p>
            <a:pPr marL="342900" indent="-342900">
              <a:buFont typeface="Arial" charset="0"/>
              <a:buChar char="•"/>
            </a:pPr>
            <a:r>
              <a:rPr lang="en-US" dirty="0"/>
              <a:t>Develop strategy for product features</a:t>
            </a:r>
          </a:p>
          <a:p>
            <a:pPr marL="342900" indent="-342900">
              <a:buFont typeface="Arial" charset="0"/>
              <a:buChar char="•"/>
            </a:pPr>
            <a:r>
              <a:rPr lang="en-US" dirty="0"/>
              <a:t>Streamline your </a:t>
            </a:r>
            <a:r>
              <a:rPr lang="en-US" dirty="0" smtClean="0"/>
              <a:t>development</a:t>
            </a:r>
            <a:endParaRPr lang="en-US" dirty="0"/>
          </a:p>
        </p:txBody>
      </p:sp>
    </p:spTree>
    <p:extLst>
      <p:ext uri="{BB962C8B-B14F-4D97-AF65-F5344CB8AC3E}">
        <p14:creationId xmlns:p14="http://schemas.microsoft.com/office/powerpoint/2010/main" val="1230831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Does the design of your product look appealing to users</a:t>
            </a:r>
            <a:r>
              <a:rPr lang="en-US" dirty="0" smtClean="0"/>
              <a:t>?</a:t>
            </a:r>
            <a:endParaRPr lang="en-US" dirty="0"/>
          </a:p>
        </p:txBody>
      </p:sp>
      <p:sp>
        <p:nvSpPr>
          <p:cNvPr id="3" name="Content Placeholder 2"/>
          <p:cNvSpPr>
            <a:spLocks noGrp="1"/>
          </p:cNvSpPr>
          <p:nvPr>
            <p:ph idx="1"/>
          </p:nvPr>
        </p:nvSpPr>
        <p:spPr/>
        <p:txBody>
          <a:bodyPr/>
          <a:lstStyle/>
          <a:p>
            <a:r>
              <a:rPr lang="en-US" dirty="0" smtClean="0"/>
              <a:t>Add a screen capture of UI here</a:t>
            </a:r>
          </a:p>
          <a:p>
            <a:r>
              <a:rPr lang="en-US" dirty="0" smtClean="0"/>
              <a:t>Explain why it has a professional look &amp; feel</a:t>
            </a:r>
          </a:p>
          <a:p>
            <a:pPr lvl="1"/>
            <a:r>
              <a:rPr lang="en-US" dirty="0" smtClean="0"/>
              <a:t>Hint: check out user interface design guideline from Apple and Google</a:t>
            </a:r>
            <a:endParaRPr lang="en-US" dirty="0"/>
          </a:p>
        </p:txBody>
      </p:sp>
    </p:spTree>
    <p:extLst>
      <p:ext uri="{BB962C8B-B14F-4D97-AF65-F5344CB8AC3E}">
        <p14:creationId xmlns:p14="http://schemas.microsoft.com/office/powerpoint/2010/main" val="835837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Does your product operate smoothly and seamlessly without manual intervention from users</a:t>
            </a:r>
            <a:r>
              <a:rPr lang="en-US" dirty="0" smtClean="0"/>
              <a:t>?</a:t>
            </a:r>
            <a:endParaRPr lang="en-US" dirty="0"/>
          </a:p>
        </p:txBody>
      </p:sp>
      <p:sp>
        <p:nvSpPr>
          <p:cNvPr id="3" name="Content Placeholder 2"/>
          <p:cNvSpPr>
            <a:spLocks noGrp="1"/>
          </p:cNvSpPr>
          <p:nvPr>
            <p:ph idx="1"/>
          </p:nvPr>
        </p:nvSpPr>
        <p:spPr/>
        <p:txBody>
          <a:bodyPr/>
          <a:lstStyle/>
          <a:p>
            <a:r>
              <a:rPr lang="en-US" dirty="0" smtClean="0"/>
              <a:t>That’s how you streamline the workflow of your app</a:t>
            </a:r>
          </a:p>
          <a:p>
            <a:r>
              <a:rPr lang="en-US" dirty="0" smtClean="0"/>
              <a:t>Something like </a:t>
            </a:r>
            <a:r>
              <a:rPr lang="en-US" dirty="0" err="1" smtClean="0"/>
              <a:t>StoryBoard</a:t>
            </a:r>
            <a:r>
              <a:rPr lang="en-US" dirty="0" smtClean="0"/>
              <a:t> is useful</a:t>
            </a:r>
            <a:endParaRPr lang="en-US" dirty="0"/>
          </a:p>
        </p:txBody>
      </p:sp>
    </p:spTree>
    <p:extLst>
      <p:ext uri="{BB962C8B-B14F-4D97-AF65-F5344CB8AC3E}">
        <p14:creationId xmlns:p14="http://schemas.microsoft.com/office/powerpoint/2010/main" val="137549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there any show stoppers or fatal bugs</a:t>
            </a:r>
            <a:r>
              <a:rPr lang="en-US" dirty="0" smtClean="0"/>
              <a:t>?</a:t>
            </a:r>
            <a:endParaRPr lang="en-US" dirty="0"/>
          </a:p>
        </p:txBody>
      </p:sp>
      <p:sp>
        <p:nvSpPr>
          <p:cNvPr id="3" name="Content Placeholder 2"/>
          <p:cNvSpPr>
            <a:spLocks noGrp="1"/>
          </p:cNvSpPr>
          <p:nvPr>
            <p:ph idx="1"/>
          </p:nvPr>
        </p:nvSpPr>
        <p:spPr/>
        <p:txBody>
          <a:bodyPr/>
          <a:lstStyle/>
          <a:p>
            <a:r>
              <a:rPr lang="en-US" dirty="0" smtClean="0"/>
              <a:t>Answer the questions and disclose if there are any show stoppers.  Explain your answer if needed.</a:t>
            </a:r>
            <a:endParaRPr lang="en-US" dirty="0"/>
          </a:p>
        </p:txBody>
      </p:sp>
    </p:spTree>
    <p:extLst>
      <p:ext uri="{BB962C8B-B14F-4D97-AF65-F5344CB8AC3E}">
        <p14:creationId xmlns:p14="http://schemas.microsoft.com/office/powerpoint/2010/main" val="1100529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robust is your implementation as compared to a commercial app</a:t>
            </a:r>
            <a:r>
              <a:rPr lang="en-US" dirty="0" smtClean="0"/>
              <a:t>?</a:t>
            </a:r>
            <a:endParaRPr lang="en-US" dirty="0"/>
          </a:p>
        </p:txBody>
      </p:sp>
      <p:sp>
        <p:nvSpPr>
          <p:cNvPr id="3" name="Content Placeholder 2"/>
          <p:cNvSpPr>
            <a:spLocks noGrp="1"/>
          </p:cNvSpPr>
          <p:nvPr>
            <p:ph idx="1"/>
          </p:nvPr>
        </p:nvSpPr>
        <p:spPr/>
        <p:txBody>
          <a:bodyPr/>
          <a:lstStyle/>
          <a:p>
            <a:r>
              <a:rPr lang="en-US" dirty="0" smtClean="0"/>
              <a:t>For example, if you have more time and resource to work on it, how would you improve your app to match and even exceed the quality of a commercial app.</a:t>
            </a:r>
            <a:endParaRPr lang="en-US" dirty="0"/>
          </a:p>
        </p:txBody>
      </p:sp>
    </p:spTree>
    <p:extLst>
      <p:ext uri="{BB962C8B-B14F-4D97-AF65-F5344CB8AC3E}">
        <p14:creationId xmlns:p14="http://schemas.microsoft.com/office/powerpoint/2010/main" val="325982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you able to provide good technical documentation for your app</a:t>
            </a:r>
            <a:r>
              <a:rPr lang="en-US" dirty="0" smtClean="0"/>
              <a:t>?</a:t>
            </a:r>
            <a:endParaRPr lang="en-US" dirty="0"/>
          </a:p>
        </p:txBody>
      </p:sp>
      <p:sp>
        <p:nvSpPr>
          <p:cNvPr id="3" name="Content Placeholder 2"/>
          <p:cNvSpPr>
            <a:spLocks noGrp="1"/>
          </p:cNvSpPr>
          <p:nvPr>
            <p:ph idx="1"/>
          </p:nvPr>
        </p:nvSpPr>
        <p:spPr/>
        <p:txBody>
          <a:bodyPr/>
          <a:lstStyle/>
          <a:p>
            <a:r>
              <a:rPr lang="en-US" dirty="0" smtClean="0"/>
              <a:t>How do you document your code?</a:t>
            </a:r>
          </a:p>
          <a:p>
            <a:r>
              <a:rPr lang="en-US" dirty="0" smtClean="0"/>
              <a:t>Comments... JavaDoc for Android or Jazzy Doc for iOS?</a:t>
            </a:r>
            <a:endParaRPr lang="en-US" dirty="0"/>
          </a:p>
        </p:txBody>
      </p:sp>
    </p:spTree>
    <p:extLst>
      <p:ext uri="{BB962C8B-B14F-4D97-AF65-F5344CB8AC3E}">
        <p14:creationId xmlns:p14="http://schemas.microsoft.com/office/powerpoint/2010/main" val="560035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Are there any error checking and unit testing methods</a:t>
            </a:r>
            <a:r>
              <a:rPr lang="en-US" dirty="0" smtClean="0"/>
              <a:t>?</a:t>
            </a:r>
            <a:endParaRPr lang="en-US" dirty="0"/>
          </a:p>
        </p:txBody>
      </p:sp>
      <p:sp>
        <p:nvSpPr>
          <p:cNvPr id="3" name="Content Placeholder 2"/>
          <p:cNvSpPr>
            <a:spLocks noGrp="1"/>
          </p:cNvSpPr>
          <p:nvPr>
            <p:ph idx="1"/>
          </p:nvPr>
        </p:nvSpPr>
        <p:spPr/>
        <p:txBody>
          <a:bodyPr/>
          <a:lstStyle/>
          <a:p>
            <a:r>
              <a:rPr lang="en-US" dirty="0" smtClean="0"/>
              <a:t>Some unit tests or sanity check should go into your code.</a:t>
            </a:r>
          </a:p>
          <a:p>
            <a:r>
              <a:rPr lang="en-US" dirty="0" smtClean="0"/>
              <a:t>Explain how you address this requirement</a:t>
            </a:r>
            <a:endParaRPr lang="en-US" dirty="0"/>
          </a:p>
        </p:txBody>
      </p:sp>
    </p:spTree>
    <p:extLst>
      <p:ext uri="{BB962C8B-B14F-4D97-AF65-F5344CB8AC3E}">
        <p14:creationId xmlns:p14="http://schemas.microsoft.com/office/powerpoint/2010/main" val="91252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features you will include in your first release?  Why are those features essential</a:t>
            </a:r>
            <a:r>
              <a:rPr lang="en-US" dirty="0" smtClean="0"/>
              <a:t>?</a:t>
            </a:r>
            <a:endParaRPr lang="en-US" dirty="0"/>
          </a:p>
        </p:txBody>
      </p:sp>
      <p:sp>
        <p:nvSpPr>
          <p:cNvPr id="3" name="Content Placeholder 2"/>
          <p:cNvSpPr>
            <a:spLocks noGrp="1"/>
          </p:cNvSpPr>
          <p:nvPr>
            <p:ph idx="1"/>
          </p:nvPr>
        </p:nvSpPr>
        <p:spPr/>
        <p:txBody>
          <a:bodyPr/>
          <a:lstStyle/>
          <a:p>
            <a:r>
              <a:rPr lang="en-US" dirty="0" smtClean="0"/>
              <a:t>Delivering a minimalistic list of features is usually the right way to go.  But how and why you choose the features in your app to begin with?</a:t>
            </a:r>
            <a:endParaRPr lang="en-US" dirty="0"/>
          </a:p>
        </p:txBody>
      </p:sp>
    </p:spTree>
    <p:extLst>
      <p:ext uri="{BB962C8B-B14F-4D97-AF65-F5344CB8AC3E}">
        <p14:creationId xmlns:p14="http://schemas.microsoft.com/office/powerpoint/2010/main" val="28192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model-view-controller model for user interface in your </a:t>
            </a:r>
            <a:r>
              <a:rPr lang="en-US" dirty="0" smtClean="0"/>
              <a:t>app</a:t>
            </a:r>
            <a:endParaRPr lang="en-US" dirty="0"/>
          </a:p>
        </p:txBody>
      </p:sp>
      <p:sp>
        <p:nvSpPr>
          <p:cNvPr id="3" name="Content Placeholder 2"/>
          <p:cNvSpPr>
            <a:spLocks noGrp="1"/>
          </p:cNvSpPr>
          <p:nvPr>
            <p:ph idx="1"/>
          </p:nvPr>
        </p:nvSpPr>
        <p:spPr/>
        <p:txBody>
          <a:bodyPr/>
          <a:lstStyle/>
          <a:p>
            <a:r>
              <a:rPr lang="en-US" dirty="0" smtClean="0"/>
              <a:t>View</a:t>
            </a:r>
          </a:p>
          <a:p>
            <a:r>
              <a:rPr lang="en-US" dirty="0" smtClean="0"/>
              <a:t>-&gt; show source code</a:t>
            </a:r>
            <a:endParaRPr lang="en-US" dirty="0"/>
          </a:p>
        </p:txBody>
      </p:sp>
    </p:spTree>
    <p:extLst>
      <p:ext uri="{BB962C8B-B14F-4D97-AF65-F5344CB8AC3E}">
        <p14:creationId xmlns:p14="http://schemas.microsoft.com/office/powerpoint/2010/main" val="270966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features for your second release and when is it</a:t>
            </a:r>
            <a:r>
              <a:rPr lang="en-US" dirty="0" smtClean="0"/>
              <a:t>?</a:t>
            </a:r>
            <a:endParaRPr lang="en-US" dirty="0"/>
          </a:p>
        </p:txBody>
      </p:sp>
      <p:sp>
        <p:nvSpPr>
          <p:cNvPr id="3" name="Content Placeholder 2"/>
          <p:cNvSpPr>
            <a:spLocks noGrp="1"/>
          </p:cNvSpPr>
          <p:nvPr>
            <p:ph idx="1"/>
          </p:nvPr>
        </p:nvSpPr>
        <p:spPr/>
        <p:txBody>
          <a:bodyPr/>
          <a:lstStyle/>
          <a:p>
            <a:r>
              <a:rPr lang="en-US" dirty="0" smtClean="0"/>
              <a:t>If you have more time (when is it?), what additional features would you like to add?</a:t>
            </a:r>
            <a:endParaRPr lang="en-US" dirty="0"/>
          </a:p>
        </p:txBody>
      </p:sp>
    </p:spTree>
    <p:extLst>
      <p:ext uri="{BB962C8B-B14F-4D97-AF65-F5344CB8AC3E}">
        <p14:creationId xmlns:p14="http://schemas.microsoft.com/office/powerpoint/2010/main" val="977575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you going to decide which feature to include in your app</a:t>
            </a:r>
            <a:r>
              <a:rPr lang="en-US" dirty="0" smtClean="0"/>
              <a:t>?</a:t>
            </a:r>
            <a:endParaRPr lang="en-US" dirty="0"/>
          </a:p>
        </p:txBody>
      </p:sp>
      <p:sp>
        <p:nvSpPr>
          <p:cNvPr id="3" name="Content Placeholder 2"/>
          <p:cNvSpPr>
            <a:spLocks noGrp="1"/>
          </p:cNvSpPr>
          <p:nvPr>
            <p:ph idx="1"/>
          </p:nvPr>
        </p:nvSpPr>
        <p:spPr/>
        <p:txBody>
          <a:bodyPr/>
          <a:lstStyle/>
          <a:p>
            <a:r>
              <a:rPr lang="en-US" dirty="0" smtClean="0"/>
              <a:t>Focus on discussing your strategy and rationales for scoping out a feature set of your app.</a:t>
            </a:r>
            <a:endParaRPr lang="en-US" dirty="0"/>
          </a:p>
        </p:txBody>
      </p:sp>
    </p:spTree>
    <p:extLst>
      <p:ext uri="{BB962C8B-B14F-4D97-AF65-F5344CB8AC3E}">
        <p14:creationId xmlns:p14="http://schemas.microsoft.com/office/powerpoint/2010/main" val="1855528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development tools you will employ to speed up your development cycle</a:t>
            </a:r>
            <a:r>
              <a:rPr lang="en-US" dirty="0" smtClean="0"/>
              <a:t>?</a:t>
            </a:r>
            <a:endParaRPr lang="en-US" dirty="0"/>
          </a:p>
        </p:txBody>
      </p:sp>
      <p:sp>
        <p:nvSpPr>
          <p:cNvPr id="3" name="Content Placeholder 2"/>
          <p:cNvSpPr>
            <a:spLocks noGrp="1"/>
          </p:cNvSpPr>
          <p:nvPr>
            <p:ph idx="1"/>
          </p:nvPr>
        </p:nvSpPr>
        <p:spPr/>
        <p:txBody>
          <a:bodyPr/>
          <a:lstStyle/>
          <a:p>
            <a:r>
              <a:rPr lang="en-US" dirty="0" smtClean="0"/>
              <a:t>Describe the tools that helped you boost your productivity in making your app.</a:t>
            </a:r>
            <a:endParaRPr lang="en-US" dirty="0"/>
          </a:p>
        </p:txBody>
      </p:sp>
    </p:spTree>
    <p:extLst>
      <p:ext uri="{BB962C8B-B14F-4D97-AF65-F5344CB8AC3E}">
        <p14:creationId xmlns:p14="http://schemas.microsoft.com/office/powerpoint/2010/main" val="115877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will you support the release and distribution of your app to different markets</a:t>
            </a:r>
            <a:r>
              <a:rPr lang="en-US" dirty="0" smtClean="0"/>
              <a:t>?</a:t>
            </a:r>
            <a:endParaRPr lang="en-US" dirty="0"/>
          </a:p>
        </p:txBody>
      </p:sp>
      <p:sp>
        <p:nvSpPr>
          <p:cNvPr id="3" name="Content Placeholder 2"/>
          <p:cNvSpPr>
            <a:spLocks noGrp="1"/>
          </p:cNvSpPr>
          <p:nvPr>
            <p:ph idx="1"/>
          </p:nvPr>
        </p:nvSpPr>
        <p:spPr/>
        <p:txBody>
          <a:bodyPr/>
          <a:lstStyle/>
          <a:p>
            <a:r>
              <a:rPr lang="en-US" dirty="0" smtClean="0"/>
              <a:t>You don’t need to provide the support in your final app but you need to think about it.  Describe your thought and share your knowledge on topics such as localization and internationalization.</a:t>
            </a:r>
            <a:endParaRPr lang="en-US" dirty="0"/>
          </a:p>
        </p:txBody>
      </p:sp>
    </p:spTree>
    <p:extLst>
      <p:ext uri="{BB962C8B-B14F-4D97-AF65-F5344CB8AC3E}">
        <p14:creationId xmlns:p14="http://schemas.microsoft.com/office/powerpoint/2010/main" val="1924941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What process / methodology you will adopt to integrate thorough testing in your code development?</a:t>
            </a:r>
            <a:br>
              <a:rPr lang="en-US" sz="3600" dirty="0"/>
            </a:br>
            <a:endParaRPr lang="en-US" sz="3600" dirty="0"/>
          </a:p>
        </p:txBody>
      </p:sp>
      <p:sp>
        <p:nvSpPr>
          <p:cNvPr id="3" name="Content Placeholder 2"/>
          <p:cNvSpPr>
            <a:spLocks noGrp="1"/>
          </p:cNvSpPr>
          <p:nvPr>
            <p:ph idx="1"/>
          </p:nvPr>
        </p:nvSpPr>
        <p:spPr/>
        <p:txBody>
          <a:bodyPr/>
          <a:lstStyle/>
          <a:p>
            <a:r>
              <a:rPr lang="en-US" dirty="0" smtClean="0"/>
              <a:t>Do some research on the Internet and investigate into an exemplary testing framework for your code development.</a:t>
            </a:r>
            <a:endParaRPr lang="en-US" dirty="0"/>
          </a:p>
        </p:txBody>
      </p:sp>
    </p:spTree>
    <p:extLst>
      <p:ext uri="{BB962C8B-B14F-4D97-AF65-F5344CB8AC3E}">
        <p14:creationId xmlns:p14="http://schemas.microsoft.com/office/powerpoint/2010/main" val="31109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model-view-controller model for user interface in your </a:t>
            </a:r>
            <a:r>
              <a:rPr lang="en-US" dirty="0" smtClean="0"/>
              <a:t>app</a:t>
            </a:r>
            <a:endParaRPr lang="en-US" dirty="0"/>
          </a:p>
        </p:txBody>
      </p:sp>
      <p:sp>
        <p:nvSpPr>
          <p:cNvPr id="3" name="Content Placeholder 2"/>
          <p:cNvSpPr>
            <a:spLocks noGrp="1"/>
          </p:cNvSpPr>
          <p:nvPr>
            <p:ph idx="1"/>
          </p:nvPr>
        </p:nvSpPr>
        <p:spPr/>
        <p:txBody>
          <a:bodyPr/>
          <a:lstStyle/>
          <a:p>
            <a:r>
              <a:rPr lang="en-US" dirty="0" smtClean="0"/>
              <a:t>Controller</a:t>
            </a:r>
          </a:p>
          <a:p>
            <a:r>
              <a:rPr lang="en-US" dirty="0" smtClean="0"/>
              <a:t>-&gt; show source code</a:t>
            </a:r>
            <a:endParaRPr lang="en-US" dirty="0"/>
          </a:p>
        </p:txBody>
      </p:sp>
    </p:spTree>
    <p:extLst>
      <p:ext uri="{BB962C8B-B14F-4D97-AF65-F5344CB8AC3E}">
        <p14:creationId xmlns:p14="http://schemas.microsoft.com/office/powerpoint/2010/main" val="146737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 user interface layout design and handle event </a:t>
            </a:r>
            <a:r>
              <a:rPr lang="en-US" dirty="0" smtClean="0"/>
              <a:t>messaging</a:t>
            </a:r>
            <a:endParaRPr lang="en-US" dirty="0"/>
          </a:p>
        </p:txBody>
      </p:sp>
      <p:sp>
        <p:nvSpPr>
          <p:cNvPr id="3" name="Content Placeholder 2"/>
          <p:cNvSpPr>
            <a:spLocks noGrp="1"/>
          </p:cNvSpPr>
          <p:nvPr>
            <p:ph idx="1"/>
          </p:nvPr>
        </p:nvSpPr>
        <p:spPr/>
        <p:txBody>
          <a:bodyPr/>
          <a:lstStyle/>
          <a:p>
            <a:r>
              <a:rPr lang="en-US" dirty="0" smtClean="0"/>
              <a:t>Explain how you implement this</a:t>
            </a:r>
          </a:p>
          <a:p>
            <a:r>
              <a:rPr lang="en-US" dirty="0"/>
              <a:t>S</a:t>
            </a:r>
            <a:r>
              <a:rPr lang="en-US" dirty="0" smtClean="0"/>
              <a:t>how code snippet</a:t>
            </a:r>
            <a:endParaRPr lang="en-US" dirty="0"/>
          </a:p>
        </p:txBody>
      </p:sp>
    </p:spTree>
    <p:extLst>
      <p:ext uri="{BB962C8B-B14F-4D97-AF65-F5344CB8AC3E}">
        <p14:creationId xmlns:p14="http://schemas.microsoft.com/office/powerpoint/2010/main" val="121941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Show the changing UI in response to orientation </a:t>
            </a:r>
            <a:r>
              <a:rPr lang="en-US" dirty="0" smtClean="0"/>
              <a:t>sensor</a:t>
            </a:r>
            <a:endParaRPr lang="en-US" dirty="0"/>
          </a:p>
        </p:txBody>
      </p:sp>
      <p:sp>
        <p:nvSpPr>
          <p:cNvPr id="3" name="Content Placeholder 2"/>
          <p:cNvSpPr>
            <a:spLocks noGrp="1"/>
          </p:cNvSpPr>
          <p:nvPr>
            <p:ph idx="1"/>
          </p:nvPr>
        </p:nvSpPr>
        <p:spPr/>
        <p:txBody>
          <a:bodyPr/>
          <a:lstStyle/>
          <a:p>
            <a:r>
              <a:rPr lang="en-US" dirty="0" smtClean="0"/>
              <a:t>Show screen capture of portrait and landscape modes</a:t>
            </a:r>
          </a:p>
          <a:p>
            <a:r>
              <a:rPr lang="en-US" dirty="0" smtClean="0"/>
              <a:t>Show code which manages orientation</a:t>
            </a:r>
            <a:endParaRPr lang="en-US" dirty="0"/>
          </a:p>
        </p:txBody>
      </p:sp>
    </p:spTree>
    <p:extLst>
      <p:ext uri="{BB962C8B-B14F-4D97-AF65-F5344CB8AC3E}">
        <p14:creationId xmlns:p14="http://schemas.microsoft.com/office/powerpoint/2010/main" val="6238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 the use of touch and </a:t>
            </a:r>
            <a:r>
              <a:rPr lang="en-US" dirty="0" smtClean="0"/>
              <a:t>gesture</a:t>
            </a:r>
            <a:endParaRPr lang="en-US" dirty="0"/>
          </a:p>
        </p:txBody>
      </p:sp>
      <p:sp>
        <p:nvSpPr>
          <p:cNvPr id="3" name="Content Placeholder 2"/>
          <p:cNvSpPr>
            <a:spLocks noGrp="1"/>
          </p:cNvSpPr>
          <p:nvPr>
            <p:ph idx="1"/>
          </p:nvPr>
        </p:nvSpPr>
        <p:spPr/>
        <p:txBody>
          <a:bodyPr/>
          <a:lstStyle/>
          <a:p>
            <a:r>
              <a:rPr lang="en-US" dirty="0" smtClean="0"/>
              <a:t>Show code </a:t>
            </a:r>
            <a:r>
              <a:rPr lang="en-US" dirty="0" err="1" smtClean="0"/>
              <a:t>snipplets</a:t>
            </a:r>
            <a:endParaRPr lang="en-US" dirty="0"/>
          </a:p>
        </p:txBody>
      </p:sp>
    </p:spTree>
    <p:extLst>
      <p:ext uri="{BB962C8B-B14F-4D97-AF65-F5344CB8AC3E}">
        <p14:creationId xmlns:p14="http://schemas.microsoft.com/office/powerpoint/2010/main" val="136563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with at least one kind of sensor </a:t>
            </a:r>
            <a:r>
              <a:rPr lang="en-US" dirty="0" smtClean="0"/>
              <a:t>technologies</a:t>
            </a:r>
            <a:endParaRPr lang="en-US" dirty="0"/>
          </a:p>
        </p:txBody>
      </p:sp>
      <p:sp>
        <p:nvSpPr>
          <p:cNvPr id="3" name="Content Placeholder 2"/>
          <p:cNvSpPr>
            <a:spLocks noGrp="1"/>
          </p:cNvSpPr>
          <p:nvPr>
            <p:ph idx="1"/>
          </p:nvPr>
        </p:nvSpPr>
        <p:spPr/>
        <p:txBody>
          <a:bodyPr/>
          <a:lstStyle/>
          <a:p>
            <a:r>
              <a:rPr lang="en-US" dirty="0" smtClean="0"/>
              <a:t>Which sensor technology are you using?</a:t>
            </a:r>
          </a:p>
          <a:p>
            <a:r>
              <a:rPr lang="en-US" dirty="0" smtClean="0"/>
              <a:t>Add code snippet to show how you use it.</a:t>
            </a:r>
            <a:endParaRPr lang="en-US" dirty="0"/>
          </a:p>
        </p:txBody>
      </p:sp>
    </p:spTree>
    <p:extLst>
      <p:ext uri="{BB962C8B-B14F-4D97-AF65-F5344CB8AC3E}">
        <p14:creationId xmlns:p14="http://schemas.microsoft.com/office/powerpoint/2010/main" val="300453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1037</Words>
  <Application>Microsoft Macintosh PowerPoint</Application>
  <PresentationFormat>Widescreen</PresentationFormat>
  <Paragraphs>119</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Calibri</vt:lpstr>
      <vt:lpstr>Calibri Light</vt:lpstr>
      <vt:lpstr>Wingdings</vt:lpstr>
      <vt:lpstr>Arial</vt:lpstr>
      <vt:lpstr>Office Theme</vt:lpstr>
      <vt:lpstr>Title of Your Final Project</vt:lpstr>
      <vt:lpstr>Technical Requirements (5 Points)</vt:lpstr>
      <vt:lpstr>Use model-view-controller model for user interface in your app</vt:lpstr>
      <vt:lpstr>Use model-view-controller model for user interface in your app</vt:lpstr>
      <vt:lpstr>Use model-view-controller model for user interface in your app</vt:lpstr>
      <vt:lpstr>Implement user interface layout design and handle event messaging</vt:lpstr>
      <vt:lpstr>Show the changing UI in response to orientation sensor</vt:lpstr>
      <vt:lpstr>Demonstrate the use of touch and gesture</vt:lpstr>
      <vt:lpstr>Work with at least one kind of sensor technologies</vt:lpstr>
      <vt:lpstr>Use one of the location services: geo-location, geo-coding, etc.</vt:lpstr>
      <vt:lpstr>Add application state persistence to your app</vt:lpstr>
      <vt:lpstr>Demonstrate the read/write operations for file storage</vt:lpstr>
      <vt:lpstr>Handle database operations: create/read/update/delete</vt:lpstr>
      <vt:lpstr>Enable single sign-on authentication service</vt:lpstr>
      <vt:lpstr>Use at least one web service such as weather report, real-time stock quote, current traffic info...</vt:lpstr>
      <vt:lpstr>Business Requirements (5 Points)</vt:lpstr>
      <vt:lpstr>What are the underserved and / or overlooked needs?</vt:lpstr>
      <vt:lpstr>What are the pain points for the end-users?</vt:lpstr>
      <vt:lpstr>What do you sell?</vt:lpstr>
      <vt:lpstr>Think of a tagline that describes your product well., e.g., Allstate, you're in a good hand.</vt:lpstr>
      <vt:lpstr>Describe at least two competitive products that resemble to your product</vt:lpstr>
      <vt:lpstr>Why is your product better?  And in what aspects?</vt:lpstr>
      <vt:lpstr>How are you going to differentiate your product from the existing solutions?</vt:lpstr>
      <vt:lpstr>Describe the early adopters for your app., e.g., IT professional living in San Francisco</vt:lpstr>
      <vt:lpstr>Does the product show your nature of creativity?</vt:lpstr>
      <vt:lpstr>Any particular features that are innovative?</vt:lpstr>
      <vt:lpstr>What's your strategy preventing others from copying your innovative idea?</vt:lpstr>
      <vt:lpstr>How do you make money out of your app?</vt:lpstr>
      <vt:lpstr>How would you charge your user?  For example, ad sponsored, in-app purchase, one-time charge..</vt:lpstr>
      <vt:lpstr>How do you set your price?</vt:lpstr>
      <vt:lpstr>How are you going to promote your app?</vt:lpstr>
      <vt:lpstr>Quality Requirements</vt:lpstr>
      <vt:lpstr>Does the design of your product look appealing to users?</vt:lpstr>
      <vt:lpstr>Does your product operate smoothly and seamlessly without manual intervention from users?</vt:lpstr>
      <vt:lpstr>Are there any show stoppers or fatal bugs?</vt:lpstr>
      <vt:lpstr>How robust is your implementation as compared to a commercial app?</vt:lpstr>
      <vt:lpstr>Are you able to provide good technical documentation for your app?</vt:lpstr>
      <vt:lpstr>Are there any error checking and unit testing methods?</vt:lpstr>
      <vt:lpstr>What are the features you will include in your first release?  Why are those features essential?</vt:lpstr>
      <vt:lpstr>What are the features for your second release and when is it?</vt:lpstr>
      <vt:lpstr>How are you going to decide which feature to include in your app?</vt:lpstr>
      <vt:lpstr>What are the development tools you will employ to speed up your development cycle?</vt:lpstr>
      <vt:lpstr>How will you support the release and distribution of your app to different markets?</vt:lpstr>
      <vt:lpstr>What process / methodology you will adopt to integrate thorough testing in your code development? </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Angus Yeung</dc:creator>
  <cp:lastModifiedBy>Angus Yeung</cp:lastModifiedBy>
  <cp:revision>7</cp:revision>
  <dcterms:created xsi:type="dcterms:W3CDTF">2016-12-03T20:01:36Z</dcterms:created>
  <dcterms:modified xsi:type="dcterms:W3CDTF">2016-12-04T00:05:09Z</dcterms:modified>
</cp:coreProperties>
</file>