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308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841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044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22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413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4164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737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511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498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49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601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29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35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391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521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633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04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9C2E0D1-3034-4027-A918-759A012791CC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8F537BD-1AA0-4A53-9695-CB82681BFA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546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ukereso.hu/notebook-c3100/apple/macbook-air-13-3-m1-8gb-256gb-mgn63-p610120605/?gclid=EAIaIQobChMI7daFh5mm_QIVheZ3Ch2QHAqREAYYBCABEgL5S_D_BwE" TargetMode="External"/><Relationship Id="rId3" Type="http://schemas.openxmlformats.org/officeDocument/2006/relationships/hyperlink" Target="https://www.emag.hu/logitech-g502-hero-gaming-eger-rgb-16-000-dpi-11-programozhato-gomb-sulyozhato-fekete-910-005470/pd/D077JCBBM/?cmpid=87085&amp;gclid=EAIaIQobChMIyt6K5Jem_QIVw_Z3Ch1SdAUFEAQYAiABEgIHMPD_BwE" TargetMode="External"/><Relationship Id="rId7" Type="http://schemas.openxmlformats.org/officeDocument/2006/relationships/hyperlink" Target="https://www.mediamarkt.hu/hu/product/_apple-iphone-14-pro-max-1-tb-arany-k%C3%A1rtyaf%C3%BCggetlen-okostelefon-1396947.html?utm_content=1396947&amp;gclid=EAIaIQobChMI1Mqx3Zim_QIVjuF3Ch3DtgZLEAQYASABEgLxUfD_BwE" TargetMode="External"/><Relationship Id="rId2" Type="http://schemas.openxmlformats.org/officeDocument/2006/relationships/hyperlink" Target="https://www.pcx.hu/aoc-gaming-165hz-ips-monitor-23-8-24g2spae-bk-1920x1080-16-9-300cd-m2-1ms-vga-2xhdmi-displayport-hangszoro-00689310?gclid=EAIaIQobChMIiqzxlpem_QIVCgOLCh1gVACMEAQYASABEgJCBfD_Bw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ore11.hu/warrior-gamer-szek-forgoszek-feher-gamer-basic-1-white-2024" TargetMode="External"/><Relationship Id="rId5" Type="http://schemas.openxmlformats.org/officeDocument/2006/relationships/hyperlink" Target="https://www.pcx.hu/white-shark-shinobi-mechanikus-blue-switch-gamer-billentyuzet-fekete-magyar-gk-2022b-bl-hu-00396623?referer=argep.hu" TargetMode="External"/><Relationship Id="rId4" Type="http://schemas.openxmlformats.org/officeDocument/2006/relationships/hyperlink" Target="https://www.pcx.hu/imice-pd-83-30x80cm-piros-egerpad-pd-83p-00476813?gclid=EAIaIQobChMIzpiM-Jem_QIVjs53Ch1WNAMbEAQYASABEgJ6h_D_Bw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79500" y="755388"/>
            <a:ext cx="9440034" cy="807405"/>
          </a:xfrm>
          <a:effectLst/>
        </p:spPr>
        <p:txBody>
          <a:bodyPr>
            <a:normAutofit fontScale="90000"/>
          </a:bodyPr>
          <a:lstStyle/>
          <a:p>
            <a:r>
              <a:rPr lang="hu-HU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Hálózattervezés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(otthoni)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373389" y="5245331"/>
            <a:ext cx="3786472" cy="897775"/>
          </a:xfrm>
        </p:spPr>
        <p:txBody>
          <a:bodyPr/>
          <a:lstStyle/>
          <a:p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Nagy Krisztián Zsolt</a:t>
            </a:r>
          </a:p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Keserű Tibor</a:t>
            </a:r>
          </a:p>
        </p:txBody>
      </p:sp>
    </p:spTree>
    <p:extLst>
      <p:ext uri="{BB962C8B-B14F-4D97-AF65-F5344CB8AC3E}">
        <p14:creationId xmlns:p14="http://schemas.microsoft.com/office/powerpoint/2010/main" val="315451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89750" y="1174865"/>
            <a:ext cx="3706889" cy="487681"/>
          </a:xfrm>
        </p:spPr>
        <p:txBody>
          <a:bodyPr>
            <a:noAutofit/>
          </a:bodyPr>
          <a:lstStyle/>
          <a:p>
            <a:r>
              <a:rPr lang="hu-H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Feladatkiosztás</a:t>
            </a:r>
            <a:endParaRPr lang="hu-H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21428" y="2377440"/>
            <a:ext cx="3706889" cy="341375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hu-H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Keserű Tibor: </a:t>
            </a:r>
          </a:p>
          <a:p>
            <a:pPr algn="l"/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-alapkonfigurálás az eszközökre</a:t>
            </a:r>
          </a:p>
          <a:p>
            <a:pPr algn="l"/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-eszközök elhelyezése a fizikai térbe</a:t>
            </a:r>
          </a:p>
          <a:p>
            <a:pPr algn="l"/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-igényfelmérés</a:t>
            </a:r>
          </a:p>
          <a:p>
            <a:pPr algn="l"/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Github-ra</a:t>
            </a:r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feltöltés</a:t>
            </a:r>
          </a:p>
          <a:p>
            <a:pPr algn="l"/>
            <a:endParaRPr lang="hu-H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hu-H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Nagy Krisztián Zsolt:</a:t>
            </a:r>
          </a:p>
          <a:p>
            <a:pPr algn="l"/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-PowerPoint</a:t>
            </a:r>
          </a:p>
          <a:p>
            <a:pPr algn="l"/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-eszközlista</a:t>
            </a:r>
          </a:p>
          <a:p>
            <a:pPr algn="l"/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-árlista</a:t>
            </a:r>
          </a:p>
          <a:p>
            <a:pPr algn="l"/>
            <a:endParaRPr lang="hu-HU" dirty="0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8456" y="3225338"/>
            <a:ext cx="2331769" cy="2565862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38" y="4036596"/>
            <a:ext cx="1533193" cy="1754603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058" y="4485482"/>
            <a:ext cx="1305717" cy="130571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0026" y="4929447"/>
            <a:ext cx="1009481" cy="86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50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226233" y="2513580"/>
            <a:ext cx="5145578" cy="26683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8110" y="972590"/>
            <a:ext cx="5320664" cy="632498"/>
          </a:xfrm>
        </p:spPr>
        <p:txBody>
          <a:bodyPr>
            <a:noAutofit/>
          </a:bodyPr>
          <a:lstStyle/>
          <a:p>
            <a:r>
              <a:rPr lang="hu-H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Cisco </a:t>
            </a:r>
            <a:r>
              <a:rPr lang="hu-HU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hu-H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Tracer</a:t>
            </a:r>
            <a:endParaRPr lang="hu-H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7758" y="2599997"/>
            <a:ext cx="4962525" cy="2495550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30915" y="2045662"/>
            <a:ext cx="5320664" cy="3753851"/>
          </a:xfrm>
        </p:spPr>
        <p:txBody>
          <a:bodyPr>
            <a:noAutofit/>
          </a:bodyPr>
          <a:lstStyle/>
          <a:p>
            <a:pPr algn="just"/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Tracer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Cisco Systems által tervezett többplatformos vizuális szimulációs eszköz, amely lehetővé teszi a felhasználók számára hálózati topológiák létrehozását ás a modern </a:t>
            </a:r>
            <a:r>
              <a:rPr lang="hu-H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szg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.-és hálózatok utánzását. A szoftver lehetővé teszi a felhasználók számára a Cisco útválasztók és kapcsolók konfigurációjának szimulálását egy szimulált parancssori interfész segítségével. A </a:t>
            </a:r>
            <a:r>
              <a:rPr lang="hu-H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Tracer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felhasználói felületet használ, amely lehetővé teszi a felhasználók számára, hogy tetszés szerint hozzáadjanak és eltávolítsanak szimulált hálózati eszközöket.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2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45622"/>
          </a:xfrm>
        </p:spPr>
        <p:txBody>
          <a:bodyPr>
            <a:normAutofit fontScale="90000"/>
          </a:bodyPr>
          <a:lstStyle/>
          <a:p>
            <a:r>
              <a:rPr lang="hu-H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Tervezés és valóság</a:t>
            </a:r>
            <a:endParaRPr lang="hu-H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3"/>
          </a:xfrm>
        </p:spPr>
        <p:txBody>
          <a:bodyPr/>
          <a:lstStyle/>
          <a:p>
            <a:r>
              <a:rPr lang="hu-H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Tervezés</a:t>
            </a:r>
            <a:endParaRPr lang="hu-H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13904" y="2380137"/>
            <a:ext cx="4768311" cy="3411063"/>
          </a:xfrm>
        </p:spPr>
        <p:txBody>
          <a:bodyPr/>
          <a:lstStyle/>
          <a:p>
            <a:pPr marL="36900" indent="0">
              <a:buNone/>
            </a:pP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otthoni 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</a:t>
            </a:r>
          </a:p>
          <a:p>
            <a:pPr marL="36900" indent="0">
              <a:buNone/>
            </a:pP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-igényfelmérés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-eszközlista, konfiguráció</a:t>
            </a:r>
          </a:p>
          <a:p>
            <a:pPr marL="3690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árlista</a:t>
            </a:r>
          </a:p>
          <a:p>
            <a:pPr marL="36900" indent="0">
              <a:buNone/>
            </a:pP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-csapatmunka</a:t>
            </a:r>
          </a:p>
          <a:p>
            <a:pPr marL="36900" indent="0">
              <a:buNone/>
            </a:pP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-munkamegosztás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Valóság</a:t>
            </a:r>
            <a:endParaRPr lang="hu-H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00799" y="2380137"/>
            <a:ext cx="4789497" cy="3411063"/>
          </a:xfrm>
        </p:spPr>
        <p:txBody>
          <a:bodyPr/>
          <a:lstStyle/>
          <a:p>
            <a:pPr marL="36900" indent="0">
              <a:buNone/>
            </a:pP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-az első próbálkozás sikertelen, de nem adtuk fel, addig hajtottuk magunkat amíg sikeres nem lett.</a:t>
            </a:r>
          </a:p>
          <a:p>
            <a:pPr marL="36900" indent="0">
              <a:buNone/>
            </a:pP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-eszközlista sikeresen megvalósult</a:t>
            </a:r>
          </a:p>
          <a:p>
            <a:pPr marL="3690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árlista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sikeresen megvalósult</a:t>
            </a:r>
          </a:p>
          <a:p>
            <a:pPr marL="36900" indent="0">
              <a:buNone/>
            </a:pP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--csapatmunka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sikeresen megvalósult</a:t>
            </a:r>
          </a:p>
          <a:p>
            <a:pPr marL="3690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munkamegosztás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sikeresen megvalósult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0316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4356" y="199506"/>
            <a:ext cx="10353762" cy="471055"/>
          </a:xfrm>
        </p:spPr>
        <p:txBody>
          <a:bodyPr>
            <a:noAutofit/>
          </a:bodyPr>
          <a:lstStyle/>
          <a:p>
            <a:r>
              <a:rPr lang="hu-HU" sz="3200" dirty="0" smtClean="0"/>
              <a:t>Eszközlista: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84356" y="773085"/>
            <a:ext cx="10353762" cy="59934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1200" b="1" u="sng" dirty="0" err="1" smtClean="0"/>
              <a:t>Szg</a:t>
            </a:r>
            <a:r>
              <a:rPr lang="hu-HU" sz="1200" b="1" u="sng" dirty="0" smtClean="0"/>
              <a:t>. konfiguráció:</a:t>
            </a:r>
            <a:r>
              <a:rPr lang="hu-HU" sz="1200" b="1" dirty="0" smtClean="0"/>
              <a:t>	SKYNET ULTRA I9-PRO.2													579 990	FT</a:t>
            </a:r>
          </a:p>
          <a:p>
            <a:pPr marL="36900" indent="0">
              <a:buNone/>
            </a:pPr>
            <a:r>
              <a:rPr lang="hu-HU" sz="1200" b="1" u="sng" dirty="0" smtClean="0"/>
              <a:t>Monitor:</a:t>
            </a:r>
            <a:r>
              <a:rPr lang="hu-HU" sz="1200" dirty="0" smtClean="0"/>
              <a:t>		</a:t>
            </a:r>
            <a:r>
              <a:rPr lang="hu-HU" sz="1200" dirty="0" err="1" smtClean="0"/>
              <a:t>aoc</a:t>
            </a:r>
            <a:r>
              <a:rPr lang="hu-HU" sz="1200" dirty="0" smtClean="0"/>
              <a:t> </a:t>
            </a:r>
            <a:r>
              <a:rPr lang="hu-HU" sz="1200" dirty="0" err="1" smtClean="0"/>
              <a:t>gaming</a:t>
            </a:r>
            <a:r>
              <a:rPr lang="hu-HU" sz="1200" dirty="0" smtClean="0"/>
              <a:t> 165 Hz IPS monitor 23.8											65 790		FT</a:t>
            </a:r>
            <a:endParaRPr lang="hu-HU" sz="1200" dirty="0"/>
          </a:p>
          <a:p>
            <a:pPr marL="36900" indent="0">
              <a:buNone/>
            </a:pPr>
            <a:r>
              <a:rPr lang="hu-HU" sz="1200" b="1" u="sng" dirty="0" smtClean="0"/>
              <a:t>Egér:</a:t>
            </a:r>
            <a:r>
              <a:rPr lang="hu-HU" sz="1200" u="sng" dirty="0" smtClean="0"/>
              <a:t>	</a:t>
            </a:r>
            <a:r>
              <a:rPr lang="hu-HU" sz="1200" dirty="0" smtClean="0"/>
              <a:t>		</a:t>
            </a:r>
            <a:r>
              <a:rPr lang="hu-HU" sz="1200" dirty="0" err="1" smtClean="0"/>
              <a:t>Logitech</a:t>
            </a:r>
            <a:r>
              <a:rPr lang="hu-HU" sz="1200" dirty="0" smtClean="0"/>
              <a:t> G502 HERO														17 760		FT</a:t>
            </a:r>
          </a:p>
          <a:p>
            <a:pPr marL="36900" indent="0">
              <a:buNone/>
            </a:pPr>
            <a:r>
              <a:rPr lang="hu-HU" sz="1200" b="1" u="sng" dirty="0" smtClean="0"/>
              <a:t>Egérpad:</a:t>
            </a:r>
            <a:r>
              <a:rPr lang="hu-HU" sz="1200" dirty="0" smtClean="0"/>
              <a:t>		</a:t>
            </a:r>
            <a:r>
              <a:rPr lang="hu-HU" sz="1200" dirty="0" err="1" smtClean="0"/>
              <a:t>ImICE</a:t>
            </a:r>
            <a:r>
              <a:rPr lang="hu-HU" sz="1200" dirty="0" smtClean="0"/>
              <a:t> pd-83 30x80cm													1490		FT</a:t>
            </a:r>
          </a:p>
          <a:p>
            <a:pPr marL="36900" indent="0">
              <a:buNone/>
            </a:pPr>
            <a:r>
              <a:rPr lang="hu-HU" sz="1200" b="1" u="sng" dirty="0" smtClean="0"/>
              <a:t>Billentyűzet:</a:t>
            </a:r>
            <a:r>
              <a:rPr lang="hu-HU" sz="1200" dirty="0" smtClean="0"/>
              <a:t>		White </a:t>
            </a:r>
            <a:r>
              <a:rPr lang="hu-HU" sz="1200" dirty="0" err="1" smtClean="0"/>
              <a:t>Shark</a:t>
            </a:r>
            <a:r>
              <a:rPr lang="hu-HU" sz="1200" dirty="0" smtClean="0"/>
              <a:t> </a:t>
            </a:r>
            <a:r>
              <a:rPr lang="hu-HU" sz="1200" dirty="0" err="1" smtClean="0"/>
              <a:t>Shinobi</a:t>
            </a:r>
            <a:r>
              <a:rPr lang="hu-HU" sz="1200" dirty="0" smtClean="0"/>
              <a:t>														22 570		FT</a:t>
            </a:r>
          </a:p>
          <a:p>
            <a:pPr marL="36900" indent="0">
              <a:buNone/>
            </a:pPr>
            <a:r>
              <a:rPr lang="hu-HU" sz="1200" b="1" u="sng" dirty="0" smtClean="0"/>
              <a:t>Szék:</a:t>
            </a:r>
            <a:r>
              <a:rPr lang="hu-HU" sz="1200" b="1" dirty="0" smtClean="0"/>
              <a:t>	</a:t>
            </a:r>
            <a:r>
              <a:rPr lang="hu-HU" sz="1200" dirty="0" smtClean="0"/>
              <a:t>		</a:t>
            </a:r>
            <a:r>
              <a:rPr lang="hu-HU" sz="1200" dirty="0" err="1" smtClean="0"/>
              <a:t>Warrior</a:t>
            </a:r>
            <a:r>
              <a:rPr lang="hu-HU" sz="1200" dirty="0" smtClean="0"/>
              <a:t> </a:t>
            </a:r>
            <a:r>
              <a:rPr lang="hu-HU" sz="1200" dirty="0" err="1" smtClean="0"/>
              <a:t>gamer</a:t>
            </a:r>
            <a:r>
              <a:rPr lang="hu-HU" sz="1200" dirty="0" smtClean="0"/>
              <a:t> szék (GAMER-BASIC-1-WHITE)										39 990		FT</a:t>
            </a:r>
          </a:p>
          <a:p>
            <a:pPr marL="36900" indent="0">
              <a:buNone/>
            </a:pPr>
            <a:r>
              <a:rPr lang="hu-HU" sz="1200" b="1" u="sng" dirty="0" smtClean="0"/>
              <a:t>Telefon:</a:t>
            </a:r>
            <a:r>
              <a:rPr lang="hu-HU" sz="1200" dirty="0" smtClean="0"/>
              <a:t>		</a:t>
            </a:r>
            <a:r>
              <a:rPr lang="hu-HU" sz="1200" dirty="0" err="1" smtClean="0"/>
              <a:t>Iphone</a:t>
            </a:r>
            <a:r>
              <a:rPr lang="hu-HU" sz="1200" dirty="0" smtClean="0"/>
              <a:t> 14 Pro MAX 1TB GOLD [3x]												3</a:t>
            </a:r>
            <a:r>
              <a:rPr lang="hu-HU" sz="1200" dirty="0"/>
              <a:t> 071 166 </a:t>
            </a:r>
            <a:r>
              <a:rPr lang="hu-HU" sz="1200" dirty="0" smtClean="0"/>
              <a:t>	FT</a:t>
            </a:r>
            <a:endParaRPr lang="hu-HU" sz="1200" dirty="0"/>
          </a:p>
          <a:p>
            <a:pPr marL="36900" indent="0">
              <a:buNone/>
            </a:pPr>
            <a:r>
              <a:rPr lang="hu-HU" sz="1200" b="1" u="sng" dirty="0" smtClean="0"/>
              <a:t>Laptop</a:t>
            </a:r>
            <a:r>
              <a:rPr lang="hu-HU" sz="1200" dirty="0" smtClean="0"/>
              <a:t>		Apple </a:t>
            </a:r>
            <a:r>
              <a:rPr lang="hu-HU" sz="1200" dirty="0" err="1" smtClean="0"/>
              <a:t>Macbook</a:t>
            </a:r>
            <a:r>
              <a:rPr lang="hu-HU" sz="1200" dirty="0" smtClean="0"/>
              <a:t> Air 13.3 M1 8GB 256GB MGN63 Notebook								423 799	FT</a:t>
            </a:r>
          </a:p>
          <a:p>
            <a:pPr marL="36900" indent="0">
              <a:buNone/>
            </a:pPr>
            <a:r>
              <a:rPr lang="hu-HU" sz="1200" b="1" u="sng" dirty="0" smtClean="0"/>
              <a:t>Laptoptáska:</a:t>
            </a:r>
            <a:r>
              <a:rPr lang="hu-HU" sz="1200" dirty="0" smtClean="0"/>
              <a:t>		HP </a:t>
            </a:r>
            <a:r>
              <a:rPr lang="hu-HU" sz="1200" dirty="0" err="1" smtClean="0"/>
              <a:t>Prelude</a:t>
            </a:r>
            <a:r>
              <a:rPr lang="hu-HU" sz="1200" dirty="0" smtClean="0"/>
              <a:t> </a:t>
            </a:r>
            <a:r>
              <a:rPr lang="hu-HU" sz="1200" dirty="0" err="1" smtClean="0"/>
              <a:t>Topload</a:t>
            </a:r>
            <a:r>
              <a:rPr lang="hu-HU" sz="1200" dirty="0" smtClean="0"/>
              <a:t> 17.3													7 690		FT</a:t>
            </a:r>
          </a:p>
          <a:p>
            <a:pPr marL="36900" indent="0">
              <a:buNone/>
            </a:pPr>
            <a:r>
              <a:rPr lang="hu-HU" sz="1200" b="1" u="sng" dirty="0" err="1" smtClean="0"/>
              <a:t>Router</a:t>
            </a:r>
            <a:r>
              <a:rPr lang="hu-HU" sz="1200" b="1" u="sng" dirty="0" smtClean="0"/>
              <a:t>:</a:t>
            </a:r>
            <a:r>
              <a:rPr lang="hu-HU" sz="1200" b="1" dirty="0" smtClean="0"/>
              <a:t>	</a:t>
            </a:r>
            <a:r>
              <a:rPr lang="hu-HU" sz="1200" dirty="0" smtClean="0"/>
              <a:t>	TP-Link </a:t>
            </a:r>
            <a:r>
              <a:rPr lang="hu-HU" sz="1200" dirty="0" err="1" smtClean="0"/>
              <a:t>Archer</a:t>
            </a:r>
            <a:r>
              <a:rPr lang="hu-HU" sz="1200" dirty="0" smtClean="0"/>
              <a:t> C6 </a:t>
            </a:r>
            <a:r>
              <a:rPr lang="hu-HU" sz="1200" dirty="0" err="1" smtClean="0"/>
              <a:t>Wirelles</a:t>
            </a:r>
            <a:r>
              <a:rPr lang="hu-HU" sz="1200" dirty="0" smtClean="0"/>
              <a:t> </a:t>
            </a:r>
            <a:r>
              <a:rPr lang="hu-HU" sz="1200" dirty="0" err="1" smtClean="0"/>
              <a:t>router</a:t>
            </a:r>
            <a:r>
              <a:rPr lang="hu-HU" sz="1200" dirty="0" smtClean="0"/>
              <a:t>												13 090		FT</a:t>
            </a:r>
          </a:p>
          <a:p>
            <a:pPr marL="36900" indent="0">
              <a:buNone/>
            </a:pPr>
            <a:r>
              <a:rPr lang="hu-HU" sz="1200" u="sng" dirty="0" smtClean="0"/>
              <a:t>Tablet:</a:t>
            </a:r>
            <a:r>
              <a:rPr lang="hu-HU" sz="1200" dirty="0" smtClean="0"/>
              <a:t>		Apple Ipad  (2021) </a:t>
            </a:r>
            <a:r>
              <a:rPr lang="hu-HU" sz="1200" dirty="0" err="1" smtClean="0"/>
              <a:t>Wifi</a:t>
            </a:r>
            <a:r>
              <a:rPr lang="hu-HU" sz="1200" dirty="0" smtClean="0"/>
              <a:t>													130 900	FT</a:t>
            </a:r>
          </a:p>
          <a:p>
            <a:pPr marL="36900" indent="0">
              <a:buNone/>
            </a:pPr>
            <a:r>
              <a:rPr lang="hu-HU" sz="1200" b="1" u="sng" dirty="0" smtClean="0"/>
              <a:t>Nyomtató:</a:t>
            </a:r>
            <a:r>
              <a:rPr lang="hu-HU" sz="1200" dirty="0" smtClean="0"/>
              <a:t>		Xerox </a:t>
            </a:r>
            <a:r>
              <a:rPr lang="hu-HU" sz="1200" dirty="0" err="1" smtClean="0"/>
              <a:t>Phaser</a:t>
            </a:r>
            <a:r>
              <a:rPr lang="hu-HU" sz="1200" dirty="0" smtClean="0"/>
              <a:t> 3020 lézernyomtató												38 929		FT</a:t>
            </a:r>
          </a:p>
          <a:p>
            <a:pPr marL="36900" indent="0">
              <a:buNone/>
            </a:pPr>
            <a:r>
              <a:rPr lang="hu-HU" sz="1200" b="1" u="sng" dirty="0" err="1" smtClean="0"/>
              <a:t>Switch</a:t>
            </a:r>
            <a:r>
              <a:rPr lang="hu-HU" sz="1200" b="1" u="sng" dirty="0" smtClean="0"/>
              <a:t>:</a:t>
            </a:r>
            <a:r>
              <a:rPr lang="hu-HU" sz="1200" dirty="0" smtClean="0"/>
              <a:t>		TP-LINK TL-SG108E kapcsoló												15 290		FT</a:t>
            </a:r>
          </a:p>
          <a:p>
            <a:pPr marL="36900" indent="0">
              <a:buNone/>
            </a:pPr>
            <a:r>
              <a:rPr lang="hu-HU" sz="1200" b="1" u="sng" dirty="0" smtClean="0"/>
              <a:t>Asztal:</a:t>
            </a:r>
            <a:r>
              <a:rPr lang="hu-HU" sz="1200" dirty="0" smtClean="0"/>
              <a:t>		</a:t>
            </a:r>
            <a:r>
              <a:rPr lang="hu-HU" sz="1200" dirty="0" err="1" smtClean="0"/>
              <a:t>Sandsberg</a:t>
            </a:r>
            <a:r>
              <a:rPr lang="hu-HU" sz="1200" dirty="0" smtClean="0"/>
              <a:t> fekete Asztal													17 990		FT	</a:t>
            </a:r>
          </a:p>
          <a:p>
            <a:pPr marL="36900" indent="0">
              <a:buNone/>
            </a:pPr>
            <a:endParaRPr lang="hu-HU" sz="1200" dirty="0"/>
          </a:p>
          <a:p>
            <a:pPr marL="36900" indent="0" algn="ctr">
              <a:buNone/>
            </a:pPr>
            <a:r>
              <a:rPr lang="hu-H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KÖTLSÉGVETÉS</a:t>
            </a:r>
            <a:r>
              <a:rPr lang="hu-H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4 446 444 </a:t>
            </a:r>
            <a:r>
              <a:rPr lang="hu-H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hu-HU" sz="1200" dirty="0" smtClean="0"/>
              <a:t>			</a:t>
            </a:r>
          </a:p>
          <a:p>
            <a:pPr marL="36900" indent="0">
              <a:buNone/>
            </a:pPr>
            <a:endParaRPr lang="hu-HU" sz="1000" dirty="0" smtClean="0"/>
          </a:p>
          <a:p>
            <a:pPr marL="36900" indent="0">
              <a:buNone/>
            </a:pPr>
            <a:endParaRPr lang="hu-HU" sz="1000" dirty="0"/>
          </a:p>
        </p:txBody>
      </p:sp>
    </p:spTree>
    <p:extLst>
      <p:ext uri="{BB962C8B-B14F-4D97-AF65-F5344CB8AC3E}">
        <p14:creationId xmlns:p14="http://schemas.microsoft.com/office/powerpoint/2010/main" val="225056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61902" y="763540"/>
            <a:ext cx="9590550" cy="657937"/>
          </a:xfrm>
        </p:spPr>
        <p:txBody>
          <a:bodyPr>
            <a:noAutofit/>
          </a:bodyPr>
          <a:lstStyle/>
          <a:p>
            <a:r>
              <a:rPr lang="hu-H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Források</a:t>
            </a:r>
            <a:endParaRPr lang="hu-H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1" y="1620982"/>
            <a:ext cx="9590550" cy="5029200"/>
          </a:xfrm>
        </p:spPr>
        <p:txBody>
          <a:bodyPr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hu-H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Gamer</a:t>
            </a:r>
            <a:r>
              <a:rPr lang="hu-H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pc:	 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hu-HU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www.skynet-computer.hu/termek/skynet-extreme-i5-7400-1-extreme-i5-7400-1522422222222222233339852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Monitor: </a:t>
            </a:r>
            <a:r>
              <a:rPr lang="hu-H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hu-HU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www.pcx.hu/aoc-gaming-165hz-ips-monitor-23-8-24g2spae-bk-1920x1080-16-9-300cd-m2-1ms-vga-2xhdmi-displayport-hangszoro-00689310?gclid=EAIaIQobChMIiqzxlpem_QIVCgOLCh1gVACMEAQYASABEgJCBfD_BwE</a:t>
            </a:r>
            <a:endParaRPr lang="hu-H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Egér:		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https://www.emag.hu/logitech-g502-hero-gaming-eger-rgb-16-000-dpi-11-programozhato-gomb-sulyozhato-fekete-910-005470/pd/D077JCBBM/?</a:t>
            </a:r>
            <a:r>
              <a:rPr lang="hu-HU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cmpid=87085&amp;gclid=EAIaIQobChMIyt6K5Jem_QIVw_Z3Ch1SdAUFEAQYAiABEgIHMPD_BwE</a:t>
            </a:r>
            <a:endParaRPr lang="hu-H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Egérpad:	 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hu-HU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www.pcx.hu/imice-pd-83-30x80cm-piros-egerpad-pd-83p-00476813?gclid=EAIaIQobChMIzpiM-Jem_QIVjs53Ch1WNAMbEAQYASABEgJ6h_D_BwE</a:t>
            </a:r>
            <a:endParaRPr lang="hu-H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hu-H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Billentyűzet: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hu-HU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www.pcx.hu/white-shark-shinobi-mechanikus-blue-switch-gamer-billentyuzet-fekete-magyar-gk-2022b-bl-hu-00396623?referer=argep.hu</a:t>
            </a:r>
            <a:endParaRPr lang="hu-H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hu-H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Szék:	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hu-HU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store11.hu/warrior-gamer-szek-forgoszek-feher-gamer-basic-1-white-2024</a:t>
            </a:r>
            <a:endParaRPr lang="hu-H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hu-H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Telefon: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https://www.mediamarkt.hu/hu/product/_</a:t>
            </a:r>
            <a:r>
              <a:rPr lang="hu-HU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apple-iphone-14-pro-max-1-tb-arany-k%C3%A1rtyaf%C3%BCggetlen-okostelefon-1396947.html?utm_content=1396947&amp;gclid=EAIaIQobChMI1Mqx3Zim_QIVjuF3Ch3DtgZLEAQYASABEgLxUfD_BwE</a:t>
            </a:r>
            <a:endParaRPr lang="hu-H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Laptop:	 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https://www.arukereso.hu/notebook-c3100/apple/macbook-air-13-3-m1-8gb-256gb-mgn63-p610120605/?</a:t>
            </a:r>
            <a:r>
              <a:rPr lang="hu-HU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gclid=EAIaIQobChMI7daFh5mm_QIVheZ3Ch2QHAqREAYYBCABEgL5S_D_BwE</a:t>
            </a:r>
            <a:endParaRPr lang="hu-H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hu-H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hu-H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hu-H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hu-H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hu-H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hu-HU" sz="10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hu-HU" sz="10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hu-HU" sz="10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hu-H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hu-H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hu-H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3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0693" y="891355"/>
            <a:ext cx="9440034" cy="1299584"/>
          </a:xfrm>
        </p:spPr>
        <p:txBody>
          <a:bodyPr>
            <a:normAutofit/>
          </a:bodyPr>
          <a:lstStyle/>
          <a:p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figyelmet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5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Pala</Template>
  <TotalTime>210</TotalTime>
  <Words>190</Words>
  <Application>Microsoft Office PowerPoint</Application>
  <PresentationFormat>Szélesvásznú</PresentationFormat>
  <Paragraphs>66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Calisto MT</vt:lpstr>
      <vt:lpstr>Times New Roman</vt:lpstr>
      <vt:lpstr>Trebuchet MS</vt:lpstr>
      <vt:lpstr>Wingdings 2</vt:lpstr>
      <vt:lpstr>Pala</vt:lpstr>
      <vt:lpstr>Hálózattervezés (otthoni)</vt:lpstr>
      <vt:lpstr>Feladatkiosztás</vt:lpstr>
      <vt:lpstr>Cisco Packet Tracer</vt:lpstr>
      <vt:lpstr>Tervezés és valóság</vt:lpstr>
      <vt:lpstr>Eszközlista:</vt:lpstr>
      <vt:lpstr>Források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Hálózattervezés (otthoni)</dc:title>
  <dc:creator>tanar</dc:creator>
  <cp:lastModifiedBy>tanar</cp:lastModifiedBy>
  <cp:revision>21</cp:revision>
  <dcterms:created xsi:type="dcterms:W3CDTF">2023-02-14T07:14:00Z</dcterms:created>
  <dcterms:modified xsi:type="dcterms:W3CDTF">2023-03-03T08:05:01Z</dcterms:modified>
</cp:coreProperties>
</file>