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10364229.000webhostap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C14AD-C38C-401D-87E2-71F997ADE7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57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65413E-4A3D-4AFB-9E4B-AC1A818B74F7}"/>
              </a:ext>
            </a:extLst>
          </p:cNvPr>
          <p:cNvSpPr/>
          <p:nvPr/>
        </p:nvSpPr>
        <p:spPr>
          <a:xfrm>
            <a:off x="6096000" y="492268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 Web Project By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Jigar Patel (10364229)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Tanmay Salunkhe (10364706)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1"/>
                </a:solidFill>
              </a:rPr>
              <a:t>Tipson</a:t>
            </a:r>
            <a:r>
              <a:rPr lang="en-US" sz="2400" b="1" dirty="0">
                <a:solidFill>
                  <a:schemeClr val="accent1"/>
                </a:solidFill>
              </a:rPr>
              <a:t> Samuel (10362569)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236872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883A64-6F12-4B80-A5D1-6C9582044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753" y="1832187"/>
            <a:ext cx="6400800" cy="311964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Home Page</a:t>
            </a:r>
            <a:r>
              <a:rPr lang="en-US" dirty="0"/>
              <a:t>						</a:t>
            </a:r>
            <a:r>
              <a:rPr lang="en-US" b="1" dirty="0">
                <a:solidFill>
                  <a:srgbClr val="FF0000"/>
                </a:solidFill>
              </a:rPr>
              <a:t>Quiz Category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About Us</a:t>
            </a:r>
            <a:r>
              <a:rPr lang="en-US" dirty="0"/>
              <a:t>						       </a:t>
            </a:r>
            <a:r>
              <a:rPr lang="en-US" b="1" dirty="0">
                <a:solidFill>
                  <a:srgbClr val="FF0000"/>
                </a:solidFill>
              </a:rPr>
              <a:t>Play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Contact Us</a:t>
            </a:r>
            <a:r>
              <a:rPr lang="en-US" dirty="0"/>
              <a:t>						</a:t>
            </a:r>
            <a:r>
              <a:rPr lang="en-US" b="1" dirty="0">
                <a:solidFill>
                  <a:srgbClr val="FF0000"/>
                </a:solidFill>
              </a:rPr>
              <a:t>Gives Score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Login/Registration</a:t>
            </a:r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Logout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05A971-5FBE-4A4E-BA90-82B1AF1228AB}"/>
              </a:ext>
            </a:extLst>
          </p:cNvPr>
          <p:cNvCxnSpPr>
            <a:cxnSpLocks/>
          </p:cNvCxnSpPr>
          <p:nvPr/>
        </p:nvCxnSpPr>
        <p:spPr>
          <a:xfrm>
            <a:off x="1624614" y="2254928"/>
            <a:ext cx="0" cy="43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48DE5F-DCEC-4417-B261-642840A2F460}"/>
              </a:ext>
            </a:extLst>
          </p:cNvPr>
          <p:cNvCxnSpPr/>
          <p:nvPr/>
        </p:nvCxnSpPr>
        <p:spPr>
          <a:xfrm>
            <a:off x="1624614" y="3151573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D74DA-D462-44D3-AC12-08ADF3AD72D3}"/>
              </a:ext>
            </a:extLst>
          </p:cNvPr>
          <p:cNvCxnSpPr/>
          <p:nvPr/>
        </p:nvCxnSpPr>
        <p:spPr>
          <a:xfrm>
            <a:off x="1624614" y="3906175"/>
            <a:ext cx="0" cy="479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DB4885-DF1B-4B77-8AF9-7A2D83DBD09D}"/>
              </a:ext>
            </a:extLst>
          </p:cNvPr>
          <p:cNvCxnSpPr>
            <a:cxnSpLocks/>
          </p:cNvCxnSpPr>
          <p:nvPr/>
        </p:nvCxnSpPr>
        <p:spPr>
          <a:xfrm flipH="1" flipV="1">
            <a:off x="3249227" y="2015232"/>
            <a:ext cx="53266" cy="261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8F0688-FF5E-4E1B-80FA-731E0EB7075E}"/>
              </a:ext>
            </a:extLst>
          </p:cNvPr>
          <p:cNvCxnSpPr/>
          <p:nvPr/>
        </p:nvCxnSpPr>
        <p:spPr>
          <a:xfrm>
            <a:off x="3249227" y="2050742"/>
            <a:ext cx="1651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2C7B9-68A2-42CD-BC3A-584556F7A4E0}"/>
              </a:ext>
            </a:extLst>
          </p:cNvPr>
          <p:cNvCxnSpPr/>
          <p:nvPr/>
        </p:nvCxnSpPr>
        <p:spPr>
          <a:xfrm>
            <a:off x="5406501" y="2166151"/>
            <a:ext cx="0" cy="52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C1D3A1-0DC7-4C44-8DB6-1CDEB4BC8972}"/>
              </a:ext>
            </a:extLst>
          </p:cNvPr>
          <p:cNvCxnSpPr/>
          <p:nvPr/>
        </p:nvCxnSpPr>
        <p:spPr>
          <a:xfrm>
            <a:off x="5415379" y="3080551"/>
            <a:ext cx="0" cy="435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059162-9262-4434-A0E3-F087C92EB622}"/>
              </a:ext>
            </a:extLst>
          </p:cNvPr>
          <p:cNvCxnSpPr/>
          <p:nvPr/>
        </p:nvCxnSpPr>
        <p:spPr>
          <a:xfrm>
            <a:off x="5406501" y="3906175"/>
            <a:ext cx="0" cy="550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8302A23-AAC4-4E4D-B7FF-530806522750}"/>
              </a:ext>
            </a:extLst>
          </p:cNvPr>
          <p:cNvSpPr txBox="1">
            <a:spLocks/>
          </p:cNvSpPr>
          <p:nvPr/>
        </p:nvSpPr>
        <p:spPr>
          <a:xfrm>
            <a:off x="684211" y="365907"/>
            <a:ext cx="10276865" cy="68101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Working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898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8A8D-8CD4-4701-9F24-2BAD655F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65906"/>
            <a:ext cx="10276865" cy="919555"/>
          </a:xfrm>
        </p:spPr>
        <p:txBody>
          <a:bodyPr/>
          <a:lstStyle/>
          <a:p>
            <a:pPr algn="ctr"/>
            <a:r>
              <a:rPr lang="en-US" dirty="0"/>
              <a:t>Working of the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E3566-48C4-4858-987B-01093806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934" y="1796772"/>
            <a:ext cx="4876933" cy="576262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09514F-1822-4DED-AFB6-65361BEED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1692" y="2965439"/>
            <a:ext cx="5944821" cy="303053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6FFD0-3C2F-49B2-AE71-5C5C7A47F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1889" y="1824171"/>
            <a:ext cx="4952010" cy="576262"/>
          </a:xfrm>
        </p:spPr>
        <p:txBody>
          <a:bodyPr/>
          <a:lstStyle/>
          <a:p>
            <a:pPr algn="ctr"/>
            <a:r>
              <a:rPr lang="en-US" dirty="0"/>
              <a:t>Quiz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B2F7EC-D6BB-45D8-8AE4-74BC0A7424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85549" y="2965450"/>
            <a:ext cx="5077363" cy="30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150A-0B3D-4246-9795-F4F4A777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9029631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Strength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66CE6-F442-44BD-A081-AC7EE4843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742" y="1975310"/>
            <a:ext cx="6400800" cy="24244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Easy to 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Attractive Design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Unique Questions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On-Spot results</a:t>
            </a:r>
          </a:p>
        </p:txBody>
      </p:sp>
    </p:spTree>
    <p:extLst>
      <p:ext uri="{BB962C8B-B14F-4D97-AF65-F5344CB8AC3E}">
        <p14:creationId xmlns:p14="http://schemas.microsoft.com/office/powerpoint/2010/main" val="106415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1CFD-03D6-4250-910C-64D921546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11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Scope of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52977-9464-4D19-A19C-CB72C111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742" y="1723519"/>
            <a:ext cx="6400800" cy="312677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More categories can be added.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Level of difficulty can be added in future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Getting Feedback from Users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Develop Mobile application once successful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 be implemented online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Competing with Random opponents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2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CBF5-1E6F-4F17-94DA-6E9773E11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6526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521AD4-2FB5-4F7E-A3BA-A0F6C4EB8B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212" y="1794311"/>
            <a:ext cx="11296682" cy="232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W3School, 2017. </a:t>
            </a:r>
            <a:r>
              <a:rPr lang="en-US" altLang="en-US" dirty="0" err="1"/>
              <a:t>howto_js_topnav_responsive</a:t>
            </a:r>
            <a:r>
              <a:rPr lang="en-US" altLang="en-US" dirty="0"/>
              <a:t>. [Online] </a:t>
            </a:r>
            <a:br>
              <a:rPr lang="en-US" altLang="en-US" dirty="0"/>
            </a:br>
            <a:r>
              <a:rPr lang="en-US" altLang="en-US" dirty="0"/>
              <a:t>Available at: https://www.w3schools.com/howto/howto_js_topnav_responsive.asp</a:t>
            </a:r>
            <a:br>
              <a:rPr lang="en-US" altLang="en-US" dirty="0"/>
            </a:br>
            <a:r>
              <a:rPr lang="en-US" altLang="en-US" dirty="0"/>
              <a:t>[Accessed 2017].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/>
              <a:t>up, q., 2017. </a:t>
            </a:r>
            <a:r>
              <a:rPr lang="en-US" i="1" dirty="0"/>
              <a:t>quiz up. </a:t>
            </a:r>
            <a:r>
              <a:rPr lang="en-US" dirty="0"/>
              <a:t>[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dirty="0"/>
              <a:t>Online] Available at: </a:t>
            </a:r>
            <a:r>
              <a:rPr lang="en-US" u="sng" dirty="0"/>
              <a:t>https://www.quizup.com/en</a:t>
            </a:r>
            <a:br>
              <a:rPr lang="en-US" dirty="0"/>
            </a:br>
            <a:r>
              <a:rPr lang="en-US" dirty="0"/>
              <a:t>[Accessed 11 2017].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9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95AE-C793-402A-8550-05B4E86D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664" y="407701"/>
            <a:ext cx="8534400" cy="1507067"/>
          </a:xfrm>
        </p:spPr>
        <p:txBody>
          <a:bodyPr/>
          <a:lstStyle/>
          <a:p>
            <a:r>
              <a:rPr lang="en-US" dirty="0"/>
              <a:t>As this is a quiz application can you answer below one?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D8082-3741-4BC6-8F85-CC11203F4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664" y="1936004"/>
            <a:ext cx="7925215" cy="4167187"/>
          </a:xfrm>
        </p:spPr>
      </p:pic>
    </p:spTree>
    <p:extLst>
      <p:ext uri="{BB962C8B-B14F-4D97-AF65-F5344CB8AC3E}">
        <p14:creationId xmlns:p14="http://schemas.microsoft.com/office/powerpoint/2010/main" val="101749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27AE-5217-47BE-B70D-3C833C1BB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846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79AE-FA35-417D-A9FE-835728B59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br>
              <a:rPr lang="en-US"/>
            </a:br>
            <a:r>
              <a:rPr lang="en-US" sz="2400">
                <a:hlinkClick r:id="rId2"/>
              </a:rPr>
              <a:t>10364229.000webhostapp</a:t>
            </a:r>
            <a:r>
              <a:rPr lang="en-US" sz="2400" dirty="0">
                <a:hlinkClick r:id="rId2"/>
              </a:rPr>
              <a:t>.com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6B8F2-1C23-4D89-9E16-768EE9432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3" y="3843868"/>
            <a:ext cx="6922536" cy="2328333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chemeClr val="accent1"/>
                </a:solidFill>
              </a:rPr>
              <a:t>WELCOME TO QUIZ WORLD 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2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841D-9327-4FB4-81C4-7F59DC8E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84" y="3863818"/>
            <a:ext cx="8534400" cy="1507067"/>
          </a:xfrm>
        </p:spPr>
        <p:txBody>
          <a:bodyPr/>
          <a:lstStyle/>
          <a:p>
            <a:r>
              <a:rPr lang="en-US" dirty="0"/>
              <a:t>Quiz model using html5,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Jquery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F659F5-A3E5-4CF6-B4A0-05B293643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481" y="586783"/>
            <a:ext cx="10196507" cy="2407399"/>
          </a:xfrm>
        </p:spPr>
      </p:pic>
    </p:spTree>
    <p:extLst>
      <p:ext uri="{BB962C8B-B14F-4D97-AF65-F5344CB8AC3E}">
        <p14:creationId xmlns:p14="http://schemas.microsoft.com/office/powerpoint/2010/main" val="367906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F83-0BA8-4AD3-9AE9-E287F50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2373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F36C-4E6D-4D21-8E06-62CEDF884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42052"/>
            <a:ext cx="8535988" cy="415234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Quick Quiz is a Quiz Web Application which depicts the quiz model.</a:t>
            </a:r>
          </a:p>
          <a:p>
            <a:r>
              <a:rPr lang="en-US" dirty="0">
                <a:solidFill>
                  <a:schemeClr val="accent1"/>
                </a:solidFill>
              </a:rPr>
              <a:t>Our Quiz Application has questions from mainly 4 categories 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Cars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PS Gaming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iPhone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Technology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And Each category has separate scoring system. Once all the answers are marked and submitted, user gets the message indicating the score for that category.</a:t>
            </a:r>
          </a:p>
        </p:txBody>
      </p:sp>
    </p:spTree>
    <p:extLst>
      <p:ext uri="{BB962C8B-B14F-4D97-AF65-F5344CB8AC3E}">
        <p14:creationId xmlns:p14="http://schemas.microsoft.com/office/powerpoint/2010/main" val="327740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E762-B26D-49D2-AFBB-5A23B302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1" y="326150"/>
            <a:ext cx="10154227" cy="932808"/>
          </a:xfrm>
        </p:spPr>
        <p:txBody>
          <a:bodyPr/>
          <a:lstStyle/>
          <a:p>
            <a:pPr algn="ctr"/>
            <a:r>
              <a:rPr lang="en-US" dirty="0"/>
              <a:t>HTML5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78145-5557-43DE-A0D6-36D12E27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0961" y="2486515"/>
            <a:ext cx="4665134" cy="332910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Used basic HTML5 Tags</a:t>
            </a:r>
          </a:p>
          <a:p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Used radio button for options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Used Navigation bar for navigating to various categories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9B38E6-2924-4E0C-9ABF-9BFF8B6623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3869" y="1744394"/>
            <a:ext cx="3329109" cy="3329109"/>
          </a:xfrm>
        </p:spPr>
      </p:pic>
    </p:spTree>
    <p:extLst>
      <p:ext uri="{BB962C8B-B14F-4D97-AF65-F5344CB8AC3E}">
        <p14:creationId xmlns:p14="http://schemas.microsoft.com/office/powerpoint/2010/main" val="38682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E762-B26D-49D2-AFBB-5A23B302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1" y="326150"/>
            <a:ext cx="10154227" cy="932808"/>
          </a:xfrm>
        </p:spPr>
        <p:txBody>
          <a:bodyPr/>
          <a:lstStyle/>
          <a:p>
            <a:pPr algn="ctr"/>
            <a:r>
              <a:rPr lang="en-US" dirty="0"/>
              <a:t>CSS and styling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78145-5557-43DE-A0D6-36D12E27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4975" y="2370263"/>
            <a:ext cx="4665134" cy="36256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We are using CSS3 for styling purpose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With the help of media queries in CSS we are making the web page size compatible to various device screen sizes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BB8837-22C3-4B86-A748-2BA2978E9A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55907" y="1734159"/>
            <a:ext cx="2804800" cy="3625632"/>
          </a:xfrm>
        </p:spPr>
      </p:pic>
    </p:spTree>
    <p:extLst>
      <p:ext uri="{BB962C8B-B14F-4D97-AF65-F5344CB8AC3E}">
        <p14:creationId xmlns:p14="http://schemas.microsoft.com/office/powerpoint/2010/main" val="137748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E762-B26D-49D2-AFBB-5A23B302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1" y="326150"/>
            <a:ext cx="10154227" cy="932808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78145-5557-43DE-A0D6-36D12E27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29783" y="3068406"/>
            <a:ext cx="4665134" cy="367339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JavaScript is used for the calculating the score of the each category using the score() function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We have also used JavaScript to make the web pages responsive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DB78C5-B498-4BBE-8BA9-B578E7D4E2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55907" y="1526465"/>
            <a:ext cx="2761937" cy="367339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94C7C-3899-4A7F-A7E3-3D6C55CA90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963038"/>
            <a:ext cx="5067300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95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E762-B26D-49D2-AFBB-5A23B302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1" y="326150"/>
            <a:ext cx="10154227" cy="932808"/>
          </a:xfrm>
        </p:spPr>
        <p:txBody>
          <a:bodyPr/>
          <a:lstStyle/>
          <a:p>
            <a:pPr algn="ctr"/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78145-5557-43DE-A0D6-36D12E27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03482" y="2679516"/>
            <a:ext cx="5225039" cy="4348196"/>
          </a:xfrm>
        </p:spPr>
        <p:txBody>
          <a:bodyPr/>
          <a:lstStyle/>
          <a:p>
            <a:r>
              <a:rPr lang="en-US" dirty="0"/>
              <a:t>We have two APIs:</a:t>
            </a:r>
          </a:p>
          <a:p>
            <a:pPr marL="514350" indent="-514350">
              <a:buAutoNum type="arabicPeriod"/>
            </a:pPr>
            <a:r>
              <a:rPr lang="en-US" dirty="0"/>
              <a:t>Device Orientation – It helps to orient the web pages screen with respect to mobile position</a:t>
            </a:r>
          </a:p>
          <a:p>
            <a:pPr marL="514350" indent="-514350">
              <a:buAutoNum type="arabicPeriod"/>
            </a:pPr>
            <a:r>
              <a:rPr lang="en-US" dirty="0"/>
              <a:t>Web Storage – Here we have used </a:t>
            </a:r>
            <a:r>
              <a:rPr lang="en-US" dirty="0" err="1"/>
              <a:t>LocalStorage</a:t>
            </a:r>
            <a:r>
              <a:rPr lang="en-US" dirty="0"/>
              <a:t> API for storing the username and password of the user and validate the same during login.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B47DA4-4482-4C7B-B828-2F41FCF076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55907" y="1489898"/>
            <a:ext cx="3979267" cy="2379236"/>
          </a:xfrm>
        </p:spPr>
      </p:pic>
    </p:spTree>
    <p:extLst>
      <p:ext uri="{BB962C8B-B14F-4D97-AF65-F5344CB8AC3E}">
        <p14:creationId xmlns:p14="http://schemas.microsoft.com/office/powerpoint/2010/main" val="332234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E762-B26D-49D2-AFBB-5A23B302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1" y="326150"/>
            <a:ext cx="10154227" cy="932808"/>
          </a:xfrm>
        </p:spPr>
        <p:txBody>
          <a:bodyPr/>
          <a:lstStyle/>
          <a:p>
            <a:pPr algn="ctr"/>
            <a:r>
              <a:rPr lang="en-US" dirty="0"/>
              <a:t>Validations using 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78145-5557-43DE-A0D6-36D12E27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0961" y="1651065"/>
            <a:ext cx="4665134" cy="5403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have made the JavaScript user validation for the registration and login 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have used regular expressions to validate the email id and password in registration 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have also used the  JavaScript for validating the quiz page radio buttons if they are all selected in each category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67180-7A72-4BCF-9180-08E445C536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45135"/>
            <a:ext cx="51054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D5817-8314-4D1A-BCAB-8D4B059DC7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1403252"/>
            <a:ext cx="5067300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2256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892</TotalTime>
  <Words>362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QUICK QUIZ 10364229.000webhostapp.com</vt:lpstr>
      <vt:lpstr>Quiz model using html5, css, javascript, Jquery</vt:lpstr>
      <vt:lpstr>introduction</vt:lpstr>
      <vt:lpstr>HTML5</vt:lpstr>
      <vt:lpstr>CSS and styling</vt:lpstr>
      <vt:lpstr>JAVASCRIPT</vt:lpstr>
      <vt:lpstr>api</vt:lpstr>
      <vt:lpstr>Validations using JavaScript</vt:lpstr>
      <vt:lpstr>PowerPoint Presentation</vt:lpstr>
      <vt:lpstr>Working of the application</vt:lpstr>
      <vt:lpstr>Strength</vt:lpstr>
      <vt:lpstr>Scope of improvement</vt:lpstr>
      <vt:lpstr>References</vt:lpstr>
      <vt:lpstr>As this is a quiz application can you answer below one?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QUIZ</dc:title>
  <dc:creator>ADMIN</dc:creator>
  <cp:lastModifiedBy>mayuri salunkhe</cp:lastModifiedBy>
  <cp:revision>46</cp:revision>
  <dcterms:created xsi:type="dcterms:W3CDTF">2017-11-20T22:44:53Z</dcterms:created>
  <dcterms:modified xsi:type="dcterms:W3CDTF">2017-11-22T10:31:51Z</dcterms:modified>
</cp:coreProperties>
</file>