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72" r:id="rId5"/>
    <p:sldId id="270" r:id="rId6"/>
    <p:sldId id="267" r:id="rId7"/>
    <p:sldId id="274" r:id="rId8"/>
    <p:sldId id="283" r:id="rId9"/>
    <p:sldId id="284" r:id="rId10"/>
    <p:sldId id="285" r:id="rId11"/>
    <p:sldId id="286" r:id="rId12"/>
    <p:sldId id="287" r:id="rId13"/>
    <p:sldId id="290" r:id="rId14"/>
    <p:sldId id="288" r:id="rId15"/>
    <p:sldId id="289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jpe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0" Type="http://schemas.openxmlformats.org/officeDocument/2006/relationships/image" Target="../media/image9.png" /><Relationship Id="rId4" Type="http://schemas.openxmlformats.org/officeDocument/2006/relationships/image" Target="../media/image3.jpeg" /><Relationship Id="rId9" Type="http://schemas.openxmlformats.org/officeDocument/2006/relationships/image" Target="../media/image8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jpe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6.jpeg" /><Relationship Id="rId5" Type="http://schemas.openxmlformats.org/officeDocument/2006/relationships/image" Target="../media/image25.jpeg" /><Relationship Id="rId4" Type="http://schemas.openxmlformats.org/officeDocument/2006/relationships/image" Target="../media/image24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jpe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3.jpeg" /><Relationship Id="rId7" Type="http://schemas.openxmlformats.org/officeDocument/2006/relationships/image" Target="../media/image10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9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0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MR. ALEXIS </a:t>
            </a:r>
          </a:p>
        </p:txBody>
      </p:sp>
      <p:pic>
        <p:nvPicPr>
          <p:cNvPr id="5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048282" cy="1143001"/>
          </a:xfrm>
          <a:prstGeom prst="rect">
            <a:avLst/>
          </a:prstGeom>
          <a:noFill/>
        </p:spPr>
      </p:pic>
      <p:pic>
        <p:nvPicPr>
          <p:cNvPr id="12" name="Picture 11" descr="C:\Users\New Tech Solutions\Downloads\WhatsApp Image 2023-06-29 at 5.34.31 PM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304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Image result for sexual enhancer flower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5105400"/>
            <a:ext cx="2057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 descr="https://cdn.shopify.com/s/files/1/0706/9771/3942/files/Mask_Group_140555_2x_7d2138a4-f1cf-46b0-b079-820c16925942.png?v=168199407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8600" y="1676400"/>
            <a:ext cx="762000" cy="762001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3657601" y="2438400"/>
            <a:ext cx="175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Clinically tested</a:t>
            </a:r>
          </a:p>
        </p:txBody>
      </p:sp>
      <p:pic>
        <p:nvPicPr>
          <p:cNvPr id="14340" name="Picture 4" descr="https://cdn.shopify.com/s/files/1/0706/9771/3942/files/Mask_Group_140589.png?v=16819763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1600200"/>
            <a:ext cx="914400" cy="914401"/>
          </a:xfrm>
          <a:prstGeom prst="rect">
            <a:avLst/>
          </a:prstGeom>
          <a:noFill/>
        </p:spPr>
      </p:pic>
      <p:pic>
        <p:nvPicPr>
          <p:cNvPr id="14342" name="Picture 6" descr="https://cdn.shopify.com/s/files/1/0706/9771/3942/files/Mask_Group_140383.png?v=16820555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772400" y="1600200"/>
            <a:ext cx="762000" cy="762001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715000" y="24384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Safe for long-term use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2362201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Highly effective herbs</a:t>
            </a:r>
          </a:p>
        </p:txBody>
      </p:sp>
      <p:pic>
        <p:nvPicPr>
          <p:cNvPr id="14344" name="Picture 8" descr="https://cdn.shopify.com/s/files/1/0706/9771/3942/files/Mask_Group_140381.png?v=168198792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3276600"/>
            <a:ext cx="733425" cy="733426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3581401" y="39624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100% Natural</a:t>
            </a:r>
          </a:p>
        </p:txBody>
      </p:sp>
      <p:pic>
        <p:nvPicPr>
          <p:cNvPr id="14347" name="Picture 11" descr="https://cdn.shopify.com/s/files/1/0706/9771/3942/files/Mask_Group_140375.png?v=168197630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24800" y="3124200"/>
            <a:ext cx="685800" cy="762000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7848600" y="381000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Zero Side</a:t>
            </a:r>
          </a:p>
          <a:p>
            <a:r>
              <a:rPr lang="en-US" dirty="0"/>
              <a:t> Effects</a:t>
            </a:r>
          </a:p>
        </p:txBody>
      </p:sp>
      <p:pic>
        <p:nvPicPr>
          <p:cNvPr id="14349" name="Picture 13" descr="https://www.keralaayurveda.biz/images/Group%2011630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67400" y="3200400"/>
            <a:ext cx="819150" cy="819151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5410200" y="396240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100%  </a:t>
            </a:r>
            <a:r>
              <a:rPr lang="en-US" dirty="0" err="1"/>
              <a:t>Ayurvedic</a:t>
            </a:r>
            <a:endParaRPr lang="en-US" dirty="0"/>
          </a:p>
        </p:txBody>
      </p:sp>
      <p:sp>
        <p:nvSpPr>
          <p:cNvPr id="14351" name="AutoShape 15" descr="Researched and Crafted by Do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2" name="Picture 16" descr="C:\Users\New Tech Solutions\Desktop\NGO Photos\researched-and-crafted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43600" y="4343400"/>
            <a:ext cx="2514600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 </a:t>
            </a:r>
            <a:r>
              <a:rPr lang="en-US" sz="3800" dirty="0"/>
              <a:t>It works as an aphrodisiac and helps in increasing desire. It also helps to increase the production and quantity of sperm counts.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1371600" cy="76539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KAUNCH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BEEJ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Improve  Sex Desire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Benefits Of Konj Beej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65484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9530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/>
              <a:t>It is a great </a:t>
            </a:r>
            <a:r>
              <a:rPr lang="en-US" sz="4400" dirty="0" err="1"/>
              <a:t>testo</a:t>
            </a:r>
            <a:r>
              <a:rPr lang="en-US" sz="4400" dirty="0"/>
              <a:t> booster herb also known as natural </a:t>
            </a:r>
            <a:r>
              <a:rPr lang="en-US" sz="4400" dirty="0" err="1"/>
              <a:t>viagra</a:t>
            </a:r>
            <a:r>
              <a:rPr lang="en-US" sz="4400" dirty="0"/>
              <a:t>. </a:t>
            </a:r>
            <a:r>
              <a:rPr lang="en-US" sz="4400" dirty="0" err="1"/>
              <a:t>Safed</a:t>
            </a:r>
            <a:r>
              <a:rPr lang="en-US" sz="4400" dirty="0"/>
              <a:t> </a:t>
            </a:r>
            <a:r>
              <a:rPr lang="en-US" sz="4400" dirty="0" err="1"/>
              <a:t>Musli</a:t>
            </a:r>
            <a:r>
              <a:rPr lang="en-US" sz="4400" dirty="0"/>
              <a:t> is considered the most important remedy for PE and ED in men.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1371600" cy="76539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SAFED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MUSHALI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Improve  Time &amp; Performance 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Safed Musli Root | mail.napmexico.com.mx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5791200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9530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err="1"/>
              <a:t>Gokshura</a:t>
            </a:r>
            <a:r>
              <a:rPr lang="en-US" sz="4400" dirty="0"/>
              <a:t> is beneficial in erectile dysfunction as it strengthens the penile tissue.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1371600" cy="76539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GOKSHURA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Improve  Body Strength &amp; Stamina  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Image result for sexual enhancer flower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447800"/>
            <a:ext cx="5562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Akarkara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helps to increases Sperm count  quality , and motility 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1371600" cy="76539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AKARKARA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Increase Sperm Count   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1371600" cy="765393"/>
          </a:xfrm>
          <a:prstGeom prst="rect">
            <a:avLst/>
          </a:prstGeom>
          <a:noFill/>
        </p:spPr>
      </p:pic>
      <p:pic>
        <p:nvPicPr>
          <p:cNvPr id="8" name="Picture 7" descr="C:\Users\New Tech Solutions\Desktop\Akarkara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632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8006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Salampanja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Vidari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kand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,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Kokilakasha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and Other herbs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400" b="1" baseline="0" dirty="0">
                <a:solidFill>
                  <a:schemeClr val="bg1"/>
                </a:solidFill>
                <a:latin typeface="+mj-lt"/>
              </a:rPr>
              <a:t>Makes MR. ALEXIS a best Product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for Men’s Health</a:t>
            </a:r>
            <a:r>
              <a:rPr lang="en-US" sz="4400" b="1" baseline="0" dirty="0">
                <a:solidFill>
                  <a:schemeClr val="bg1"/>
                </a:solidFill>
                <a:latin typeface="+mj-lt"/>
              </a:rPr>
              <a:t>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1371600" cy="76539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Secret &amp; Potent Herbs 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For High Strength &amp; Stamina     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Kokilaksha's Extract | Buy Ayurvedic and Herbal Products online in In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3560564" cy="2743200"/>
          </a:xfrm>
          <a:prstGeom prst="rect">
            <a:avLst/>
          </a:prstGeom>
          <a:noFill/>
        </p:spPr>
      </p:pic>
      <p:sp>
        <p:nvSpPr>
          <p:cNvPr id="29700" name="AutoShape 4" descr="The official website of Great Himalayan National Park | A UNESCO World  Herit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 descr="C:\Users\New Tech Solutions\Desktop\NGO Photos\sala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1447800"/>
            <a:ext cx="2305050" cy="2761132"/>
          </a:xfrm>
          <a:prstGeom prst="rect">
            <a:avLst/>
          </a:prstGeom>
          <a:noFill/>
        </p:spPr>
      </p:pic>
      <p:pic>
        <p:nvPicPr>
          <p:cNvPr id="17" name="Picture 16" descr="Bilaikand (Pueraria Tuberose) Herb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05000" y="3581400"/>
            <a:ext cx="26670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648200"/>
            <a:ext cx="1371600" cy="765393"/>
          </a:xfrm>
          <a:prstGeom prst="rect">
            <a:avLst/>
          </a:prstGeom>
          <a:noFill/>
        </p:spPr>
      </p:pic>
      <p:pic>
        <p:nvPicPr>
          <p:cNvPr id="12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6482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All Herbal extract process in 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Bhavana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+mj-lt"/>
              </a:rPr>
              <a:t>Dravya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A2 Cow Ghee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1371600" cy="765393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A2 Cow Ghee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haroni" pitchFamily="2" charset="-79"/>
              <a:ea typeface="+mn-ea"/>
              <a:cs typeface="Aharoni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Increase Penetration &amp; Muscle Strength    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4" name="Picture 2" descr="Kezic Cow Ghee – KEZIC AFRICA Fresh Fruits &amp; Vegetabl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47800"/>
            <a:ext cx="4191000" cy="4191000"/>
          </a:xfrm>
          <a:prstGeom prst="rect">
            <a:avLst/>
          </a:prstGeom>
          <a:noFill/>
        </p:spPr>
      </p:pic>
      <p:pic>
        <p:nvPicPr>
          <p:cNvPr id="8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743200"/>
            <a:ext cx="2184831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2514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MR. ALEXIS</a:t>
            </a:r>
            <a:br>
              <a:rPr lang="en-US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31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Stamina   I   Energy   </a:t>
            </a:r>
            <a:r>
              <a:rPr lang="en-US" sz="3100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I</a:t>
            </a:r>
            <a:r>
              <a:rPr lang="en-US" sz="31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 Performance  </a:t>
            </a:r>
          </a:p>
        </p:txBody>
      </p:sp>
      <p:pic>
        <p:nvPicPr>
          <p:cNvPr id="11" name="Picture 10" descr="Image result for sexual enhancer flower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2362200" y="2895600"/>
            <a:ext cx="1981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Best Result use regularly 3 months 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5257800"/>
            <a:ext cx="54102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cs typeface="Arial" pitchFamily="34" charset="0"/>
              </a:rPr>
              <a:t>1 Capsule with milk one hour before sleep daily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4724400"/>
            <a:ext cx="609600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For Improve Your Time &amp; Performance       </a:t>
            </a:r>
          </a:p>
        </p:txBody>
      </p:sp>
      <p:pic>
        <p:nvPicPr>
          <p:cNvPr id="15" name="Picture 13" descr="https://www.keralaayurveda.biz/images/Group%201163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1600200"/>
            <a:ext cx="819150" cy="819151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953000" y="2438400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100%  </a:t>
            </a:r>
            <a:r>
              <a:rPr lang="en-US" dirty="0" err="1"/>
              <a:t>Ayurvedic</a:t>
            </a:r>
            <a:endParaRPr lang="en-US" dirty="0"/>
          </a:p>
        </p:txBody>
      </p:sp>
      <p:pic>
        <p:nvPicPr>
          <p:cNvPr id="17" name="Picture 2" descr="https://cdn.shopify.com/s/files/1/0706/9771/3942/files/Mask_Group_140555_2x_7d2138a4-f1cf-46b0-b079-820c16925942.png?v=168199407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3200400"/>
            <a:ext cx="762000" cy="762001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105400" y="3886200"/>
            <a:ext cx="1752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Clinically tested</a:t>
            </a:r>
          </a:p>
        </p:txBody>
      </p:sp>
      <p:pic>
        <p:nvPicPr>
          <p:cNvPr id="19" name="Picture 4" descr="https://cdn.shopify.com/s/files/1/0706/9771/3942/files/Mask_Group_140589.png?v=16819763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1447800"/>
            <a:ext cx="914400" cy="914401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7391400" y="2286000"/>
            <a:ext cx="152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Safe for long-term use</a:t>
            </a:r>
          </a:p>
        </p:txBody>
      </p:sp>
      <p:pic>
        <p:nvPicPr>
          <p:cNvPr id="21" name="Picture 16" descr="C:\Users\New Tech Solutions\Desktop\NGO Photos\researched-and-crafte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10400" y="2590800"/>
            <a:ext cx="2133600" cy="2133600"/>
          </a:xfrm>
          <a:prstGeom prst="rect">
            <a:avLst/>
          </a:prstGeom>
          <a:noFill/>
        </p:spPr>
      </p:pic>
      <p:pic>
        <p:nvPicPr>
          <p:cNvPr id="22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4600" y="1676400"/>
            <a:ext cx="1775176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MR. ALEXIS  Prepare by using  Nanotechnology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72200"/>
            <a:ext cx="9144000" cy="685800"/>
          </a:xfr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sz="3100" dirty="0"/>
              <a:t>A2 </a:t>
            </a:r>
            <a:r>
              <a:rPr lang="en-US" sz="3100" dirty="0" err="1"/>
              <a:t>Gir</a:t>
            </a:r>
            <a:r>
              <a:rPr lang="en-US" sz="3100" dirty="0"/>
              <a:t> Cow Ghee mix with herbal extract by </a:t>
            </a:r>
            <a:r>
              <a:rPr lang="en-US" sz="3100" dirty="0" err="1"/>
              <a:t>Neno</a:t>
            </a:r>
            <a:r>
              <a:rPr lang="en-US" sz="3100" dirty="0"/>
              <a:t>-tech process that  reduce molecule size  enhance penetration so maximum reach at cellular level.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onoatomic_gold_11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7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0"/>
            <a:ext cx="2048282" cy="1143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MR. ALEXIS </a:t>
            </a:r>
            <a:r>
              <a:rPr lang="en-US" dirty="0">
                <a:solidFill>
                  <a:schemeClr val="bg1"/>
                </a:solidFill>
              </a:rPr>
              <a:t>For Stamina &amp; Strength</a:t>
            </a:r>
          </a:p>
        </p:txBody>
      </p:sp>
      <p:pic>
        <p:nvPicPr>
          <p:cNvPr id="4" name="Content Placeholder 3" descr="Vertical Stamina &amp; Strength Training Routine | Muscle &amp; Fitness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81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Give you more energy so you can work out more time and effectively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0"/>
            <a:ext cx="1502074" cy="838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un, India, Run: A 90-yr-old retd defence personnel will inspire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447800"/>
            <a:ext cx="731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Increases blood oxygen carrying capacity so increases more energy production 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MR. ALEXIS -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Energy Booster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2438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16002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 descr="Happy Couple Images - Free Download on Freep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Premium Photo | Beach happy and couple love being on vacation together and travel to natural places on holiday for a summer romance happiness smile and marriage weekend trips to the ocean for a romantic d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dirty="0"/>
              <a:t> Make you Longer, Bigger, Thicker and Harder erection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/>
            <a:br>
              <a:rPr 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49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MR. ALEXIS </a:t>
            </a:r>
            <a:r>
              <a:rPr 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</a:t>
            </a:r>
            <a:br>
              <a:rPr 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Enhance Sexual Desire &amp; Performance</a:t>
            </a:r>
            <a:br>
              <a:rPr lang="en-US" sz="3600" b="1" cap="all" dirty="0"/>
            </a:br>
            <a:r>
              <a:rPr lang="en-US" dirty="0"/>
              <a:t> </a:t>
            </a:r>
          </a:p>
        </p:txBody>
      </p:sp>
      <p:pic>
        <p:nvPicPr>
          <p:cNvPr id="17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524000"/>
            <a:ext cx="1371600" cy="765393"/>
          </a:xfrm>
          <a:prstGeom prst="rect">
            <a:avLst/>
          </a:prstGeom>
          <a:noFill/>
        </p:spPr>
      </p:pic>
      <p:pic>
        <p:nvPicPr>
          <p:cNvPr id="9225" name="Picture 9" descr="C:\Users\New Tech Solutions\Desktop\NGO Photos\couple 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64101" y="1447800"/>
            <a:ext cx="5879899" cy="441960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0" y="1447801"/>
            <a:ext cx="5257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1. Correct Premature ejaculation</a:t>
            </a:r>
          </a:p>
          <a:p>
            <a:pPr fontAlgn="base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2. Regain the lost vitality </a:t>
            </a:r>
          </a:p>
          <a:p>
            <a:pPr fontAlgn="base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3. Improves fearlessness</a:t>
            </a:r>
          </a:p>
          <a:p>
            <a:pPr fontAlgn="base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4. Boost longer and harder erection</a:t>
            </a:r>
          </a:p>
          <a:p>
            <a:pPr fontAlgn="base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5. Increase muscle mass 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6. Builds male stamina and improves energy levels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7. Enhances physical strengths and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vigour</a:t>
            </a:r>
            <a:endParaRPr lang="en-US" sz="2000" b="1" dirty="0">
              <a:solidFill>
                <a:schemeClr val="tx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8. Helps manage stress and anxiety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9. Improves testosterone levels and improves performance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10. Reduces physical and psychological fatigue</a:t>
            </a: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itchFamily="34" charset="0"/>
              </a:rPr>
              <a:t>11. Rejuvenates and energizes the body and mind</a:t>
            </a:r>
          </a:p>
        </p:txBody>
      </p:sp>
      <p:pic>
        <p:nvPicPr>
          <p:cNvPr id="2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8288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MR. Alexis  </a:t>
            </a:r>
            <a:r>
              <a:rPr lang="en-US" sz="3600" b="1" dirty="0">
                <a:solidFill>
                  <a:schemeClr val="bg1"/>
                </a:solidFill>
              </a:rPr>
              <a:t>Best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sz="3600" b="1" dirty="0">
                <a:solidFill>
                  <a:schemeClr val="bg1"/>
                </a:solidFill>
              </a:rPr>
              <a:t>nti-aging </a:t>
            </a:r>
          </a:p>
        </p:txBody>
      </p:sp>
      <p:pic>
        <p:nvPicPr>
          <p:cNvPr id="4" name="Content Placeholder 3" descr="Little Known Anti Aging Tips for Men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 your skin young again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1524000"/>
            <a:ext cx="3429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Remove Fine lines, 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Wrinkles appear on skin,</a:t>
            </a:r>
          </a:p>
          <a:p>
            <a:pPr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Restore &amp; rejuvenate, give you a young look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7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530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ro to Yoga for Men - The J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Give strength to your brain neuron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MR. ALEXIS –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Anti Stress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00200"/>
            <a:ext cx="2667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752600"/>
            <a:ext cx="1371600" cy="765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943600"/>
            <a:ext cx="91440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/>
              <a:t>Give Strength, Energy &amp; Performance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MR. ALEXIS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for Diabetes Patients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600200"/>
            <a:ext cx="2667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1371600" cy="765393"/>
          </a:xfrm>
          <a:prstGeom prst="rect">
            <a:avLst/>
          </a:prstGeom>
          <a:noFill/>
        </p:spPr>
      </p:pic>
      <p:pic>
        <p:nvPicPr>
          <p:cNvPr id="7" name="Picture 8" descr="Happy Indian Couple Png, Transparent Png , Transparent Png Image - PNGite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600200"/>
            <a:ext cx="4221829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b="1" dirty="0">
                <a:latin typeface="+mj-lt"/>
              </a:rPr>
              <a:t>It stimulates the secretion of testosterone which improves blood flow in the whole body organ. It helps to increase male power, maintain erection, and enhance vigor and vitality.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SHILAJIT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haroni" pitchFamily="2" charset="-79"/>
                <a:ea typeface="+mn-ea"/>
                <a:cs typeface="Aharoni" pitchFamily="2" charset="-79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schemeClr val="bg1"/>
                </a:solidFill>
              </a:rPr>
              <a:t>Increases Testosterone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:\Users\New Tech Solutions\Downloads\WhatsApp Image 2023-06-29 at 5.34.31 PM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47800"/>
            <a:ext cx="2667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New Tech Solutions\Downloads\BIO ALEXIS Logo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1371600" cy="765393"/>
          </a:xfrm>
          <a:prstGeom prst="rect">
            <a:avLst/>
          </a:prstGeom>
          <a:noFill/>
        </p:spPr>
      </p:pic>
      <p:pic>
        <p:nvPicPr>
          <p:cNvPr id="11" name="Picture 10" descr="Image result for shilaj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828800"/>
            <a:ext cx="42671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416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MR. ALEXIS </vt:lpstr>
      <vt:lpstr>MR. ALEXIS  Prepare by using  Nanotechnology </vt:lpstr>
      <vt:lpstr>MR. ALEXIS For Stamina &amp; Strength</vt:lpstr>
      <vt:lpstr>PowerPoint Presentation</vt:lpstr>
      <vt:lpstr> MR. ALEXIS   Enhance Sexual Desire &amp; Performance  </vt:lpstr>
      <vt:lpstr>MR. Alexis  Best anti-aging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MR. ALEXIS Stamina   I   Energy   I   Performance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Vedic Swarna Bhasma</dc:title>
  <dc:creator>New Tech Solutions</dc:creator>
  <cp:lastModifiedBy>Dr. Lalitkumar upadhyay</cp:lastModifiedBy>
  <cp:revision>97</cp:revision>
  <dcterms:created xsi:type="dcterms:W3CDTF">2006-08-16T00:00:00Z</dcterms:created>
  <dcterms:modified xsi:type="dcterms:W3CDTF">2023-09-15T12:31:38Z</dcterms:modified>
</cp:coreProperties>
</file>