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81000"/>
            <a:ext cx="4495800" cy="914400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/>
              <a:t>Alexis Defender </a:t>
            </a:r>
            <a:endParaRPr lang="en-US" sz="4000" b="1" dirty="0"/>
          </a:p>
        </p:txBody>
      </p:sp>
      <p:sp>
        <p:nvSpPr>
          <p:cNvPr id="1028" name="AutoShape 4" descr="Black Cardamom Anh Hai 100G – Nam An Mark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Black Cardamom Anh Hai 100G – Nam An Mark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09800"/>
            <a:ext cx="2362200" cy="2362200"/>
          </a:xfrm>
          <a:prstGeom prst="rect">
            <a:avLst/>
          </a:prstGeom>
          <a:noFill/>
        </p:spPr>
      </p:pic>
      <p:sp>
        <p:nvSpPr>
          <p:cNvPr id="1034" name="AutoShape 10" descr="Zingiber Officina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Zingiber Officina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Content Placeholder 3" descr="https://www.phytoscience.app/img/products/haridra-ghana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764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 descr="Whole Cardamom Green, Cardamom/Elaichi Whole [No Artificial Colors]Cowpea  Black eye/ Lobia | atssgrATSSG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038600"/>
            <a:ext cx="2286000" cy="2286000"/>
          </a:xfrm>
          <a:prstGeom prst="rect">
            <a:avLst/>
          </a:prstGeom>
          <a:noFill/>
        </p:spPr>
      </p:pic>
      <p:pic>
        <p:nvPicPr>
          <p:cNvPr id="14" name="Picture 2" descr="C:\Users\New Tech Solutions\Downloads\WhatsApp Image 2023-11-06 at 4.38.30 PM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134651"/>
            <a:ext cx="2667000" cy="5342349"/>
          </a:xfrm>
          <a:prstGeom prst="rect">
            <a:avLst/>
          </a:prstGeom>
          <a:noFill/>
        </p:spPr>
      </p:pic>
      <p:sp>
        <p:nvSpPr>
          <p:cNvPr id="1038" name="AutoShape 14" descr="Organic Zingiber Officinale (Ginger) Rhizome - Cultivator Natural Produc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Zingiber Officina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C:\Users\New Tech Solutions\Desktop\Zingiber-Officinal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4460534"/>
            <a:ext cx="2743200" cy="2397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ips to Boost Immunity in Hindi: जानिए इम्यूनिटी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295400"/>
            <a:ext cx="5638800" cy="479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New Tech Solutions\Downloads\WhatsApp Image 2023-11-06 at 4.38.30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2891075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 of Alexis Defender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Help in Cold &amp; Cough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Sore throat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Week Immunity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Loss of appetite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Low Energy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Dull skin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Stress and Sleep disorder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Frequent Infection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 descr="C:\Users\New Tech Solutions\Downloads\WhatsApp Image 2023-11-06 at 4.38.30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515651"/>
            <a:ext cx="2667000" cy="5342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Very Effective in Asthma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 descr="Do you have asthma? Learn Buteyko and breath more calm and eas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-13908" y="2182865"/>
            <a:ext cx="5576507" cy="4675135"/>
          </a:xfrm>
          <a:prstGeom prst="rect">
            <a:avLst/>
          </a:prstGeom>
          <a:noFill/>
        </p:spPr>
      </p:pic>
      <p:pic>
        <p:nvPicPr>
          <p:cNvPr id="5" name="Picture 2" descr="C:\Users\New Tech Solutions\Downloads\WhatsApp Image 2023-11-06 at 4.38.30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15651"/>
            <a:ext cx="2667000" cy="5342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20 Proven Health Benefits Of Turmeric And Curcumin - Motivational B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756625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What Are The Benefits Of Using A Large Cardamom? Quora, 46% O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06000" y="9906000"/>
            <a:ext cx="14287500" cy="7953376"/>
          </a:xfrm>
          <a:prstGeom prst="rect">
            <a:avLst/>
          </a:prstGeom>
          <a:noFill/>
        </p:spPr>
      </p:pic>
      <p:pic>
        <p:nvPicPr>
          <p:cNvPr id="17412" name="Picture 4" descr="What Are The Benefits Of Using A Large Cardamom? Quora, 46% O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43000"/>
            <a:ext cx="914400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240"/>
            <a:ext cx="9111906" cy="688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35" y="0"/>
            <a:ext cx="907972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10168"/>
            <a:ext cx="5269473" cy="664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New Tech Solutions\Downloads\WhatsApp Image 2023-11-06 at 4.38.30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2667000" cy="5342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Dr Nitika Kohli | MD Ayurveda on Instagram: &quot;The tiny fennel seeds contain  trans-anethole, a compound that has proven to be quite effective against  herpes viruses. It is a liquorice-flavoured plant th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6198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Users\New Tech Solutions\Downloads\WhatsApp Image 2023-11-06 at 4.38.30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515651"/>
            <a:ext cx="2667000" cy="5342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Benefits of Alexis Defender </vt:lpstr>
      <vt:lpstr>Very Effective in Asthma 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 Tech Solutions</dc:creator>
  <cp:lastModifiedBy>New Tech Solutions</cp:lastModifiedBy>
  <cp:revision>10</cp:revision>
  <dcterms:created xsi:type="dcterms:W3CDTF">2006-08-16T00:00:00Z</dcterms:created>
  <dcterms:modified xsi:type="dcterms:W3CDTF">2023-11-06T12:20:13Z</dcterms:modified>
</cp:coreProperties>
</file>