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25336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397302" cy="189579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5334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Bio Alexis Presents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,  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The </a:t>
            </a:r>
            <a:r>
              <a:rPr lang="en-US" sz="2800" b="1" dirty="0" smtClean="0">
                <a:solidFill>
                  <a:srgbClr val="FFC000"/>
                </a:solidFill>
              </a:rPr>
              <a:t>Powerful Nourishment for Physical &amp; Mental Health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Carro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495800"/>
            <a:ext cx="231914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New Tech Solutions\Desktop\Betta-Berry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581400"/>
            <a:ext cx="3581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Sulforaphane</a:t>
            </a:r>
            <a:r>
              <a:rPr lang="en-US" dirty="0" smtClean="0"/>
              <a:t>:  </a:t>
            </a:r>
            <a:r>
              <a:rPr lang="en-US" dirty="0" smtClean="0"/>
              <a:t>Memory </a:t>
            </a:r>
            <a:r>
              <a:rPr lang="en-US" dirty="0" smtClean="0"/>
              <a:t>&amp; Brain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610600" cy="121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Sulforaphane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natural substance extracted from broccoli improves processing speed and working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209800" y="3098800"/>
            <a:ext cx="3200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err="1" smtClean="0"/>
              <a:t>Lutin</a:t>
            </a:r>
            <a:r>
              <a:rPr lang="en-US" sz="3600" dirty="0" smtClean="0"/>
              <a:t> &amp; </a:t>
            </a:r>
            <a:r>
              <a:rPr lang="en-US" sz="3600" dirty="0" err="1" smtClean="0"/>
              <a:t>Zeaxanthin</a:t>
            </a:r>
            <a:r>
              <a:rPr lang="en-US" sz="3600" dirty="0" smtClean="0"/>
              <a:t> : Eye &amp; Vision Health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 powerful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natural antioxidants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Lutein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eaxanthin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may protect your eyes in numerous ways.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igns in your eyes - The Wee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648200" y="2743200"/>
            <a:ext cx="4495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Reduces eye irritation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rgbClr val="231F2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efend against free radicals and oxidative stress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rgbClr val="231F2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nhance the sharpness of your 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rgbClr val="231F2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mprove your visual contrast sensitivity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rgbClr val="231F2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rotect eye tissue from sunlight damage &amp; harmful 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Helps freedom from eyeglasses in children.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Withanolides</a:t>
            </a:r>
            <a:r>
              <a:rPr lang="en-US" dirty="0" smtClean="0"/>
              <a:t>: Improve brain function and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Withanolides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obtained from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Ashwagandha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increases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Acetylcholine level in the brain and improve brain function and intelligence.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 Healthy Brain: Use It or Lose It! | US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Fenugreek </a:t>
            </a:r>
            <a:r>
              <a:rPr lang="en-US" dirty="0" err="1" smtClean="0"/>
              <a:t>Saponins</a:t>
            </a:r>
            <a:r>
              <a:rPr lang="en-US" dirty="0" smtClean="0"/>
              <a:t> and </a:t>
            </a:r>
            <a:r>
              <a:rPr lang="en-US" dirty="0" err="1" smtClean="0"/>
              <a:t>Flavonoids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60959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sz="9800" dirty="0" smtClean="0">
                <a:solidFill>
                  <a:srgbClr val="FFC000"/>
                </a:solidFill>
              </a:rPr>
              <a:t>Stop </a:t>
            </a:r>
            <a:r>
              <a:rPr lang="en-US" sz="9800" dirty="0" smtClean="0">
                <a:solidFill>
                  <a:srgbClr val="FFC000"/>
                </a:solidFill>
              </a:rPr>
              <a:t>Hair Thinning &amp; Hair loss, and </a:t>
            </a:r>
            <a:r>
              <a:rPr lang="en-US" sz="9800" dirty="0" smtClean="0">
                <a:solidFill>
                  <a:srgbClr val="FFC000"/>
                </a:solidFill>
              </a:rPr>
              <a:t>Anti-dandruff</a:t>
            </a:r>
          </a:p>
          <a:p>
            <a:pPr>
              <a:buNone/>
            </a:pPr>
            <a:r>
              <a:rPr lang="en-US" sz="3800" dirty="0" smtClean="0"/>
              <a:t>      </a:t>
            </a:r>
            <a:endParaRPr lang="en-US" sz="38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200400" y="2057400"/>
            <a:ext cx="5943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286000"/>
            <a:ext cx="32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Lecithin in Alexis 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Trufit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acts as a natural emollient that conditions and moisturizes scalp and hair deeply and it makes your hair stronger from the roots by providing rich nourishment. </a:t>
            </a:r>
            <a:endParaRPr lang="en-US" sz="2400" i="1" dirty="0">
              <a:solidFill>
                <a:schemeClr val="accent5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Best Nutrition for Senior Citizens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83820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atural Vitamin D &amp; E, Iron and Beta Carotenes are essential for elder people health.  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AutoShape 2" descr="Buy Online Products for Senior Citizen in India - Elder 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Buy Online Products for Senior Citizen in India - Elder 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0" name="Picture 6" descr="Mediclaim for senior citizens: 3 top health insurance myths busted | Zee  Busi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229600" cy="4210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Powerful Nourishment for Physical &amp; Mental Health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i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Family Health Means Happiness  </a:t>
            </a:r>
            <a:endParaRPr lang="en-US" sz="3600" b="1" i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819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arro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853" y="4495800"/>
            <a:ext cx="231914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New Tech Solutions\Desktop\Betta-Berry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276600"/>
            <a:ext cx="388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828800"/>
            <a:ext cx="3806958" cy="2124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Family Health Insurance F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Family Health Insurance F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Because </a:t>
            </a:r>
            <a:br>
              <a:rPr lang="en-US" dirty="0" smtClean="0"/>
            </a:br>
            <a:r>
              <a:rPr lang="en-US" b="1" i="1" dirty="0" smtClean="0">
                <a:solidFill>
                  <a:srgbClr val="FFC000"/>
                </a:solidFill>
              </a:rPr>
              <a:t>Family Health Means Happiness</a:t>
            </a:r>
            <a:endParaRPr lang="en-US" b="1" i="1" dirty="0">
              <a:solidFill>
                <a:srgbClr val="FFC000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000" y="1371600"/>
            <a:ext cx="910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Scientifically </a:t>
            </a:r>
            <a:r>
              <a:rPr lang="en-US" sz="3600" dirty="0" smtClean="0"/>
              <a:t>and clinically proven </a:t>
            </a:r>
            <a:r>
              <a:rPr lang="en-US" sz="3600" dirty="0" smtClean="0"/>
              <a:t>ingredients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404198"/>
            <a:ext cx="4267200" cy="410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828800"/>
            <a:ext cx="6685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18.6 % improvement in 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working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memory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capacity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(WMC) 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 is working memory capacity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Working 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emory Capacity (WMC)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 the small amount of information that can be held in mind and used in the execution of cognitive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tasks.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 </a:t>
            </a:r>
            <a:r>
              <a:rPr lang="en-US" dirty="0" smtClean="0"/>
              <a:t>For examples ? </a:t>
            </a:r>
          </a:p>
          <a:p>
            <a:pPr>
              <a:buNone/>
            </a:pPr>
            <a:r>
              <a:rPr lang="en-US" dirty="0" smtClean="0"/>
              <a:t>	Holding </a:t>
            </a:r>
            <a:r>
              <a:rPr lang="en-US" dirty="0" smtClean="0"/>
              <a:t>a person's address in mind while listening to instructions about how to get </a:t>
            </a:r>
            <a:r>
              <a:rPr lang="en-US" dirty="0" smtClean="0"/>
              <a:t>there.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Ask to your 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	What is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BioAlexis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office No. ? 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 What is your school prayer ?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 What is your school address (10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th Class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 ?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4. What is your Down Line </a:t>
            </a:r>
          </a:p>
          <a:p>
            <a:pPr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      Leader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Mobile no.? 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5. What is your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Aadhar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No.?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2" descr="Question mark stock illustration. Illustration of problem - 298857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599" y="3962400"/>
            <a:ext cx="273435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to improve working Memory Capacity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7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Break big chunks of information into small, bite-sized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pieces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remember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mobile no. like this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891 305 1195)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Add exercise to your daily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routine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Experiment with various ways of remembering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information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Regularly use TRUFIT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									*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12.9</a:t>
            </a:r>
            <a:r>
              <a:rPr lang="en-US" dirty="0" smtClean="0"/>
              <a:t>% improvement of memory reaction </a:t>
            </a:r>
            <a:r>
              <a:rPr lang="en-US" dirty="0" smtClean="0"/>
              <a:t>time (MRT)</a:t>
            </a:r>
            <a:endParaRPr lang="en-US" dirty="0"/>
          </a:p>
        </p:txBody>
      </p:sp>
      <p:pic>
        <p:nvPicPr>
          <p:cNvPr id="19460" name="Picture 4" descr="Gifted Kids - Signs, Challenges, and M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4511040" cy="3505200"/>
          </a:xfrm>
          <a:prstGeom prst="rect">
            <a:avLst/>
          </a:prstGeom>
          <a:noFill/>
        </p:spPr>
      </p:pic>
      <p:pic>
        <p:nvPicPr>
          <p:cNvPr id="7" name="Picture 2" descr="14 Ways to Spot a Gifted Child | Eir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438400"/>
            <a:ext cx="4419600" cy="44196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676400"/>
            <a:ext cx="25908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Natural Beta Carotenes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Healthy Skin &amp;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Hair Growth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New Tech Solutions\Desktop\Betta-Berr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arro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752600"/>
            <a:ext cx="419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6400800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Beta carotene is a red and orange pigment found in many fresh fruits and vegetables, Essential for healthy skin and hair growth.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Natural Vitamins for Physical &amp;</a:t>
            </a:r>
            <a:br>
              <a:rPr lang="en-US" dirty="0" smtClean="0"/>
            </a:br>
            <a:r>
              <a:rPr lang="en-US" dirty="0" smtClean="0"/>
              <a:t> Mental Growth and Bone Health </a:t>
            </a:r>
            <a:endParaRPr lang="en-US" dirty="0"/>
          </a:p>
        </p:txBody>
      </p:sp>
      <p:pic>
        <p:nvPicPr>
          <p:cNvPr id="4" name="Content Placeholder 3" descr="Early Childhood Physical Development | UWTSD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Alexis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Trufit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contains all essential Vitamins and minerals that Promotes  healthy growth and development.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Vitamin A -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Brain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 and protects against colds</a:t>
            </a:r>
          </a:p>
          <a:p>
            <a:pPr lvl="0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Vitamin C &amp; E -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Powerful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antioxidant, immune protecting properties</a:t>
            </a:r>
          </a:p>
          <a:p>
            <a:pPr lvl="0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Vitamin D - for healthy bones and teeth</a:t>
            </a:r>
          </a:p>
          <a:p>
            <a:pPr lvl="0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Vitamin B6 – for building antibodies for the immune system and helps the nervous system in brain function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2532" name="Picture 4" descr="5 reasons running makes me a better mother - Raising Arizona Kids Magaz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733801"/>
            <a:ext cx="4522782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344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Because  Family Health Means Happiness</vt:lpstr>
      <vt:lpstr>Scientifically and clinically proven ingredients</vt:lpstr>
      <vt:lpstr>What is working memory capacity ? </vt:lpstr>
      <vt:lpstr>Ask to your self </vt:lpstr>
      <vt:lpstr>How to improve working Memory Capacity  </vt:lpstr>
      <vt:lpstr> 12.9% improvement of memory reaction time (MRT)</vt:lpstr>
      <vt:lpstr>Natural Beta Carotenes </vt:lpstr>
      <vt:lpstr>Natural Vitamins for Physical &amp;  Mental Growth and Bone Health </vt:lpstr>
      <vt:lpstr>Sulforaphane:  Memory &amp; Brain </vt:lpstr>
      <vt:lpstr>Lutin &amp; Zeaxanthin : Eye &amp; Vision Health </vt:lpstr>
      <vt:lpstr>Withanolides: Improve brain function and Intelligence </vt:lpstr>
      <vt:lpstr>Fenugreek Saponins and Flavonoids: </vt:lpstr>
      <vt:lpstr>Best Nutrition for Senior Citizens </vt:lpstr>
      <vt:lpstr>The Powerful Nourishment for Physical &amp; Mental Health Family Health Means Happiness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 Tech Solutions</dc:creator>
  <cp:lastModifiedBy>New Tech Solutions</cp:lastModifiedBy>
  <cp:revision>48</cp:revision>
  <dcterms:created xsi:type="dcterms:W3CDTF">2006-08-16T00:00:00Z</dcterms:created>
  <dcterms:modified xsi:type="dcterms:W3CDTF">2023-04-26T11:58:43Z</dcterms:modified>
</cp:coreProperties>
</file>