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91" r:id="rId13"/>
    <p:sldId id="292" r:id="rId14"/>
    <p:sldId id="293" r:id="rId15"/>
    <p:sldId id="294" r:id="rId16"/>
    <p:sldId id="295" r:id="rId17"/>
    <p:sldId id="28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>
      <p:cViewPr varScale="1">
        <p:scale>
          <a:sx n="74" d="100"/>
          <a:sy n="74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pPr/>
              <a:t>1/23/2019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pPr/>
              <a:t>1/23/2019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BCDDAF0-5A88-44B9-8F6A-FF62704FA09D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1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1680-2C66-4193-B7AE-4A69912F698D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2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D0E7-1040-4B60-A36B-9ACF725D6E12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02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54B3F-06DD-428C-A9D0-3849A06AA5E1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4264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27F0-31A5-467B-97D1-D3ECB4470EF4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3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0F197-BC19-40C2-99F7-3BA16DDFF78D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90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5EE0E-252D-4628-A96A-312A5BEA3D7C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5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00A9-03FC-4605-ADB5-380E6B63FA66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93DC6-22A4-4D23-89FF-148D89CAA690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115AB-FBD4-430E-80A9-AD410099CC1A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604F-B90C-4EA6-AFA6-CCF177E61F49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CB78-0C2B-4EEE-8AF5-00CED5D75DCB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3FED6-29D9-43D6-B1A6-CBDCAF9D214F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05D4-9CC4-4F50-9DE2-960B430C1017}" type="datetime1">
              <a:rPr lang="en-US" smtClean="0"/>
              <a:t>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1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4984-710F-49EC-A373-459DA253AD4E}" type="datetime1">
              <a:rPr lang="en-US" smtClean="0"/>
              <a:t>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DA8E-FF9C-4EA3-8286-1B723125D65C}" type="datetime1">
              <a:rPr lang="en-US" smtClean="0"/>
              <a:t>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4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0D5F-6AF6-40AC-B2C9-BAFF9C047167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0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DF8F-6D40-4634-A513-A85D3945A786}" type="datetime1">
              <a:rPr lang="en-US" smtClean="0"/>
              <a:t>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1596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802B1-83B6-474E-8084-D9072295DC2D}" type="datetime1">
              <a:rPr lang="en-US" smtClean="0"/>
              <a:t>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78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56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81001"/>
            <a:ext cx="9906000" cy="2057400"/>
          </a:xfrm>
        </p:spPr>
        <p:txBody>
          <a:bodyPr>
            <a:normAutofit/>
          </a:bodyPr>
          <a:lstStyle/>
          <a:p>
            <a:pPr algn="r"/>
            <a:r>
              <a:rPr lang="en-US" sz="5400" b="1" i="1" dirty="0" smtClean="0">
                <a:latin typeface="Arial Black" pitchFamily="34" charset="0"/>
              </a:rPr>
              <a:t>Self Balancing Robot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>		</a:t>
            </a:r>
            <a:r>
              <a:rPr lang="en-US" dirty="0" smtClean="0"/>
              <a:t>With Encoder Motor</a:t>
            </a:r>
            <a:endParaRPr sz="6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2314576" cy="893762"/>
          </a:xfrm>
        </p:spPr>
        <p:txBody>
          <a:bodyPr>
            <a:normAutofit fontScale="70000" lnSpcReduction="20000"/>
          </a:bodyPr>
          <a:lstStyle/>
          <a:p>
            <a:r>
              <a:rPr lang="en-US" sz="3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2286000" y="3941762"/>
            <a:ext cx="7848600" cy="1620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</a:t>
            </a:r>
            <a:r>
              <a:rPr lang="en-US" sz="2600" cap="none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Tipu</a:t>
            </a:r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Sultan (15101036)</a:t>
            </a:r>
          </a:p>
          <a:p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Eyaseen Arafat Khan (15101038)</a:t>
            </a:r>
          </a:p>
          <a:p>
            <a:r>
              <a:rPr lang="en-US" sz="26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Asif Khan (15101040)</a:t>
            </a: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1400" y="6400800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831387" cy="1057882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Function of </a:t>
            </a:r>
            <a:r>
              <a:rPr lang="en-US" sz="5400" dirty="0" smtClean="0"/>
              <a:t>Components</a:t>
            </a:r>
            <a:endParaRPr lang="en-US" sz="5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198" t="16071" r="41117" b="1786"/>
          <a:stretch>
            <a:fillRect/>
          </a:stretch>
        </p:blipFill>
        <p:spPr bwMode="auto">
          <a:xfrm>
            <a:off x="1676400" y="2718829"/>
            <a:ext cx="3886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438400" y="1964532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Button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718829"/>
            <a:ext cx="3657600" cy="3505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43800" y="1922941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Screw Nut Set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73854" y="6314134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9905998" cy="1478570"/>
          </a:xfrm>
        </p:spPr>
        <p:txBody>
          <a:bodyPr>
            <a:noAutofit/>
          </a:bodyPr>
          <a:lstStyle/>
          <a:p>
            <a:r>
              <a:rPr lang="en-US" sz="5400" dirty="0"/>
              <a:t>Function of </a:t>
            </a:r>
            <a:r>
              <a:rPr lang="en-US" sz="5400" dirty="0" smtClean="0"/>
              <a:t>Components</a:t>
            </a:r>
            <a:endParaRPr lang="en-US" sz="5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0845" t="16071" r="41968" b="3571"/>
          <a:stretch>
            <a:fillRect/>
          </a:stretch>
        </p:blipFill>
        <p:spPr bwMode="auto">
          <a:xfrm>
            <a:off x="1870166" y="2664823"/>
            <a:ext cx="35814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577877" y="1824238"/>
            <a:ext cx="216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27729" y="1843967"/>
            <a:ext cx="2146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Acrylic Sheet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693126"/>
            <a:ext cx="3429000" cy="3429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30840" y="6492875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11</a:t>
            </a:fld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9905998" cy="1478570"/>
          </a:xfrm>
        </p:spPr>
        <p:txBody>
          <a:bodyPr>
            <a:noAutofit/>
          </a:bodyPr>
          <a:lstStyle/>
          <a:p>
            <a:r>
              <a:rPr lang="en-US" sz="5400" dirty="0"/>
              <a:t>Function of </a:t>
            </a:r>
            <a:r>
              <a:rPr lang="en-US" sz="5400" dirty="0" smtClean="0"/>
              <a:t>Components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1579238" y="1838316"/>
            <a:ext cx="4163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Li-ion Battery  and Charger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727729" y="1843967"/>
            <a:ext cx="1761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9V Battery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09" y="2721282"/>
            <a:ext cx="3541712" cy="340084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960" y="2721282"/>
            <a:ext cx="3368440" cy="34008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591800" y="64008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20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9905998" cy="1478570"/>
          </a:xfrm>
        </p:spPr>
        <p:txBody>
          <a:bodyPr>
            <a:noAutofit/>
          </a:bodyPr>
          <a:lstStyle/>
          <a:p>
            <a:r>
              <a:rPr lang="en-US" sz="5400" dirty="0"/>
              <a:t>Function of </a:t>
            </a:r>
            <a:r>
              <a:rPr lang="en-US" sz="5400" dirty="0" smtClean="0"/>
              <a:t>Components</a:t>
            </a:r>
            <a:endParaRPr lang="en-US" sz="5400" dirty="0"/>
          </a:p>
        </p:txBody>
      </p:sp>
      <p:sp>
        <p:nvSpPr>
          <p:cNvPr id="3" name="Rectangle 2"/>
          <p:cNvSpPr/>
          <p:nvPr/>
        </p:nvSpPr>
        <p:spPr>
          <a:xfrm>
            <a:off x="4731333" y="1810086"/>
            <a:ext cx="2308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 Glue Gun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90800"/>
            <a:ext cx="4114800" cy="3541712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39400" y="63246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9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Diagram</a:t>
            </a:r>
            <a:endParaRPr lang="en-US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8595255" cy="4876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39400" y="6492875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6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051"/>
            <a:ext cx="9905998" cy="82928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err="1">
                <a:cs typeface="Times New Roman" panose="02020603050405020304" pitchFamily="18" charset="0"/>
              </a:rPr>
              <a:t>Arduino</a:t>
            </a:r>
            <a:r>
              <a:rPr lang="en-US" sz="5400" dirty="0">
                <a:cs typeface="Times New Roman" panose="02020603050405020304" pitchFamily="18" charset="0"/>
              </a:rPr>
              <a:t> Code</a:t>
            </a:r>
            <a:endParaRPr lang="en-US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8001000" cy="5334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91800" y="64008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9905998" cy="600682"/>
          </a:xfrm>
        </p:spPr>
        <p:txBody>
          <a:bodyPr>
            <a:noAutofit/>
          </a:bodyPr>
          <a:lstStyle/>
          <a:p>
            <a:pPr algn="ctr"/>
            <a:r>
              <a:rPr lang="en-US" sz="5400" dirty="0" err="1">
                <a:cs typeface="Times New Roman" panose="02020603050405020304" pitchFamily="18" charset="0"/>
              </a:rPr>
              <a:t>Arduino</a:t>
            </a:r>
            <a:r>
              <a:rPr lang="en-US" sz="5400" dirty="0"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cs typeface="Times New Roman" panose="02020603050405020304" pitchFamily="18" charset="0"/>
              </a:rPr>
              <a:t>Code (Cont.)</a:t>
            </a:r>
            <a:endParaRPr lang="en-US" sz="5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71600"/>
            <a:ext cx="8653355" cy="495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39400" y="64008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77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How does it work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172" y="1676400"/>
            <a:ext cx="9905999" cy="41910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keep the robot balanced, the robot must counter-act the fall of the robot.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action requires a feedback and a correcting element.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feedback element is MPU6050 which gives both rotation and acceleration in all 3 axis which is used by the Arduino to know the current orientation of the robot.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correcting element is motor and wheel combination.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63246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9905998" cy="905482"/>
          </a:xfrm>
        </p:spPr>
        <p:txBody>
          <a:bodyPr/>
          <a:lstStyle/>
          <a:p>
            <a:pPr algn="ctr"/>
            <a:r>
              <a:rPr lang="en-US" sz="5400" dirty="0" smtClean="0"/>
              <a:t>Screenshots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81200"/>
            <a:ext cx="5334000" cy="416167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39400" y="62484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5334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Problems faced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362200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Motor Driver and sensor</a:t>
            </a:r>
          </a:p>
          <a:p>
            <a:r>
              <a:rPr lang="en-US" sz="2800" dirty="0" smtClean="0"/>
              <a:t>Defect of DC motor</a:t>
            </a:r>
          </a:p>
          <a:p>
            <a:r>
              <a:rPr lang="en-US" sz="2800" dirty="0" smtClean="0"/>
              <a:t>Adjusting the value of </a:t>
            </a:r>
            <a:r>
              <a:rPr lang="en-US" sz="2800" dirty="0" err="1" smtClean="0"/>
              <a:t>Kp</a:t>
            </a:r>
            <a:r>
              <a:rPr lang="en-US" sz="2800" dirty="0" smtClean="0"/>
              <a:t>, </a:t>
            </a:r>
            <a:r>
              <a:rPr lang="en-US" sz="2800" dirty="0" err="1" smtClean="0"/>
              <a:t>kd</a:t>
            </a:r>
            <a:r>
              <a:rPr lang="en-US" sz="2800" dirty="0" smtClean="0"/>
              <a:t> and </a:t>
            </a:r>
            <a:r>
              <a:rPr lang="en-US" sz="2800" dirty="0" err="1" smtClean="0"/>
              <a:t>ki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800" smtClean="0"/>
              <a:pPr/>
              <a:t>19</a:t>
            </a:fld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Contents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9905999" cy="548640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 smtClean="0"/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Components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Functions of all Components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Connection Diagram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it work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Screenshots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Problems Faced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Future Plan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39400" y="63246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77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Future plan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plan is to make this robot more alert by adding sonar sensor and Bluetooth.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able to response and come to the user if he/she calls it by it’s name.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z="1800" smtClean="0"/>
              <a:pPr/>
              <a:t>20</a:t>
            </a:fld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066800"/>
            <a:ext cx="6576164" cy="4800600"/>
          </a:xfr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87000" y="61722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21</a:t>
            </a:fld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Introduction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self-balancing robot is similar to an upside down pendulum.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inverted pendulum cannot stay balanced on its own.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balance the robot by driving its wheels in the direction in which it is falling. 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we are trying to do here is to keep the 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of gravity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of the robot exactly above the pivot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62484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48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/>
              <a:t>Components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249487"/>
            <a:ext cx="8532811" cy="3541714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MPU 6050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6V 210RPM Gear Motor Set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L298N Motor Drive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 Button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Screw Nut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63246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4</a:t>
            </a:fld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10210800" cy="1143000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Components (Continued)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249487"/>
            <a:ext cx="8761411" cy="354171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Acrylic Sheet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Li-ion Battery  and Charger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9V Battery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 Glue Gun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62484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5</a:t>
            </a:fld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Function of Components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676400"/>
            <a:ext cx="60960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a microcontroller board based on a removable, dual-inline-package (DIP) ATmega328 AVR microcontroller. 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20 digital input/output pins.</a:t>
            </a: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item_XL_6186780_32465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0"/>
            <a:ext cx="4267200" cy="290525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62484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6</a:t>
            </a:fld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Function of Components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19225"/>
            <a:ext cx="6400800" cy="3962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MPU 6050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MPU 6050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is a 6 DOF (degrees of freedom) or a six-axis IMU sensor, which means that it gives six values as output: three values from the accelerometer and three from the gyroscope.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sensor based on MEMS (micro electro mechanical systems) technology.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ku_154602_2-500x5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114550"/>
            <a:ext cx="2990850" cy="2990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49361" y="64008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7</a:t>
            </a:fld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Function of </a:t>
            </a:r>
            <a:r>
              <a:rPr lang="en-US" sz="5400" dirty="0" smtClean="0"/>
              <a:t>Components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219200"/>
            <a:ext cx="5562600" cy="5638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RPM Encoder Gear Motor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versions of these gear motors with 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use a two-channel Hall effect sensor to detect the rotation of a magnetic disk on a rear protrusion of the 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shaft. 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quadrature 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provides a resolution of 48 counts per revolution of the 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shaft when counting both edges of both channels.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0J3799.1200x6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86001"/>
            <a:ext cx="4843988" cy="33386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33166" y="6468926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8</a:t>
            </a:fld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5400" dirty="0"/>
              <a:t>Function of </a:t>
            </a:r>
            <a:r>
              <a:rPr lang="en-US" sz="5400" dirty="0" smtClean="0"/>
              <a:t>Components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5867400" cy="548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L298N Motor Driver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L298N Motor Driver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Module is a high voltage Dual H-Bridge 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H-bridge drivers are used to drive inductive loads that requires forward and reverse function with speed control such as DC 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Stepper Motors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298n-dual-2a-motor-driver-module-tronixlabs-australia-pinou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600200"/>
            <a:ext cx="4296507" cy="34909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39400" y="6324600"/>
            <a:ext cx="771089" cy="365125"/>
          </a:xfrm>
        </p:spPr>
        <p:txBody>
          <a:bodyPr/>
          <a:lstStyle/>
          <a:p>
            <a:fld id="{E31375A4-56A4-47D6-9801-1991572033F7}" type="slidenum">
              <a:rPr lang="en-US" sz="1800" smtClean="0"/>
              <a:pPr/>
              <a:t>9</a:t>
            </a:fld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289</TotalTime>
  <Words>352</Words>
  <Application>Microsoft Office PowerPoint</Application>
  <PresentationFormat>Custom</PresentationFormat>
  <Paragraphs>99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Circuit</vt:lpstr>
      <vt:lpstr>Self Balancing Robot   With Encoder Motor</vt:lpstr>
      <vt:lpstr>Contents</vt:lpstr>
      <vt:lpstr>Introduction</vt:lpstr>
      <vt:lpstr>Components</vt:lpstr>
      <vt:lpstr>Components (Continued)</vt:lpstr>
      <vt:lpstr>Function of Components</vt:lpstr>
      <vt:lpstr>Function of Components</vt:lpstr>
      <vt:lpstr>Function of Components</vt:lpstr>
      <vt:lpstr>Function of Components</vt:lpstr>
      <vt:lpstr>Function of Components</vt:lpstr>
      <vt:lpstr>Function of Components</vt:lpstr>
      <vt:lpstr>Function of Components</vt:lpstr>
      <vt:lpstr>Function of Components</vt:lpstr>
      <vt:lpstr>Connection Diagram</vt:lpstr>
      <vt:lpstr>Arduino Code</vt:lpstr>
      <vt:lpstr>Arduino Code (Cont.)</vt:lpstr>
      <vt:lpstr>How does it work</vt:lpstr>
      <vt:lpstr>Screenshots</vt:lpstr>
      <vt:lpstr>Problems faced</vt:lpstr>
      <vt:lpstr>Future plan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MakKlark</dc:creator>
  <cp:lastModifiedBy>Lab4pc106</cp:lastModifiedBy>
  <cp:revision>45</cp:revision>
  <dcterms:created xsi:type="dcterms:W3CDTF">2014-04-17T23:20:26Z</dcterms:created>
  <dcterms:modified xsi:type="dcterms:W3CDTF">2019-01-23T08:28:10Z</dcterms:modified>
</cp:coreProperties>
</file>