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77" autoAdjust="0"/>
    <p:restoredTop sz="94660"/>
  </p:normalViewPr>
  <p:slideViewPr>
    <p:cSldViewPr>
      <p:cViewPr varScale="1">
        <p:scale>
          <a:sx n="110" d="100"/>
          <a:sy n="110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F71DD81-7FD0-4FDA-8858-5624050DC445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1F61D0-194B-4308-A707-C80C0731C4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DD81-7FD0-4FDA-8858-5624050DC445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61D0-194B-4308-A707-C80C0731C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F71DD81-7FD0-4FDA-8858-5624050DC445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21F61D0-194B-4308-A707-C80C0731C4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DD81-7FD0-4FDA-8858-5624050DC445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1F61D0-194B-4308-A707-C80C0731C4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DD81-7FD0-4FDA-8858-5624050DC445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21F61D0-194B-4308-A707-C80C0731C4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F71DD81-7FD0-4FDA-8858-5624050DC445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1F61D0-194B-4308-A707-C80C0731C4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F71DD81-7FD0-4FDA-8858-5624050DC445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1F61D0-194B-4308-A707-C80C0731C4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DD81-7FD0-4FDA-8858-5624050DC445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1F61D0-194B-4308-A707-C80C0731C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DD81-7FD0-4FDA-8858-5624050DC445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1F61D0-194B-4308-A707-C80C0731C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DD81-7FD0-4FDA-8858-5624050DC445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1F61D0-194B-4308-A707-C80C0731C4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F71DD81-7FD0-4FDA-8858-5624050DC445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21F61D0-194B-4308-A707-C80C0731C4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71DD81-7FD0-4FDA-8858-5624050DC445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21F61D0-194B-4308-A707-C80C0731C4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895600"/>
            <a:ext cx="6477000" cy="762000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TIC TAC TOE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57800"/>
            <a:ext cx="9067800" cy="1600200"/>
          </a:xfrm>
        </p:spPr>
        <p:txBody>
          <a:bodyPr/>
          <a:lstStyle/>
          <a:p>
            <a:r>
              <a:rPr lang="en-US" dirty="0" smtClean="0"/>
              <a:t>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Mohammad Tipu Sultan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ID   15101036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Tic Tac Toe game Code 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#include &lt;stdio.h&gt;</a:t>
            </a:r>
          </a:p>
          <a:p>
            <a:endParaRPr lang="en-US" sz="5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int main (void)</a:t>
            </a: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   int i = 0;</a:t>
            </a: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   int player =0;</a:t>
            </a: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   int go =0;</a:t>
            </a: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   int row =0;</a:t>
            </a: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   int colum =0;</a:t>
            </a: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   int line =0;</a:t>
            </a: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   int winner =0;</a:t>
            </a:r>
          </a:p>
          <a:p>
            <a:endParaRPr lang="en-US" sz="5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   char board[3][3]=</a:t>
            </a: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     {'1','2','3'},</a:t>
            </a: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     {'4','5','6'},</a:t>
            </a: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     {'7','8','9'}</a:t>
            </a: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   };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for(i=0; i&lt;9&amp;&amp;winner==0; i++){</a:t>
            </a:r>
          </a:p>
          <a:p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       printf("\n\n");</a:t>
            </a:r>
          </a:p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       printf(" %c | %c | %c\n",board[0][0],board[0][1],board[0][2]);</a:t>
            </a:r>
          </a:p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       printf("---+---+---\n");</a:t>
            </a:r>
          </a:p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       printf(" %c | %c | %c\n",board[1][0],board[1][1],board[1][2]);</a:t>
            </a:r>
          </a:p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       printf("---+---+---\n");</a:t>
            </a:r>
          </a:p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       printf(" %c | %c | %c\n",board[2][0],board[2][1],board[2][2]);</a:t>
            </a:r>
          </a:p>
          <a:p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       player = i%2+1;</a:t>
            </a:r>
          </a:p>
          <a:p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       do{</a:t>
            </a:r>
          </a:p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("\n");</a:t>
            </a:r>
          </a:p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("player%d, Enter The Number Of The Box, "</a:t>
            </a:r>
          </a:p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Where You Want To Place Your %c:",player,(player==1)?'X':'O');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scanf("%d",&amp;go);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row = --go/3;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colum = go%3;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while(go&lt;0 || go&gt;9 || board[row][colum]&gt;'9');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board[row][colum] = (player==1)?'X':'O';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if((board[0][0]==board[1][1]&amp;&amp;board[0][0]==board[2][2])||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(board[0][2]==board[1][1]&amp;&amp;board[0][2]==board[2][0]))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winner = player;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for(line=0; line&lt;=2; line++)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if((board[line][0]==board[line][1]&amp;&amp;board[line][0]==board[line][2])||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(board[0][line]==board[1][line]&amp;&amp;board[0][line]==board[2][line]))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winner = player;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printf("\n\n");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printf(" %c | %c | %c\n",board[0][0],board[0][1],board[0][2]);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printf("---+----+---\n");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printf(" %c | %c | %c\n",board[1][0],board[1][1],board[1][2]);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printf("---+----+---\n");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printf(" %c | %c | %c\n",board[2][0],board[2][1],board[2][2]);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if(winner==0)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    printf("\nOh No! Match Draw.\n");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else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    printf("\nplayer %d, Yes! You Won.\n",winner);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           Thank You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</TotalTime>
  <Words>518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  TIC TAC TOE</vt:lpstr>
      <vt:lpstr>Problems</vt:lpstr>
      <vt:lpstr>Solution</vt:lpstr>
      <vt:lpstr>Tic Tac Toe game Code :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Mohammad Tipu Sultan</dc:creator>
  <cp:lastModifiedBy>Mohammad Tipu Sultan</cp:lastModifiedBy>
  <cp:revision>3</cp:revision>
  <dcterms:created xsi:type="dcterms:W3CDTF">2015-08-17T05:15:42Z</dcterms:created>
  <dcterms:modified xsi:type="dcterms:W3CDTF">2015-08-17T05:42:38Z</dcterms:modified>
</cp:coreProperties>
</file>