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69E8-5FE9-C5F3-31EB-52F0DFE23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0391A-38E6-A6EF-9BF8-583294214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24B1-781A-4E11-7A9E-1628B821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75BF-6C3A-EB9E-C7CE-2B5B715C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F0F3-4660-2864-98D3-F91E56DE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028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5FB6-63D5-86F2-7F35-8198434B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ECF41-46C0-BF50-9CDE-64B0BAE03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EB73-6E57-D09E-F856-6B35F6FE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2E67-DB62-1466-67BE-A252517F4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8E5E-844B-FA42-9B7C-A0EE51AF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702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45233-58BC-6C1A-F0F3-3147DF284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CC58F-9598-418D-709B-E882CD614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CD47-8691-CAFE-92B3-4EA3953A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FD3D-9B51-08AD-651A-DCF9CD0B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207E4-A76F-5F66-454D-10D3E8D5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692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8A42A-E378-A322-2FC5-B9B340C9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015A-2C06-7A9A-9ACA-4E764B332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D1E5-08D9-457E-57FE-F7A74CC9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A5A12-F658-6192-5112-D2C99353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1AB4-48F7-1420-E9E5-8EB0A446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3762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6866-5841-B55A-216A-D861895C4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B58C-E210-4395-CAB2-12486167C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EC0BA-E366-BD32-753F-2CE4B382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B0CC-7871-10B6-0EC3-1CB5483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B01BE-D442-2AA1-0901-83F169B1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385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9C0B-9C8F-1829-CEF2-0928AFE9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65DA-467D-F8F7-EA87-58EC8AE78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611E2-DC9D-6ACF-59BE-C9356B1FA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DF6A7-B553-9D50-68CC-A9AAF371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4215-4E6C-B549-DC51-E5664302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5A121-3A2D-E9D2-262A-DD541B13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640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D5EE-0312-7267-C28D-97C9389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657A5-A7DB-CE93-8F59-EDA2C4592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11B0E-F76A-D291-05EF-79D56C88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60761-365A-FB39-072B-E438FB15E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C9C6E-FE2B-5381-5316-598ADF7D6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A9744-4CE3-E9DB-BFD1-5D51D6455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C082A-C21B-1055-C8A7-69E486A8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FC51E-B9E3-4695-C06D-DAA6725B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271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99DA-9B3D-97BC-BD05-5E410EF2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5106E-1A46-8F0C-A779-52B40B87A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B8B53-5209-151F-71C9-2AA578DE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39962-35EC-B1F7-303B-07382FB3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286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C43957-2210-740A-F002-72778D1D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93AAA-FED0-8072-A592-643EEF72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1F2DE-62FB-EEDF-A73B-A2E7784E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634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389A-F15C-7126-6A17-D7D58B9D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4703-0F67-612A-D804-E2ECAE88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A78AD-0228-15D5-927C-9685EB5A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B6428-4C48-FCA6-4946-77297972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FE771-F63E-9DD2-40D0-C5C6DBD8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C7702-BA64-50A6-94E2-3EBF874C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300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67E8-4184-33E9-0701-EA26748D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322B4-036D-60D8-BC5E-2DCF24FD6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C952B-3B72-FBDD-D2B3-160109322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54657-DBB1-4FD3-62CF-93E9E677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002CE-AB64-A85D-3150-C6C22D2D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F3AA6-DD9A-0971-E50A-F12AF115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658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A04E8-66F3-F962-1257-D2458521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D837C-05D7-B23A-B3AB-FA4D3A516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F33C-6CBB-24ED-ABB8-D22DB2795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578AC-ED59-F94B-B6F1-94739A0C62CD}" type="datetimeFigureOut">
              <a:rPr lang="en-DE" smtClean="0"/>
              <a:t>13.10.24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E980-A92B-32E2-EC72-E737D5EE2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ED17-F9F8-FB17-5B67-2E041847D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D349E-8B5E-5144-B602-C29E805C5A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013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B8444F9-6170-F9D3-13F1-05AB54F73E3B}"/>
              </a:ext>
            </a:extLst>
          </p:cNvPr>
          <p:cNvSpPr/>
          <p:nvPr/>
        </p:nvSpPr>
        <p:spPr>
          <a:xfrm>
            <a:off x="4918229" y="301841"/>
            <a:ext cx="2610035" cy="585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Breusch-Pagan test</a:t>
            </a:r>
            <a:endParaRPr lang="en-DE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91282D9-8D6D-CF9D-7332-4A931CFF0136}"/>
              </a:ext>
            </a:extLst>
          </p:cNvPr>
          <p:cNvSpPr/>
          <p:nvPr/>
        </p:nvSpPr>
        <p:spPr>
          <a:xfrm>
            <a:off x="6149266" y="887767"/>
            <a:ext cx="115410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6B7942-10D9-7427-27B7-5496CC82ADA7}"/>
              </a:ext>
            </a:extLst>
          </p:cNvPr>
          <p:cNvCxnSpPr/>
          <p:nvPr/>
        </p:nvCxnSpPr>
        <p:spPr>
          <a:xfrm>
            <a:off x="3934287" y="1866175"/>
            <a:ext cx="4714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>
            <a:extLst>
              <a:ext uri="{FF2B5EF4-FFF2-40B4-BE49-F238E27FC236}">
                <a16:creationId xmlns:a16="http://schemas.microsoft.com/office/drawing/2014/main" id="{0034F19D-C5CE-C1C8-0ED0-964DB2B82D6E}"/>
              </a:ext>
            </a:extLst>
          </p:cNvPr>
          <p:cNvSpPr/>
          <p:nvPr/>
        </p:nvSpPr>
        <p:spPr>
          <a:xfrm>
            <a:off x="3882500" y="1866175"/>
            <a:ext cx="115410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16A3CF9-0C19-D3B8-ABA1-F83B2B2941B6}"/>
              </a:ext>
            </a:extLst>
          </p:cNvPr>
          <p:cNvSpPr/>
          <p:nvPr/>
        </p:nvSpPr>
        <p:spPr>
          <a:xfrm>
            <a:off x="8590625" y="1866175"/>
            <a:ext cx="115410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5D62F-65A3-3FCF-EF94-73DE3ED568C9}"/>
              </a:ext>
            </a:extLst>
          </p:cNvPr>
          <p:cNvSpPr/>
          <p:nvPr/>
        </p:nvSpPr>
        <p:spPr>
          <a:xfrm>
            <a:off x="7361806" y="2843074"/>
            <a:ext cx="2610035" cy="585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Hausman test</a:t>
            </a:r>
            <a:endParaRPr lang="en-DE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58D8CD5A-F2B6-2376-B243-8F32BA75A639}"/>
              </a:ext>
            </a:extLst>
          </p:cNvPr>
          <p:cNvSpPr/>
          <p:nvPr/>
        </p:nvSpPr>
        <p:spPr>
          <a:xfrm>
            <a:off x="8590625" y="3429000"/>
            <a:ext cx="115410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327614-54BC-E998-5057-8A8A5B66C8B5}"/>
              </a:ext>
            </a:extLst>
          </p:cNvPr>
          <p:cNvCxnSpPr/>
          <p:nvPr/>
        </p:nvCxnSpPr>
        <p:spPr>
          <a:xfrm>
            <a:off x="6338655" y="4407408"/>
            <a:ext cx="4714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wn Arrow 12">
            <a:extLst>
              <a:ext uri="{FF2B5EF4-FFF2-40B4-BE49-F238E27FC236}">
                <a16:creationId xmlns:a16="http://schemas.microsoft.com/office/drawing/2014/main" id="{9D3633ED-E38C-7C52-7579-1F47B99A6CD8}"/>
              </a:ext>
            </a:extLst>
          </p:cNvPr>
          <p:cNvSpPr/>
          <p:nvPr/>
        </p:nvSpPr>
        <p:spPr>
          <a:xfrm>
            <a:off x="6338655" y="4407409"/>
            <a:ext cx="115410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48DD150-7358-FCA1-E13F-7F2F1F3C391D}"/>
              </a:ext>
            </a:extLst>
          </p:cNvPr>
          <p:cNvSpPr/>
          <p:nvPr/>
        </p:nvSpPr>
        <p:spPr>
          <a:xfrm>
            <a:off x="10994993" y="4407409"/>
            <a:ext cx="115410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48C8EAD-99CF-4B57-6366-845F3BCFC880}"/>
              </a:ext>
            </a:extLst>
          </p:cNvPr>
          <p:cNvSpPr/>
          <p:nvPr/>
        </p:nvSpPr>
        <p:spPr>
          <a:xfrm>
            <a:off x="9133642" y="5385817"/>
            <a:ext cx="2610035" cy="585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Random Effect Model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05ACD9-7695-FE63-311A-8049629C4C2B}"/>
              </a:ext>
            </a:extLst>
          </p:cNvPr>
          <p:cNvSpPr/>
          <p:nvPr/>
        </p:nvSpPr>
        <p:spPr>
          <a:xfrm>
            <a:off x="5678750" y="5385817"/>
            <a:ext cx="2610035" cy="585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Fixed Effect 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7CAE679-39CC-33C2-4BD5-D1FB61EE5BC7}"/>
              </a:ext>
            </a:extLst>
          </p:cNvPr>
          <p:cNvSpPr/>
          <p:nvPr/>
        </p:nvSpPr>
        <p:spPr>
          <a:xfrm>
            <a:off x="2629269" y="2843074"/>
            <a:ext cx="2610035" cy="585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Pooled 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6279D7-2D27-D00B-B9E4-06462F93C4EA}"/>
                  </a:ext>
                </a:extLst>
              </p:cNvPr>
              <p:cNvSpPr txBox="1"/>
              <p:nvPr/>
            </p:nvSpPr>
            <p:spPr>
              <a:xfrm>
                <a:off x="7006862" y="1587666"/>
                <a:ext cx="841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DE" dirty="0">
                    <a:ea typeface="Cambria Math" panose="020405030504060302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</m:t>
                    </m:r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66279D7-2D27-D00B-B9E4-06462F93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862" y="1587666"/>
                <a:ext cx="841577" cy="276999"/>
              </a:xfrm>
              <a:prstGeom prst="rect">
                <a:avLst/>
              </a:prstGeom>
              <a:blipFill>
                <a:blip r:embed="rId2"/>
                <a:stretch>
                  <a:fillRect l="-16418" t="-21739" r="-8955" b="-521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B2F023-7628-F68E-C6D2-B7C0D85D210A}"/>
                  </a:ext>
                </a:extLst>
              </p:cNvPr>
              <p:cNvSpPr txBox="1"/>
              <p:nvPr/>
            </p:nvSpPr>
            <p:spPr>
              <a:xfrm>
                <a:off x="4768948" y="1587666"/>
                <a:ext cx="841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DE" dirty="0">
                    <a:ea typeface="Cambria Math" panose="020405030504060302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</m:t>
                    </m:r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B2F023-7628-F68E-C6D2-B7C0D85D2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948" y="1587666"/>
                <a:ext cx="841577" cy="276999"/>
              </a:xfrm>
              <a:prstGeom prst="rect">
                <a:avLst/>
              </a:prstGeom>
              <a:blipFill>
                <a:blip r:embed="rId3"/>
                <a:stretch>
                  <a:fillRect l="-16418" t="-21739" r="-8955" b="-5217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30D88D-6964-A0A0-8B74-6C4586FB4E5E}"/>
                  </a:ext>
                </a:extLst>
              </p:cNvPr>
              <p:cNvSpPr txBox="1"/>
              <p:nvPr/>
            </p:nvSpPr>
            <p:spPr>
              <a:xfrm>
                <a:off x="7322437" y="4036565"/>
                <a:ext cx="10520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DE" dirty="0">
                    <a:ea typeface="Cambria Math" panose="020405030504060302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</m:t>
                    </m:r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30D88D-6964-A0A0-8B74-6C4586FB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437" y="4036565"/>
                <a:ext cx="1052003" cy="369332"/>
              </a:xfrm>
              <a:prstGeom prst="rect">
                <a:avLst/>
              </a:prstGeom>
              <a:blipFill>
                <a:blip r:embed="rId4"/>
                <a:stretch>
                  <a:fillRect l="-4762" t="-6452" b="-225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13F376-9D31-8C73-052E-0E17BB7DD24F}"/>
                  </a:ext>
                </a:extLst>
              </p:cNvPr>
              <p:cNvSpPr txBox="1"/>
              <p:nvPr/>
            </p:nvSpPr>
            <p:spPr>
              <a:xfrm>
                <a:off x="9133642" y="4036565"/>
                <a:ext cx="10875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DE" dirty="0">
                    <a:ea typeface="Cambria Math" panose="02040503050406030204" pitchFamily="18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0.05</m:t>
                    </m:r>
                  </m:oMath>
                </a14:m>
                <a:endParaRPr lang="en-DE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13F376-9D31-8C73-052E-0E17BB7D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642" y="4036565"/>
                <a:ext cx="1087514" cy="369332"/>
              </a:xfrm>
              <a:prstGeom prst="rect">
                <a:avLst/>
              </a:prstGeom>
              <a:blipFill>
                <a:blip r:embed="rId5"/>
                <a:stretch>
                  <a:fillRect l="-4651" t="-6452" b="-2258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52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2024-10-13T06:43:28Z</dcterms:created>
  <dcterms:modified xsi:type="dcterms:W3CDTF">2024-10-13T06:59:43Z</dcterms:modified>
</cp:coreProperties>
</file>