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3"/>
    <p:restoredTop sz="94653"/>
  </p:normalViewPr>
  <p:slideViewPr>
    <p:cSldViewPr snapToGrid="0">
      <p:cViewPr varScale="1">
        <p:scale>
          <a:sx n="146" d="100"/>
          <a:sy n="146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2D2C-19C0-715F-8835-449CC85A6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61769-4BD7-B207-453B-8B1AAFAB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086BD-87A7-B24A-3B03-BB333078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8A641-1C2F-77C8-694A-D30E85F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E91D4-7804-6DA4-7773-B0FA097A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446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C0E9-CF27-2423-4DB4-862E20FF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CDB17-3CF3-09EF-F88D-B2F4F4D42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04918-910E-73BA-9333-7D9307BFB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613C0-83E7-88FD-B22C-3E2BECE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C40F8-6E5E-589B-3CEC-FD89CFBA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89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6730B-A6D7-A158-EB1C-1A13C541C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CD48E-C5CF-C19F-26CC-B202829BF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7E22-D4AB-E729-86E8-A86047FEE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C6806-4FFA-FDAB-5E94-C14F70D15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8C1C-7ADC-6739-BF9C-25829BFD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8978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5C55-5B2F-B656-DD85-AD08F993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7784B-CE78-DFE4-7039-A7CB1404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407A7-0491-6D69-B6EE-8DBB9574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3CA9D-5CB6-2C0E-51FA-6A4FE8BD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5E2E0-BAA6-15D5-5B7A-0FF895EC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166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73E9-D66E-71C2-F386-82132B98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BF945-E0C9-51B2-A0B4-AF1E4DCD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49B2-5875-0E31-6FEB-132CBE17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AC7C5-B1FB-7DEC-DCB3-8CB26F77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452C-504F-37A4-3BC1-917FB951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287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B12F1-2815-6CCC-52E4-A67B0C71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FEBF-324C-7516-0B1B-60546CD1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65638-6C9D-7603-044E-484FD505E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4C62-5597-61BC-D5B7-59DA4C6C2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4A939-F661-47E8-4B20-30310F61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648D6-C28E-91D1-6EAF-203F12DF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367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934C-48BC-841A-59AB-44073464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075F-5CA0-E66F-D00E-C5AA7E3A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DD501-0C0C-ACB8-C8B4-89D91A4E3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0E6E5-C5BE-1008-CFF4-9407A98A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B6A56-DC84-217D-9FDA-410F7FEF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6267D-4629-5391-75A3-CA775310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68106-4889-E119-4B52-82A67FC5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CC34D9-333A-CE65-31FB-F90E981E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16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8222-D0C6-B519-932B-946F218E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34669-12E2-5CB8-AA7E-134E12D0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ADD6A3-216C-B97F-ADA3-B7F40A44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0D6FE-C00C-1E61-40CE-3BAF9F44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606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DEAC47-6C83-3A1E-B692-965DD660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79D76-824F-250D-9B62-943EF460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4A8BB-73B7-C915-9502-3346FCF4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552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032D-79E9-CCA4-9954-B39A0EB9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F1374-56E6-C0CF-3C18-FFD5A825D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5BD12-5D3E-682E-619C-9374C797C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62B03-7361-5093-FBC7-99AFD45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ECA0D-83A4-2808-F540-9CB5DFBA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EA4D-94B9-0C5B-2052-9EE25B3B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63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2780-3E7A-CB3B-442C-02D49A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BEFA8-B1AC-0BE1-C06E-99532081F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85FB6-7785-C461-E129-0747FE265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A8868-78B6-9843-B679-B40E1578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8385-C7B7-409F-752D-429AD1FC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943B5-E7CA-2A15-FCA4-861C5E49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6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3525F-5863-BD81-AE85-80E8160D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902F6-4A50-6B80-9DA9-6814D6D6D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3FBF2-2952-0757-1100-CE43E4440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67306-BCBA-ED4A-A1B2-C836893FDE31}" type="datetimeFigureOut">
              <a:rPr lang="en-DE" smtClean="0"/>
              <a:t>18.09.24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70756-B98F-1A3D-4C3B-E84F080AA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52A7-7A73-882F-ECEC-7EA287085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BD10-CDC3-0447-B50C-B5E79DBDE8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773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9E5D480-A372-B226-E7BE-606895522F04}"/>
              </a:ext>
            </a:extLst>
          </p:cNvPr>
          <p:cNvSpPr/>
          <p:nvPr/>
        </p:nvSpPr>
        <p:spPr>
          <a:xfrm>
            <a:off x="1012054" y="2015231"/>
            <a:ext cx="2068497" cy="12162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C58A6-FEF2-6B75-01F2-48E0BF7ECFBC}"/>
              </a:ext>
            </a:extLst>
          </p:cNvPr>
          <p:cNvSpPr/>
          <p:nvPr/>
        </p:nvSpPr>
        <p:spPr>
          <a:xfrm>
            <a:off x="3710865" y="2015231"/>
            <a:ext cx="2361460" cy="12162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FF2C54F-3311-6DAA-BB88-90B50E290251}"/>
              </a:ext>
            </a:extLst>
          </p:cNvPr>
          <p:cNvSpPr/>
          <p:nvPr/>
        </p:nvSpPr>
        <p:spPr>
          <a:xfrm>
            <a:off x="6699683" y="2055182"/>
            <a:ext cx="1961965" cy="115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65FD3B-5F34-5C0A-6245-A60A5F7BFACF}"/>
              </a:ext>
            </a:extLst>
          </p:cNvPr>
          <p:cNvCxnSpPr/>
          <p:nvPr/>
        </p:nvCxnSpPr>
        <p:spPr>
          <a:xfrm flipV="1">
            <a:off x="2787588" y="1695635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BA26D4-4B1D-B0CA-C7E6-23B45B8C6113}"/>
              </a:ext>
            </a:extLst>
          </p:cNvPr>
          <p:cNvCxnSpPr/>
          <p:nvPr/>
        </p:nvCxnSpPr>
        <p:spPr>
          <a:xfrm flipV="1">
            <a:off x="5859262" y="1713390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364EE2-09BF-8FBD-CB6C-8C4F982E64EE}"/>
              </a:ext>
            </a:extLst>
          </p:cNvPr>
          <p:cNvCxnSpPr/>
          <p:nvPr/>
        </p:nvCxnSpPr>
        <p:spPr>
          <a:xfrm flipV="1">
            <a:off x="8265112" y="1735586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D97C0-60F1-5364-ACA3-10C2CA512EE2}"/>
              </a:ext>
            </a:extLst>
          </p:cNvPr>
          <p:cNvCxnSpPr/>
          <p:nvPr/>
        </p:nvCxnSpPr>
        <p:spPr>
          <a:xfrm>
            <a:off x="1251751" y="3231472"/>
            <a:ext cx="0" cy="19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06169A4-28AF-A3A2-4C3A-D1196088B3B5}"/>
              </a:ext>
            </a:extLst>
          </p:cNvPr>
          <p:cNvSpPr/>
          <p:nvPr/>
        </p:nvSpPr>
        <p:spPr>
          <a:xfrm>
            <a:off x="921797" y="3429000"/>
            <a:ext cx="659907" cy="58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t-1</a:t>
            </a:r>
            <a:endParaRPr lang="en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BAF8E1-5C64-D3B8-317B-5FA1940A7A00}"/>
              </a:ext>
            </a:extLst>
          </p:cNvPr>
          <p:cNvSpPr/>
          <p:nvPr/>
        </p:nvSpPr>
        <p:spPr>
          <a:xfrm>
            <a:off x="3898780" y="3497802"/>
            <a:ext cx="591844" cy="514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</a:t>
            </a:r>
            <a:endParaRPr lang="en-DE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C1B26F-4C6F-43E3-895B-37AB6685D039}"/>
              </a:ext>
            </a:extLst>
          </p:cNvPr>
          <p:cNvCxnSpPr/>
          <p:nvPr/>
        </p:nvCxnSpPr>
        <p:spPr>
          <a:xfrm>
            <a:off x="7102135" y="3200399"/>
            <a:ext cx="0" cy="25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749191-8035-75BF-5400-EE3FFCEED51D}"/>
              </a:ext>
            </a:extLst>
          </p:cNvPr>
          <p:cNvSpPr/>
          <p:nvPr/>
        </p:nvSpPr>
        <p:spPr>
          <a:xfrm>
            <a:off x="6741148" y="3468951"/>
            <a:ext cx="722023" cy="58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t+1</a:t>
            </a:r>
            <a:endParaRPr lang="en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5AE5E-739E-A78F-D118-9B343793AEC8}"/>
              </a:ext>
            </a:extLst>
          </p:cNvPr>
          <p:cNvCxnSpPr/>
          <p:nvPr/>
        </p:nvCxnSpPr>
        <p:spPr>
          <a:xfrm>
            <a:off x="3080551" y="2334827"/>
            <a:ext cx="59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B39EC-F6EA-D827-41F4-82602FA7687D}"/>
              </a:ext>
            </a:extLst>
          </p:cNvPr>
          <p:cNvCxnSpPr/>
          <p:nvPr/>
        </p:nvCxnSpPr>
        <p:spPr>
          <a:xfrm>
            <a:off x="6096000" y="2334827"/>
            <a:ext cx="580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18CC64A-8D11-C94B-767F-279596D2C0FA}"/>
              </a:ext>
            </a:extLst>
          </p:cNvPr>
          <p:cNvSpPr/>
          <p:nvPr/>
        </p:nvSpPr>
        <p:spPr>
          <a:xfrm>
            <a:off x="2290440" y="1251751"/>
            <a:ext cx="692458" cy="443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t-1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CD1048-71BA-5920-849C-9410D1CC4CE2}"/>
              </a:ext>
            </a:extLst>
          </p:cNvPr>
          <p:cNvSpPr/>
          <p:nvPr/>
        </p:nvSpPr>
        <p:spPr>
          <a:xfrm>
            <a:off x="5379868" y="1265067"/>
            <a:ext cx="692458" cy="443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</a:t>
            </a:r>
            <a:endParaRPr lang="en-DE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1459E9-03A1-97F1-AA9F-D7AE70ADE06A}"/>
              </a:ext>
            </a:extLst>
          </p:cNvPr>
          <p:cNvSpPr/>
          <p:nvPr/>
        </p:nvSpPr>
        <p:spPr>
          <a:xfrm>
            <a:off x="7918883" y="1265067"/>
            <a:ext cx="692458" cy="430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t+1</a:t>
            </a:r>
            <a:endParaRPr lang="en-DE" dirty="0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7F320C5-A8BB-F0DB-5148-1B674525A86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134036" y="2803866"/>
            <a:ext cx="754602" cy="633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5E52D7A-6147-9942-EDD5-02D31D39A054}"/>
              </a:ext>
            </a:extLst>
          </p:cNvPr>
          <p:cNvCxnSpPr/>
          <p:nvPr/>
        </p:nvCxnSpPr>
        <p:spPr>
          <a:xfrm>
            <a:off x="3710865" y="2334827"/>
            <a:ext cx="976545" cy="78567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A8E139E-D694-AA4C-8838-6BE9D1381B99}"/>
              </a:ext>
            </a:extLst>
          </p:cNvPr>
          <p:cNvSpPr/>
          <p:nvPr/>
        </p:nvSpPr>
        <p:spPr>
          <a:xfrm>
            <a:off x="4441795" y="2441360"/>
            <a:ext cx="817484" cy="2996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tanh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343B0C7-C7B4-A7F8-A811-17CEF4913409}"/>
              </a:ext>
            </a:extLst>
          </p:cNvPr>
          <p:cNvCxnSpPr/>
          <p:nvPr/>
        </p:nvCxnSpPr>
        <p:spPr>
          <a:xfrm>
            <a:off x="8661648" y="2352582"/>
            <a:ext cx="38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6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ED5007-AE04-C7C3-50D9-BDD5B1A5E7A5}"/>
              </a:ext>
            </a:extLst>
          </p:cNvPr>
          <p:cNvSpPr/>
          <p:nvPr/>
        </p:nvSpPr>
        <p:spPr>
          <a:xfrm>
            <a:off x="1012054" y="2015231"/>
            <a:ext cx="2068497" cy="12162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33BD0F4-4952-4F52-8F89-5F880A266580}"/>
              </a:ext>
            </a:extLst>
          </p:cNvPr>
          <p:cNvSpPr/>
          <p:nvPr/>
        </p:nvSpPr>
        <p:spPr>
          <a:xfrm>
            <a:off x="3701990" y="2015230"/>
            <a:ext cx="2361460" cy="121624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7BEE327-E8D9-7B7A-DB6F-D05251EB1A30}"/>
              </a:ext>
            </a:extLst>
          </p:cNvPr>
          <p:cNvSpPr/>
          <p:nvPr/>
        </p:nvSpPr>
        <p:spPr>
          <a:xfrm>
            <a:off x="6684889" y="2037422"/>
            <a:ext cx="1961965" cy="11540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dirty="0"/>
              <a:t>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C119C0-60D0-CF1F-0D41-7934630AAB23}"/>
              </a:ext>
            </a:extLst>
          </p:cNvPr>
          <p:cNvCxnSpPr/>
          <p:nvPr/>
        </p:nvCxnSpPr>
        <p:spPr>
          <a:xfrm flipV="1">
            <a:off x="2787588" y="1695635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7BD11-AE95-B348-FAA9-7E809FCEE9D9}"/>
              </a:ext>
            </a:extLst>
          </p:cNvPr>
          <p:cNvCxnSpPr>
            <a:cxnSpLocks/>
          </p:cNvCxnSpPr>
          <p:nvPr/>
        </p:nvCxnSpPr>
        <p:spPr>
          <a:xfrm flipV="1">
            <a:off x="5895512" y="1691195"/>
            <a:ext cx="0" cy="60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E7E45B-C1C4-3E8F-D9B7-A4C5B8790C87}"/>
              </a:ext>
            </a:extLst>
          </p:cNvPr>
          <p:cNvCxnSpPr/>
          <p:nvPr/>
        </p:nvCxnSpPr>
        <p:spPr>
          <a:xfrm flipV="1">
            <a:off x="8327256" y="1708952"/>
            <a:ext cx="0" cy="319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389E70-F816-48F2-CA78-6DF5291ACF8C}"/>
              </a:ext>
            </a:extLst>
          </p:cNvPr>
          <p:cNvCxnSpPr/>
          <p:nvPr/>
        </p:nvCxnSpPr>
        <p:spPr>
          <a:xfrm>
            <a:off x="1251751" y="3231472"/>
            <a:ext cx="0" cy="197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F3078F0-E501-F344-1C11-8EF3D77F6274}"/>
              </a:ext>
            </a:extLst>
          </p:cNvPr>
          <p:cNvSpPr/>
          <p:nvPr/>
        </p:nvSpPr>
        <p:spPr>
          <a:xfrm>
            <a:off x="921797" y="3429000"/>
            <a:ext cx="659907" cy="58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t-1</a:t>
            </a:r>
            <a:endParaRPr lang="en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C8A799-DC9D-2B4A-8E8D-81F38E190716}"/>
              </a:ext>
            </a:extLst>
          </p:cNvPr>
          <p:cNvSpPr/>
          <p:nvPr/>
        </p:nvSpPr>
        <p:spPr>
          <a:xfrm>
            <a:off x="3750075" y="3468951"/>
            <a:ext cx="591844" cy="5149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</a:t>
            </a:r>
            <a:endParaRPr lang="en-DE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C3FCC0-89AB-E643-90F0-0408EDD896A8}"/>
              </a:ext>
            </a:extLst>
          </p:cNvPr>
          <p:cNvCxnSpPr/>
          <p:nvPr/>
        </p:nvCxnSpPr>
        <p:spPr>
          <a:xfrm>
            <a:off x="7102135" y="3200399"/>
            <a:ext cx="0" cy="259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A0C5782-9AB7-B4B0-4F00-0A84EB810C17}"/>
              </a:ext>
            </a:extLst>
          </p:cNvPr>
          <p:cNvSpPr/>
          <p:nvPr/>
        </p:nvSpPr>
        <p:spPr>
          <a:xfrm>
            <a:off x="6741148" y="3468951"/>
            <a:ext cx="722023" cy="583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  <a:r>
              <a:rPr lang="en-DE" sz="1000" dirty="0"/>
              <a:t>t+1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61A5F3-FC07-6DD8-EA06-180AB0B3C28C}"/>
              </a:ext>
            </a:extLst>
          </p:cNvPr>
          <p:cNvCxnSpPr/>
          <p:nvPr/>
        </p:nvCxnSpPr>
        <p:spPr>
          <a:xfrm>
            <a:off x="3080551" y="2334827"/>
            <a:ext cx="59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F42975-F5D1-FDD4-5DD8-A309F719BCC4}"/>
              </a:ext>
            </a:extLst>
          </p:cNvPr>
          <p:cNvSpPr/>
          <p:nvPr/>
        </p:nvSpPr>
        <p:spPr>
          <a:xfrm>
            <a:off x="2290440" y="1251751"/>
            <a:ext cx="692458" cy="443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t-1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461503-F995-FA68-4604-D950246505B2}"/>
              </a:ext>
            </a:extLst>
          </p:cNvPr>
          <p:cNvSpPr/>
          <p:nvPr/>
        </p:nvSpPr>
        <p:spPr>
          <a:xfrm>
            <a:off x="5549283" y="1247310"/>
            <a:ext cx="692458" cy="4438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</a:t>
            </a:r>
            <a:endParaRPr lang="en-D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E0DB45-476C-94DD-C058-7CB721032693}"/>
              </a:ext>
            </a:extLst>
          </p:cNvPr>
          <p:cNvSpPr/>
          <p:nvPr/>
        </p:nvSpPr>
        <p:spPr>
          <a:xfrm>
            <a:off x="7918883" y="1265067"/>
            <a:ext cx="692458" cy="430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h</a:t>
            </a:r>
            <a:r>
              <a:rPr lang="en-DE" sz="1000" dirty="0"/>
              <a:t>t+1</a:t>
            </a:r>
            <a:endParaRPr lang="en-DE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5B7641-57EB-357B-E3B1-D0F6299AD7A2}"/>
              </a:ext>
            </a:extLst>
          </p:cNvPr>
          <p:cNvCxnSpPr/>
          <p:nvPr/>
        </p:nvCxnSpPr>
        <p:spPr>
          <a:xfrm>
            <a:off x="8646854" y="2317071"/>
            <a:ext cx="38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9D9D7-B9E8-A795-5A6C-82A5B3C87F62}"/>
              </a:ext>
            </a:extLst>
          </p:cNvPr>
          <p:cNvCxnSpPr/>
          <p:nvPr/>
        </p:nvCxnSpPr>
        <p:spPr>
          <a:xfrm>
            <a:off x="3080551" y="2920753"/>
            <a:ext cx="594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5EB1CD-2E60-8CCA-BC48-61B89BD295F4}"/>
              </a:ext>
            </a:extLst>
          </p:cNvPr>
          <p:cNvCxnSpPr/>
          <p:nvPr/>
        </p:nvCxnSpPr>
        <p:spPr>
          <a:xfrm>
            <a:off x="3701990" y="2334827"/>
            <a:ext cx="2982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6ABC02-BE16-4A1C-3847-0AAA562C7B46}"/>
              </a:ext>
            </a:extLst>
          </p:cNvPr>
          <p:cNvCxnSpPr/>
          <p:nvPr/>
        </p:nvCxnSpPr>
        <p:spPr>
          <a:xfrm>
            <a:off x="3701990" y="2920753"/>
            <a:ext cx="17096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2B352A-DAB4-E24A-0E5D-44890A19FA38}"/>
              </a:ext>
            </a:extLst>
          </p:cNvPr>
          <p:cNvCxnSpPr>
            <a:stCxn id="10" idx="0"/>
          </p:cNvCxnSpPr>
          <p:nvPr/>
        </p:nvCxnSpPr>
        <p:spPr>
          <a:xfrm flipV="1">
            <a:off x="4045997" y="2920753"/>
            <a:ext cx="0" cy="548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CE0DCA-6468-301B-E157-2B58F86AF748}"/>
              </a:ext>
            </a:extLst>
          </p:cNvPr>
          <p:cNvCxnSpPr/>
          <p:nvPr/>
        </p:nvCxnSpPr>
        <p:spPr>
          <a:xfrm flipV="1">
            <a:off x="4110361" y="2414726"/>
            <a:ext cx="0" cy="506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25B254-766B-CF2A-3744-78BC44052BFD}"/>
              </a:ext>
            </a:extLst>
          </p:cNvPr>
          <p:cNvSpPr/>
          <p:nvPr/>
        </p:nvSpPr>
        <p:spPr>
          <a:xfrm>
            <a:off x="3999392" y="2257149"/>
            <a:ext cx="235259" cy="1486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AE1AD26-A97E-C86E-34BA-798B8D786AFD}"/>
              </a:ext>
            </a:extLst>
          </p:cNvPr>
          <p:cNvCxnSpPr/>
          <p:nvPr/>
        </p:nvCxnSpPr>
        <p:spPr>
          <a:xfrm flipV="1">
            <a:off x="4687409" y="2414726"/>
            <a:ext cx="0" cy="506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1A89BC9-C460-CE8D-F186-CDDEE0290C73}"/>
              </a:ext>
            </a:extLst>
          </p:cNvPr>
          <p:cNvSpPr/>
          <p:nvPr/>
        </p:nvSpPr>
        <p:spPr>
          <a:xfrm>
            <a:off x="4585318" y="2266026"/>
            <a:ext cx="235259" cy="1486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+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D2405E1-7E14-9D8A-CD1A-5611F9687097}"/>
              </a:ext>
            </a:extLst>
          </p:cNvPr>
          <p:cNvSpPr/>
          <p:nvPr/>
        </p:nvSpPr>
        <p:spPr>
          <a:xfrm>
            <a:off x="4585318" y="2534574"/>
            <a:ext cx="235259" cy="1486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963EA3-A643-DA7E-7153-EE0C7580267D}"/>
              </a:ext>
            </a:extLst>
          </p:cNvPr>
          <p:cNvSpPr/>
          <p:nvPr/>
        </p:nvSpPr>
        <p:spPr>
          <a:xfrm>
            <a:off x="3999392" y="2752078"/>
            <a:ext cx="235259" cy="88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D117EB-5147-B97A-7EAD-6BACBE493A11}"/>
              </a:ext>
            </a:extLst>
          </p:cNvPr>
          <p:cNvSpPr/>
          <p:nvPr/>
        </p:nvSpPr>
        <p:spPr>
          <a:xfrm>
            <a:off x="4585317" y="2760957"/>
            <a:ext cx="235259" cy="887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6EF1E45-6E78-04F0-792D-1ED2E8256B88}"/>
              </a:ext>
            </a:extLst>
          </p:cNvPr>
          <p:cNvCxnSpPr/>
          <p:nvPr/>
        </p:nvCxnSpPr>
        <p:spPr>
          <a:xfrm flipV="1">
            <a:off x="4421080" y="2623350"/>
            <a:ext cx="0" cy="29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BC50B7-51D7-FD34-2D53-22454C5B7CBD}"/>
              </a:ext>
            </a:extLst>
          </p:cNvPr>
          <p:cNvCxnSpPr>
            <a:endCxn id="43" idx="2"/>
          </p:cNvCxnSpPr>
          <p:nvPr/>
        </p:nvCxnSpPr>
        <p:spPr>
          <a:xfrm flipV="1">
            <a:off x="4421080" y="2608924"/>
            <a:ext cx="164238" cy="1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7D8BD4D-0C94-EE05-4A98-F7F9A9DB6D03}"/>
              </a:ext>
            </a:extLst>
          </p:cNvPr>
          <p:cNvSpPr/>
          <p:nvPr/>
        </p:nvSpPr>
        <p:spPr>
          <a:xfrm>
            <a:off x="4293832" y="2753556"/>
            <a:ext cx="235259" cy="88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90D258-389F-21D0-8B89-8F288D7E3577}"/>
              </a:ext>
            </a:extLst>
          </p:cNvPr>
          <p:cNvCxnSpPr/>
          <p:nvPr/>
        </p:nvCxnSpPr>
        <p:spPr>
          <a:xfrm flipV="1">
            <a:off x="5411682" y="2683273"/>
            <a:ext cx="0" cy="237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277B004-FB45-DB99-D1B7-347309F2568C}"/>
              </a:ext>
            </a:extLst>
          </p:cNvPr>
          <p:cNvSpPr/>
          <p:nvPr/>
        </p:nvSpPr>
        <p:spPr>
          <a:xfrm>
            <a:off x="5269634" y="2752078"/>
            <a:ext cx="235259" cy="88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8E8B60-1A2E-3B22-390E-BB4BB1A8A993}"/>
              </a:ext>
            </a:extLst>
          </p:cNvPr>
          <p:cNvCxnSpPr/>
          <p:nvPr/>
        </p:nvCxnSpPr>
        <p:spPr>
          <a:xfrm flipV="1">
            <a:off x="5411682" y="2556767"/>
            <a:ext cx="0" cy="13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3607ACF-59F6-84DB-7B6D-A23D8762E932}"/>
              </a:ext>
            </a:extLst>
          </p:cNvPr>
          <p:cNvCxnSpPr>
            <a:cxnSpLocks/>
          </p:cNvCxnSpPr>
          <p:nvPr/>
        </p:nvCxnSpPr>
        <p:spPr>
          <a:xfrm>
            <a:off x="5411682" y="2556767"/>
            <a:ext cx="2345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62789EF-AC70-4CF0-E6E8-36A23E1A442D}"/>
              </a:ext>
            </a:extLst>
          </p:cNvPr>
          <p:cNvSpPr/>
          <p:nvPr/>
        </p:nvSpPr>
        <p:spPr>
          <a:xfrm>
            <a:off x="5625485" y="2483528"/>
            <a:ext cx="235259" cy="1486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9ED2AD6-D674-6595-0EF3-921FF4856CF9}"/>
              </a:ext>
            </a:extLst>
          </p:cNvPr>
          <p:cNvCxnSpPr>
            <a:stCxn id="69" idx="0"/>
          </p:cNvCxnSpPr>
          <p:nvPr/>
        </p:nvCxnSpPr>
        <p:spPr>
          <a:xfrm flipH="1" flipV="1">
            <a:off x="5743114" y="2330388"/>
            <a:ext cx="1" cy="153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F96DAFC-9D0F-7A65-19A3-58DB75EA3101}"/>
              </a:ext>
            </a:extLst>
          </p:cNvPr>
          <p:cNvSpPr/>
          <p:nvPr/>
        </p:nvSpPr>
        <p:spPr>
          <a:xfrm>
            <a:off x="5608470" y="2363679"/>
            <a:ext cx="235259" cy="887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5C78D8-ACA9-B9C6-074E-FFBC8DC1A30A}"/>
              </a:ext>
            </a:extLst>
          </p:cNvPr>
          <p:cNvCxnSpPr>
            <a:stCxn id="69" idx="4"/>
          </p:cNvCxnSpPr>
          <p:nvPr/>
        </p:nvCxnSpPr>
        <p:spPr>
          <a:xfrm flipH="1">
            <a:off x="5743114" y="2632227"/>
            <a:ext cx="1" cy="288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FE7820-BE96-A294-9E65-53267F82D917}"/>
              </a:ext>
            </a:extLst>
          </p:cNvPr>
          <p:cNvCxnSpPr/>
          <p:nvPr/>
        </p:nvCxnSpPr>
        <p:spPr>
          <a:xfrm>
            <a:off x="5743114" y="2920752"/>
            <a:ext cx="941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0398CDE-2EE2-68B0-246E-528EC36D9580}"/>
              </a:ext>
            </a:extLst>
          </p:cNvPr>
          <p:cNvCxnSpPr/>
          <p:nvPr/>
        </p:nvCxnSpPr>
        <p:spPr>
          <a:xfrm>
            <a:off x="5895512" y="2405848"/>
            <a:ext cx="0" cy="514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B3518B-83A0-B287-C600-1C1EE5935FD2}"/>
              </a:ext>
            </a:extLst>
          </p:cNvPr>
          <p:cNvCxnSpPr/>
          <p:nvPr/>
        </p:nvCxnSpPr>
        <p:spPr>
          <a:xfrm>
            <a:off x="8646854" y="2920752"/>
            <a:ext cx="380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61207B7-FBF0-E92E-E39B-93F8CF3680B7}"/>
              </a:ext>
            </a:extLst>
          </p:cNvPr>
          <p:cNvSpPr/>
          <p:nvPr/>
        </p:nvSpPr>
        <p:spPr>
          <a:xfrm>
            <a:off x="9578268" y="2228295"/>
            <a:ext cx="235259" cy="8877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FFFF00"/>
              </a:highlight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DC3D84C-8BD3-F16D-AE04-E595FE6F1717}"/>
              </a:ext>
            </a:extLst>
          </p:cNvPr>
          <p:cNvSpPr/>
          <p:nvPr/>
        </p:nvSpPr>
        <p:spPr>
          <a:xfrm>
            <a:off x="9592192" y="2526249"/>
            <a:ext cx="235259" cy="887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DB7AAD-CD70-5E3E-0932-A8873C80A478}"/>
              </a:ext>
            </a:extLst>
          </p:cNvPr>
          <p:cNvSpPr txBox="1"/>
          <p:nvPr/>
        </p:nvSpPr>
        <p:spPr>
          <a:xfrm>
            <a:off x="9827451" y="2091559"/>
            <a:ext cx="781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= tanh</a:t>
            </a:r>
          </a:p>
          <a:p>
            <a:r>
              <a:rPr lang="en-DE" dirty="0"/>
              <a:t>= </a:t>
            </a:r>
            <a:r>
              <a:rPr lang="el-GR" b="0" i="0" u="none" strike="noStrike" dirty="0">
                <a:effectLst/>
                <a:latin typeface="Google Sans"/>
              </a:rPr>
              <a:t>σ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6292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B6158BC-8235-A273-13CC-816AB35A91C5}"/>
              </a:ext>
            </a:extLst>
          </p:cNvPr>
          <p:cNvSpPr/>
          <p:nvPr/>
        </p:nvSpPr>
        <p:spPr>
          <a:xfrm>
            <a:off x="3587261" y="1433147"/>
            <a:ext cx="5503985" cy="293663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00118C9-9C2F-83A8-6123-694396D77571}"/>
              </a:ext>
            </a:extLst>
          </p:cNvPr>
          <p:cNvCxnSpPr/>
          <p:nvPr/>
        </p:nvCxnSpPr>
        <p:spPr>
          <a:xfrm>
            <a:off x="3112477" y="1995854"/>
            <a:ext cx="66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F51E25-FCBC-AAC4-4DBE-DE26266EA546}"/>
              </a:ext>
            </a:extLst>
          </p:cNvPr>
          <p:cNvCxnSpPr/>
          <p:nvPr/>
        </p:nvCxnSpPr>
        <p:spPr>
          <a:xfrm>
            <a:off x="3112477" y="3631223"/>
            <a:ext cx="42906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84AEEE-1137-3C62-4EA2-DDAB17D514C6}"/>
              </a:ext>
            </a:extLst>
          </p:cNvPr>
          <p:cNvCxnSpPr/>
          <p:nvPr/>
        </p:nvCxnSpPr>
        <p:spPr>
          <a:xfrm>
            <a:off x="4062046" y="3631223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785EB-3A8D-EC23-CD4B-F2A19BD7DB86}"/>
              </a:ext>
            </a:extLst>
          </p:cNvPr>
          <p:cNvCxnSpPr/>
          <p:nvPr/>
        </p:nvCxnSpPr>
        <p:spPr>
          <a:xfrm flipV="1">
            <a:off x="4325815" y="2250831"/>
            <a:ext cx="0" cy="138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5869C7-0071-798E-26A7-7E83D2681385}"/>
              </a:ext>
            </a:extLst>
          </p:cNvPr>
          <p:cNvCxnSpPr/>
          <p:nvPr/>
        </p:nvCxnSpPr>
        <p:spPr>
          <a:xfrm flipV="1">
            <a:off x="5055577" y="271682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B9967F-5DEC-4032-E1F5-5C1589DDBFA7}"/>
              </a:ext>
            </a:extLst>
          </p:cNvPr>
          <p:cNvCxnSpPr/>
          <p:nvPr/>
        </p:nvCxnSpPr>
        <p:spPr>
          <a:xfrm flipV="1">
            <a:off x="6005146" y="2250831"/>
            <a:ext cx="0" cy="1380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C4B119-0541-D865-3DAA-D0604F51C402}"/>
              </a:ext>
            </a:extLst>
          </p:cNvPr>
          <p:cNvCxnSpPr/>
          <p:nvPr/>
        </p:nvCxnSpPr>
        <p:spPr>
          <a:xfrm>
            <a:off x="5055577" y="2716823"/>
            <a:ext cx="69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E859EB-D1B6-DBCD-52C5-DC8ABA22BD25}"/>
              </a:ext>
            </a:extLst>
          </p:cNvPr>
          <p:cNvCxnSpPr/>
          <p:nvPr/>
        </p:nvCxnSpPr>
        <p:spPr>
          <a:xfrm flipV="1">
            <a:off x="7403123" y="2716823"/>
            <a:ext cx="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0A7E26-A3BD-63AA-0628-04FB7269E3EB}"/>
              </a:ext>
            </a:extLst>
          </p:cNvPr>
          <p:cNvCxnSpPr/>
          <p:nvPr/>
        </p:nvCxnSpPr>
        <p:spPr>
          <a:xfrm>
            <a:off x="7403123" y="2716823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202202-4E72-D7A1-ADFE-13CD80BD831E}"/>
              </a:ext>
            </a:extLst>
          </p:cNvPr>
          <p:cNvCxnSpPr/>
          <p:nvPr/>
        </p:nvCxnSpPr>
        <p:spPr>
          <a:xfrm>
            <a:off x="8335108" y="1995854"/>
            <a:ext cx="0" cy="1635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E6A855-D2E2-4AC8-5D0D-892B76907FA6}"/>
              </a:ext>
            </a:extLst>
          </p:cNvPr>
          <p:cNvCxnSpPr/>
          <p:nvPr/>
        </p:nvCxnSpPr>
        <p:spPr>
          <a:xfrm>
            <a:off x="8343900" y="3631223"/>
            <a:ext cx="1459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6200DE1-377E-F8CF-4945-C9420C4068A5}"/>
              </a:ext>
            </a:extLst>
          </p:cNvPr>
          <p:cNvSpPr/>
          <p:nvPr/>
        </p:nvSpPr>
        <p:spPr>
          <a:xfrm>
            <a:off x="4123592" y="1863969"/>
            <a:ext cx="439616" cy="3868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985408-D5FB-9776-0A30-0B9135006109}"/>
              </a:ext>
            </a:extLst>
          </p:cNvPr>
          <p:cNvSpPr/>
          <p:nvPr/>
        </p:nvSpPr>
        <p:spPr>
          <a:xfrm>
            <a:off x="5789734" y="1863969"/>
            <a:ext cx="439616" cy="3868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6DFF96-687D-1874-489C-B03426C09220}"/>
              </a:ext>
            </a:extLst>
          </p:cNvPr>
          <p:cNvSpPr/>
          <p:nvPr/>
        </p:nvSpPr>
        <p:spPr>
          <a:xfrm>
            <a:off x="5785339" y="2488222"/>
            <a:ext cx="439616" cy="3868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F73820-BBD8-3B0C-FC06-93A4334C0C81}"/>
              </a:ext>
            </a:extLst>
          </p:cNvPr>
          <p:cNvSpPr/>
          <p:nvPr/>
        </p:nvSpPr>
        <p:spPr>
          <a:xfrm>
            <a:off x="8176846" y="2488222"/>
            <a:ext cx="439616" cy="38686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7CF3EC-EA26-2507-B94C-5B25410217C1}"/>
              </a:ext>
            </a:extLst>
          </p:cNvPr>
          <p:cNvSpPr/>
          <p:nvPr/>
        </p:nvSpPr>
        <p:spPr>
          <a:xfrm>
            <a:off x="3947747" y="3235570"/>
            <a:ext cx="703385" cy="28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effectLst/>
                <a:latin typeface="Kp--M-Italic"/>
              </a:rPr>
              <a:t>σ</a:t>
            </a:r>
            <a:endParaRPr lang="el-G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02049D-EEB9-26C8-5212-F26088E4F8BC}"/>
              </a:ext>
            </a:extLst>
          </p:cNvPr>
          <p:cNvSpPr/>
          <p:nvPr/>
        </p:nvSpPr>
        <p:spPr>
          <a:xfrm>
            <a:off x="4721470" y="3235570"/>
            <a:ext cx="703385" cy="28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effectLst/>
                <a:latin typeface="Kp--M-Italic"/>
              </a:rPr>
              <a:t>σ</a:t>
            </a:r>
            <a:endParaRPr lang="el-G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FD7DA5-44C5-56A9-C4B8-5F6BF3F9D472}"/>
              </a:ext>
            </a:extLst>
          </p:cNvPr>
          <p:cNvSpPr/>
          <p:nvPr/>
        </p:nvSpPr>
        <p:spPr>
          <a:xfrm>
            <a:off x="5679831" y="3235570"/>
            <a:ext cx="703385" cy="28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tanh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0E9259-DAFF-79F9-082E-05D1E7755468}"/>
              </a:ext>
            </a:extLst>
          </p:cNvPr>
          <p:cNvSpPr/>
          <p:nvPr/>
        </p:nvSpPr>
        <p:spPr>
          <a:xfrm>
            <a:off x="6972300" y="3235570"/>
            <a:ext cx="703385" cy="28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dirty="0">
                <a:effectLst/>
                <a:latin typeface="Kp--M-Italic"/>
              </a:rPr>
              <a:t>σ</a:t>
            </a:r>
            <a:endParaRPr lang="el-G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1D14B0-8B97-F9D3-8C3A-F3E686C97ED8}"/>
              </a:ext>
            </a:extLst>
          </p:cNvPr>
          <p:cNvSpPr/>
          <p:nvPr/>
        </p:nvSpPr>
        <p:spPr>
          <a:xfrm>
            <a:off x="7983415" y="2148255"/>
            <a:ext cx="703385" cy="28135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tanh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ECA959-D766-2A04-5391-558775667286}"/>
              </a:ext>
            </a:extLst>
          </p:cNvPr>
          <p:cNvSpPr txBox="1"/>
          <p:nvPr/>
        </p:nvSpPr>
        <p:spPr>
          <a:xfrm>
            <a:off x="3982916" y="4273063"/>
            <a:ext cx="4835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latin typeface="Kp--M-Italic"/>
              </a:rPr>
              <a:t>x</a:t>
            </a:r>
            <a:r>
              <a:rPr lang="en-GB" sz="1800" dirty="0" err="1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--M-Italic"/>
              </a:rPr>
              <a:t> 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86808D-130E-2B95-32FD-3AD624A2AD33}"/>
              </a:ext>
            </a:extLst>
          </p:cNvPr>
          <p:cNvSpPr txBox="1"/>
          <p:nvPr/>
        </p:nvSpPr>
        <p:spPr>
          <a:xfrm>
            <a:off x="2965209" y="3516924"/>
            <a:ext cx="8220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Kp--M-Italic"/>
              </a:rPr>
              <a:t>h</a:t>
            </a:r>
            <a:r>
              <a:rPr lang="en-GB" sz="1800" dirty="0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--M-Sy-Regular"/>
              </a:rPr>
              <a:t>−</a:t>
            </a:r>
            <a:r>
              <a:rPr lang="en-GB" sz="1800" dirty="0">
                <a:effectLst/>
                <a:latin typeface="Kp"/>
              </a:rPr>
              <a:t>1 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C30E99-FB0F-32AB-8EFA-F2CCB2DA33FB}"/>
              </a:ext>
            </a:extLst>
          </p:cNvPr>
          <p:cNvSpPr txBox="1"/>
          <p:nvPr/>
        </p:nvSpPr>
        <p:spPr>
          <a:xfrm>
            <a:off x="2932236" y="1890345"/>
            <a:ext cx="725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Kp--M-Italic"/>
              </a:rPr>
              <a:t>C</a:t>
            </a:r>
            <a:r>
              <a:rPr lang="en-GB" sz="1800" dirty="0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--M-Sy-Regular"/>
              </a:rPr>
              <a:t>−</a:t>
            </a:r>
            <a:r>
              <a:rPr lang="en-GB" sz="1800" dirty="0">
                <a:effectLst/>
                <a:latin typeface="Kp"/>
              </a:rPr>
              <a:t>1 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D8E819-CAC8-E73D-FB79-15245778C554}"/>
              </a:ext>
            </a:extLst>
          </p:cNvPr>
          <p:cNvSpPr txBox="1"/>
          <p:nvPr/>
        </p:nvSpPr>
        <p:spPr>
          <a:xfrm>
            <a:off x="9100038" y="1855867"/>
            <a:ext cx="527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Kp--M-Italic"/>
              </a:rPr>
              <a:t>C</a:t>
            </a:r>
            <a:r>
              <a:rPr lang="en-GB" sz="1800" dirty="0">
                <a:effectLst/>
                <a:latin typeface="Kp--M-Italic"/>
              </a:rPr>
              <a:t>t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7A5D10-FF15-89A3-D42A-65D464E4B614}"/>
              </a:ext>
            </a:extLst>
          </p:cNvPr>
          <p:cNvSpPr txBox="1"/>
          <p:nvPr/>
        </p:nvSpPr>
        <p:spPr>
          <a:xfrm>
            <a:off x="8360384" y="918712"/>
            <a:ext cx="490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effectLst/>
                <a:latin typeface="Kp--M-Italic"/>
              </a:rPr>
              <a:t>h</a:t>
            </a:r>
            <a:r>
              <a:rPr lang="en-GB" sz="1800" dirty="0" err="1">
                <a:effectLst/>
                <a:latin typeface="Kp--M-Italic"/>
              </a:rPr>
              <a:t>t</a:t>
            </a:r>
            <a:endParaRPr lang="en-GB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411DDE-8AD6-AE70-578E-30688DCBBD7E}"/>
              </a:ext>
            </a:extLst>
          </p:cNvPr>
          <p:cNvCxnSpPr/>
          <p:nvPr/>
        </p:nvCxnSpPr>
        <p:spPr>
          <a:xfrm flipV="1">
            <a:off x="8783515" y="931985"/>
            <a:ext cx="0" cy="95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9AB6476-4735-6BD9-0770-2EBB79265ECC}"/>
              </a:ext>
            </a:extLst>
          </p:cNvPr>
          <p:cNvCxnSpPr/>
          <p:nvPr/>
        </p:nvCxnSpPr>
        <p:spPr>
          <a:xfrm>
            <a:off x="8783515" y="2074985"/>
            <a:ext cx="0" cy="15562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226BD57-88A8-D731-D50C-3204214BA052}"/>
              </a:ext>
            </a:extLst>
          </p:cNvPr>
          <p:cNvSpPr txBox="1"/>
          <p:nvPr/>
        </p:nvSpPr>
        <p:spPr>
          <a:xfrm>
            <a:off x="3963132" y="2497016"/>
            <a:ext cx="503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Kp--M-Italic"/>
              </a:rPr>
              <a:t>f</a:t>
            </a:r>
            <a:r>
              <a:rPr lang="en-GB" sz="1800" dirty="0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"/>
              </a:rPr>
              <a:t>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D86485-65DD-3B00-4F5C-E52737938842}"/>
              </a:ext>
            </a:extLst>
          </p:cNvPr>
          <p:cNvSpPr txBox="1"/>
          <p:nvPr/>
        </p:nvSpPr>
        <p:spPr>
          <a:xfrm>
            <a:off x="4736848" y="2496843"/>
            <a:ext cx="468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Kp--M-Italic"/>
              </a:rPr>
              <a:t>i</a:t>
            </a:r>
            <a:r>
              <a:rPr lang="en-GB" sz="1800" dirty="0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"/>
              </a:rPr>
              <a:t> 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B0BD8FB-79FB-6399-5049-7E963199CC11}"/>
              </a:ext>
            </a:extLst>
          </p:cNvPr>
          <p:cNvSpPr txBox="1"/>
          <p:nvPr/>
        </p:nvSpPr>
        <p:spPr>
          <a:xfrm>
            <a:off x="6981091" y="2490379"/>
            <a:ext cx="5275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latin typeface="Kp--M-Italic"/>
              </a:rPr>
              <a:t>o</a:t>
            </a:r>
            <a:r>
              <a:rPr lang="en-GB" sz="1800" dirty="0" err="1">
                <a:effectLst/>
                <a:latin typeface="Kp--M-Italic"/>
              </a:rPr>
              <a:t>t</a:t>
            </a:r>
            <a:r>
              <a:rPr lang="en-GB" sz="1800" dirty="0">
                <a:effectLst/>
                <a:latin typeface="Kp"/>
              </a:rPr>
              <a:t> </a:t>
            </a:r>
            <a:endParaRPr lang="en-GB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0D900-877A-47D5-8E6A-FB4CE34F3CE9}"/>
              </a:ext>
            </a:extLst>
          </p:cNvPr>
          <p:cNvSpPr txBox="1"/>
          <p:nvPr/>
        </p:nvSpPr>
        <p:spPr>
          <a:xfrm>
            <a:off x="5602900" y="2791471"/>
            <a:ext cx="481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effectLst/>
                <a:latin typeface="Kp--M-Italic"/>
              </a:rPr>
              <a:t>C</a:t>
            </a:r>
            <a:r>
              <a:rPr lang="en-GB" sz="1800" dirty="0">
                <a:effectLst/>
                <a:latin typeface="Kp--M-Italic"/>
              </a:rPr>
              <a:t>t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631E66-F404-04DA-02F8-3DF7BD8B12A4}"/>
              </a:ext>
            </a:extLst>
          </p:cNvPr>
          <p:cNvSpPr txBox="1"/>
          <p:nvPr/>
        </p:nvSpPr>
        <p:spPr>
          <a:xfrm>
            <a:off x="5602899" y="2639846"/>
            <a:ext cx="3297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Kp--M-Italic"/>
              </a:rPr>
              <a:t>^</a:t>
            </a:r>
            <a:endParaRPr lang="en-GB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3E37C4-4332-3B9E-5C49-CCF80E80C61C}"/>
              </a:ext>
            </a:extLst>
          </p:cNvPr>
          <p:cNvSpPr txBox="1"/>
          <p:nvPr/>
        </p:nvSpPr>
        <p:spPr>
          <a:xfrm>
            <a:off x="9142900" y="3617948"/>
            <a:ext cx="5209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effectLst/>
                <a:latin typeface="Kp--M-Italic"/>
              </a:rPr>
              <a:t>h</a:t>
            </a:r>
            <a:r>
              <a:rPr lang="en-GB" sz="1800" dirty="0" err="1">
                <a:effectLst/>
                <a:latin typeface="Kp--M-Italic"/>
              </a:rPr>
              <a:t>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08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Kp</vt:lpstr>
      <vt:lpstr>Kp--M-Italic</vt:lpstr>
      <vt:lpstr>Kp--M-Sy-Regular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2024-09-15T08:18:05Z</dcterms:created>
  <dcterms:modified xsi:type="dcterms:W3CDTF">2024-09-18T15:37:26Z</dcterms:modified>
</cp:coreProperties>
</file>