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4" d="100"/>
          <a:sy n="64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2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1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6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4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3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DB95-A567-442D-91B2-85E0ED53035B}" type="datetimeFigureOut">
              <a:rPr lang="zh-CN" altLang="en-US" smtClean="0"/>
              <a:t>2016/6/27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A99E-62C3-443A-8463-15A62AB51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09047" y="5769000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69185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实时数据</a:t>
            </a:r>
          </a:p>
        </p:txBody>
      </p:sp>
      <p:sp>
        <p:nvSpPr>
          <p:cNvPr id="20" name="流程图: 磁盘 19"/>
          <p:cNvSpPr/>
          <p:nvPr/>
        </p:nvSpPr>
        <p:spPr>
          <a:xfrm>
            <a:off x="801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909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日志数据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101729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212968" y="4464000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数据抽取系统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9092968" y="2710595"/>
            <a:ext cx="2700000" cy="16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6212968" y="2710596"/>
            <a:ext cx="2700000" cy="16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27" name="矩形 26"/>
          <p:cNvSpPr/>
          <p:nvPr/>
        </p:nvSpPr>
        <p:spPr>
          <a:xfrm>
            <a:off x="6212969" y="1630596"/>
            <a:ext cx="5579998" cy="9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29" name="矩形 28"/>
          <p:cNvSpPr/>
          <p:nvPr/>
        </p:nvSpPr>
        <p:spPr>
          <a:xfrm>
            <a:off x="6122968" y="1257360"/>
            <a:ext cx="5759999" cy="43316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30" name="矩形 29"/>
          <p:cNvSpPr/>
          <p:nvPr/>
        </p:nvSpPr>
        <p:spPr>
          <a:xfrm>
            <a:off x="690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3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491" y="5162274"/>
            <a:ext cx="11482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8867896" y="5162274"/>
            <a:ext cx="113788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6420372" y="5162274"/>
            <a:ext cx="110101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0104888" y="5155294"/>
            <a:ext cx="124410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采集协议</a:t>
            </a:r>
          </a:p>
        </p:txBody>
      </p:sp>
      <p:sp>
        <p:nvSpPr>
          <p:cNvPr id="39" name="矩形 38"/>
          <p:cNvSpPr/>
          <p:nvPr/>
        </p:nvSpPr>
        <p:spPr>
          <a:xfrm>
            <a:off x="6420372" y="4832657"/>
            <a:ext cx="493972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数据队列</a:t>
            </a:r>
          </a:p>
        </p:txBody>
      </p:sp>
      <p:sp>
        <p:nvSpPr>
          <p:cNvPr id="40" name="矩形 39"/>
          <p:cNvSpPr/>
          <p:nvPr/>
        </p:nvSpPr>
        <p:spPr>
          <a:xfrm>
            <a:off x="7832967" y="4520523"/>
            <a:ext cx="35271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订阅</a:t>
            </a:r>
            <a:r>
              <a:rPr lang="en-US" altLang="zh-CN" sz="1400" dirty="0"/>
              <a:t>/</a:t>
            </a:r>
            <a:r>
              <a:rPr lang="zh-CN" altLang="en-US" sz="1400" dirty="0"/>
              <a:t>分发</a:t>
            </a:r>
          </a:p>
        </p:txBody>
      </p:sp>
      <p:sp>
        <p:nvSpPr>
          <p:cNvPr id="41" name="矩形 40"/>
          <p:cNvSpPr/>
          <p:nvPr/>
        </p:nvSpPr>
        <p:spPr>
          <a:xfrm>
            <a:off x="11450094" y="4520522"/>
            <a:ext cx="258582" cy="9107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任务调度</a:t>
            </a:r>
          </a:p>
        </p:txBody>
      </p:sp>
      <p:sp>
        <p:nvSpPr>
          <p:cNvPr id="42" name="矩形 41"/>
          <p:cNvSpPr/>
          <p:nvPr/>
        </p:nvSpPr>
        <p:spPr>
          <a:xfrm>
            <a:off x="6271741" y="4059000"/>
            <a:ext cx="259615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分布式数据仓库</a:t>
            </a:r>
          </a:p>
        </p:txBody>
      </p:sp>
      <p:sp>
        <p:nvSpPr>
          <p:cNvPr id="43" name="矩形 42"/>
          <p:cNvSpPr/>
          <p:nvPr/>
        </p:nvSpPr>
        <p:spPr>
          <a:xfrm>
            <a:off x="6271742" y="3429000"/>
            <a:ext cx="128016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数据挖掘</a:t>
            </a:r>
          </a:p>
        </p:txBody>
      </p:sp>
      <p:sp>
        <p:nvSpPr>
          <p:cNvPr id="44" name="矩形 43"/>
          <p:cNvSpPr/>
          <p:nvPr/>
        </p:nvSpPr>
        <p:spPr>
          <a:xfrm>
            <a:off x="6267884" y="3114000"/>
            <a:ext cx="260001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45" name="矩形 44"/>
          <p:cNvSpPr/>
          <p:nvPr/>
        </p:nvSpPr>
        <p:spPr>
          <a:xfrm>
            <a:off x="7668804" y="3429000"/>
            <a:ext cx="119909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机器学习</a:t>
            </a:r>
          </a:p>
        </p:txBody>
      </p:sp>
      <p:sp>
        <p:nvSpPr>
          <p:cNvPr id="46" name="矩形 45"/>
          <p:cNvSpPr/>
          <p:nvPr/>
        </p:nvSpPr>
        <p:spPr>
          <a:xfrm>
            <a:off x="6271742" y="3744000"/>
            <a:ext cx="259615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离线分析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6267884" y="1976841"/>
            <a:ext cx="5430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权限控制</a:t>
            </a:r>
          </a:p>
        </p:txBody>
      </p:sp>
      <p:sp>
        <p:nvSpPr>
          <p:cNvPr id="49" name="矩形 48"/>
          <p:cNvSpPr/>
          <p:nvPr/>
        </p:nvSpPr>
        <p:spPr>
          <a:xfrm>
            <a:off x="6267885" y="2313434"/>
            <a:ext cx="111002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50" name="矩形 49"/>
          <p:cNvSpPr/>
          <p:nvPr/>
        </p:nvSpPr>
        <p:spPr>
          <a:xfrm>
            <a:off x="7551908" y="2304000"/>
            <a:ext cx="1361060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数据看板</a:t>
            </a:r>
          </a:p>
        </p:txBody>
      </p:sp>
      <p:sp>
        <p:nvSpPr>
          <p:cNvPr id="51" name="矩形 50"/>
          <p:cNvSpPr/>
          <p:nvPr/>
        </p:nvSpPr>
        <p:spPr>
          <a:xfrm>
            <a:off x="10442673" y="2305611"/>
            <a:ext cx="126600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52" name="矩形 51"/>
          <p:cNvSpPr/>
          <p:nvPr/>
        </p:nvSpPr>
        <p:spPr>
          <a:xfrm>
            <a:off x="9086965" y="2304000"/>
            <a:ext cx="118503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大屏展示</a:t>
            </a:r>
          </a:p>
        </p:txBody>
      </p:sp>
      <p:sp>
        <p:nvSpPr>
          <p:cNvPr id="53" name="矩形 52"/>
          <p:cNvSpPr/>
          <p:nvPr/>
        </p:nvSpPr>
        <p:spPr>
          <a:xfrm>
            <a:off x="9086965" y="1674000"/>
            <a:ext cx="261107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开放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609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55" name="矩形 54"/>
          <p:cNvSpPr/>
          <p:nvPr/>
        </p:nvSpPr>
        <p:spPr>
          <a:xfrm>
            <a:off x="991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135517" y="4059000"/>
            <a:ext cx="121745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实时计算</a:t>
            </a:r>
          </a:p>
        </p:txBody>
      </p:sp>
      <p:sp>
        <p:nvSpPr>
          <p:cNvPr id="62" name="矩形 61"/>
          <p:cNvSpPr/>
          <p:nvPr/>
        </p:nvSpPr>
        <p:spPr>
          <a:xfrm>
            <a:off x="9135517" y="3736363"/>
            <a:ext cx="121745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实时分析</a:t>
            </a:r>
          </a:p>
        </p:txBody>
      </p:sp>
      <p:sp>
        <p:nvSpPr>
          <p:cNvPr id="63" name="矩形 62"/>
          <p:cNvSpPr/>
          <p:nvPr/>
        </p:nvSpPr>
        <p:spPr>
          <a:xfrm>
            <a:off x="9135517" y="3428999"/>
            <a:ext cx="1217451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趋势关联</a:t>
            </a:r>
          </a:p>
        </p:txBody>
      </p:sp>
      <p:sp>
        <p:nvSpPr>
          <p:cNvPr id="64" name="矩形 63"/>
          <p:cNvSpPr/>
          <p:nvPr/>
        </p:nvSpPr>
        <p:spPr>
          <a:xfrm>
            <a:off x="9135516" y="3114150"/>
            <a:ext cx="1217451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0500770" y="3109650"/>
            <a:ext cx="1217451" cy="12193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事件联动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05186" y="595177"/>
            <a:ext cx="56146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大数据分析平台框架</a:t>
            </a:r>
          </a:p>
        </p:txBody>
      </p:sp>
    </p:spTree>
    <p:extLst>
      <p:ext uri="{BB962C8B-B14F-4D97-AF65-F5344CB8AC3E}">
        <p14:creationId xmlns:p14="http://schemas.microsoft.com/office/powerpoint/2010/main" val="263505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09047" y="5769000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69185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实时数据</a:t>
            </a:r>
          </a:p>
        </p:txBody>
      </p:sp>
      <p:sp>
        <p:nvSpPr>
          <p:cNvPr id="20" name="流程图: 磁盘 19"/>
          <p:cNvSpPr/>
          <p:nvPr/>
        </p:nvSpPr>
        <p:spPr>
          <a:xfrm>
            <a:off x="801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909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日志数据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101729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212968" y="4464000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数据抽取系统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9092968" y="2710595"/>
            <a:ext cx="2700000" cy="16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6212968" y="2710596"/>
            <a:ext cx="2700000" cy="16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27" name="矩形 26"/>
          <p:cNvSpPr/>
          <p:nvPr/>
        </p:nvSpPr>
        <p:spPr>
          <a:xfrm>
            <a:off x="6212969" y="1630596"/>
            <a:ext cx="5579998" cy="9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29" name="矩形 28"/>
          <p:cNvSpPr/>
          <p:nvPr/>
        </p:nvSpPr>
        <p:spPr>
          <a:xfrm>
            <a:off x="5601000" y="1257360"/>
            <a:ext cx="6281967" cy="43316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30" name="矩形 29"/>
          <p:cNvSpPr/>
          <p:nvPr/>
        </p:nvSpPr>
        <p:spPr>
          <a:xfrm>
            <a:off x="690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3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37583" y="5162274"/>
            <a:ext cx="11482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9066000" y="5162274"/>
            <a:ext cx="113788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Flume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7823889" y="5155294"/>
            <a:ext cx="110101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RestAPI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0341894" y="5155294"/>
            <a:ext cx="124410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OPC…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6537583" y="4832657"/>
            <a:ext cx="154139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Kettle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8168974" y="4824000"/>
            <a:ext cx="34170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Kafka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6271741" y="4014000"/>
            <a:ext cx="259615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6271742" y="3294000"/>
            <a:ext cx="81425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Drill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8078974" y="3294000"/>
            <a:ext cx="77716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Kylin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271742" y="3654000"/>
            <a:ext cx="2596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Hive/</a:t>
            </a:r>
            <a:r>
              <a:rPr lang="en-US" altLang="zh-CN" sz="1400" dirty="0" err="1"/>
              <a:t>HBase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6267884" y="1976841"/>
            <a:ext cx="5430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Shiro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6267884" y="2313434"/>
            <a:ext cx="1721090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50" name="矩形 49"/>
          <p:cNvSpPr/>
          <p:nvPr/>
        </p:nvSpPr>
        <p:spPr>
          <a:xfrm>
            <a:off x="8078974" y="2304000"/>
            <a:ext cx="18351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Caravel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10004173" y="2305611"/>
            <a:ext cx="170450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53" name="矩形 52"/>
          <p:cNvSpPr/>
          <p:nvPr/>
        </p:nvSpPr>
        <p:spPr>
          <a:xfrm>
            <a:off x="9086965" y="1674000"/>
            <a:ext cx="261107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OpenAPI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609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55" name="矩形 54"/>
          <p:cNvSpPr/>
          <p:nvPr/>
        </p:nvSpPr>
        <p:spPr>
          <a:xfrm>
            <a:off x="991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135517" y="4014000"/>
            <a:ext cx="258270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Spark</a:t>
            </a:r>
          </a:p>
        </p:txBody>
      </p:sp>
      <p:sp>
        <p:nvSpPr>
          <p:cNvPr id="62" name="矩形 61"/>
          <p:cNvSpPr/>
          <p:nvPr/>
        </p:nvSpPr>
        <p:spPr>
          <a:xfrm>
            <a:off x="9135517" y="3651443"/>
            <a:ext cx="1217451" cy="2725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Spark SQL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9135517" y="3292405"/>
            <a:ext cx="1217451" cy="271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MLlib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0500770" y="3292405"/>
            <a:ext cx="1217451" cy="271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Drools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05186" y="595177"/>
            <a:ext cx="56146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大数据分析平台框架</a:t>
            </a:r>
          </a:p>
        </p:txBody>
      </p:sp>
      <p:sp>
        <p:nvSpPr>
          <p:cNvPr id="47" name="矩形 46"/>
          <p:cNvSpPr/>
          <p:nvPr/>
        </p:nvSpPr>
        <p:spPr>
          <a:xfrm>
            <a:off x="7167259" y="3294000"/>
            <a:ext cx="83696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Mahout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5741696" y="1630596"/>
            <a:ext cx="381272" cy="38709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/>
              <a:t>Zoo Keeper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10491226" y="3616637"/>
            <a:ext cx="1226995" cy="3073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Spark Streaming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0551000" y="2948004"/>
            <a:ext cx="1157677" cy="271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Kafka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62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9102078" y="2689811"/>
            <a:ext cx="1193619" cy="162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实时事件联动框架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81000" y="1989000"/>
            <a:ext cx="4968032" cy="3736063"/>
            <a:chOff x="381000" y="1989000"/>
            <a:chExt cx="4968032" cy="3736063"/>
          </a:xfrm>
        </p:grpSpPr>
        <p:sp>
          <p:nvSpPr>
            <p:cNvPr id="4" name="矩形 3"/>
            <p:cNvSpPr/>
            <p:nvPr/>
          </p:nvSpPr>
          <p:spPr>
            <a:xfrm>
              <a:off x="458626" y="4754745"/>
              <a:ext cx="4812781" cy="894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数据抽取系统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942642" y="3242423"/>
              <a:ext cx="2328765" cy="1405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实时分析系统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58626" y="3242424"/>
              <a:ext cx="2328765" cy="1405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离线分析系统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58626" y="2310918"/>
              <a:ext cx="4812780" cy="85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数据展现系统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81000" y="1989000"/>
              <a:ext cx="4968032" cy="373606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大数据分析平台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72622" y="5357010"/>
              <a:ext cx="99041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JDBC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48516" y="5357010"/>
              <a:ext cx="981433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日志收集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37513" y="5357010"/>
              <a:ext cx="949629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</a:t>
              </a:r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15429" y="5350990"/>
              <a:ext cx="1073049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采集协议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37513" y="5072714"/>
              <a:ext cx="426053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数据队列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855884" y="4803496"/>
              <a:ext cx="3042167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订阅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分发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975677" y="4803496"/>
              <a:ext cx="223028" cy="7855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任务调度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09318" y="4405430"/>
              <a:ext cx="223919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分布式数据仓库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09318" y="3862052"/>
              <a:ext cx="1104150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数据挖掘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05991" y="3590362"/>
              <a:ext cx="224252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商业智能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714292" y="3862052"/>
              <a:ext cx="1034223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机器学习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09318" y="4133741"/>
              <a:ext cx="223919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离线分析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05991" y="2609556"/>
              <a:ext cx="468353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权限控制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05992" y="2899870"/>
              <a:ext cx="95740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定制报表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613469" y="2891733"/>
              <a:ext cx="1173922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数据看板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106770" y="2893122"/>
              <a:ext cx="1091935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消息通知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937464" y="2891733"/>
              <a:ext cx="1022099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大屏展示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937464" y="2348354"/>
              <a:ext cx="225206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开放</a:t>
              </a:r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79341" y="4405430"/>
              <a:ext cx="105005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实时计算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9341" y="4127154"/>
              <a:ext cx="105005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实时分析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979341" y="3862051"/>
              <a:ext cx="1050058" cy="2287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趋势关联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79340" y="3590492"/>
              <a:ext cx="1050058" cy="2287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商业智能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156879" y="3586611"/>
              <a:ext cx="1050058" cy="10516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事件联动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7085999" y="4435327"/>
            <a:ext cx="4759926" cy="10375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输入适配器</a:t>
            </a:r>
          </a:p>
        </p:txBody>
      </p:sp>
      <p:sp>
        <p:nvSpPr>
          <p:cNvPr id="34" name="矩形 33"/>
          <p:cNvSpPr/>
          <p:nvPr/>
        </p:nvSpPr>
        <p:spPr>
          <a:xfrm>
            <a:off x="10371000" y="2681922"/>
            <a:ext cx="1474926" cy="162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7085999" y="2681923"/>
            <a:ext cx="1951727" cy="1629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规则引擎</a:t>
            </a:r>
          </a:p>
        </p:txBody>
      </p:sp>
      <p:sp>
        <p:nvSpPr>
          <p:cNvPr id="37" name="矩形 36"/>
          <p:cNvSpPr/>
          <p:nvPr/>
        </p:nvSpPr>
        <p:spPr>
          <a:xfrm>
            <a:off x="6175926" y="1228687"/>
            <a:ext cx="5759999" cy="43316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事件联动</a:t>
            </a:r>
          </a:p>
        </p:txBody>
      </p:sp>
      <p:sp>
        <p:nvSpPr>
          <p:cNvPr id="42" name="矩形 41"/>
          <p:cNvSpPr/>
          <p:nvPr/>
        </p:nvSpPr>
        <p:spPr>
          <a:xfrm>
            <a:off x="7210692" y="4803984"/>
            <a:ext cx="1704025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r>
              <a:rPr lang="en-US" altLang="zh-CN" sz="1400" dirty="0"/>
              <a:t>/</a:t>
            </a:r>
            <a:r>
              <a:rPr lang="zh-CN" altLang="en-US" sz="1400" dirty="0"/>
              <a:t>事件转换</a:t>
            </a:r>
          </a:p>
        </p:txBody>
      </p:sp>
      <p:sp>
        <p:nvSpPr>
          <p:cNvPr id="46" name="矩形 45"/>
          <p:cNvSpPr/>
          <p:nvPr/>
        </p:nvSpPr>
        <p:spPr>
          <a:xfrm>
            <a:off x="7278012" y="3474000"/>
            <a:ext cx="1564924" cy="3426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时序状态引擎</a:t>
            </a:r>
          </a:p>
        </p:txBody>
      </p:sp>
      <p:sp>
        <p:nvSpPr>
          <p:cNvPr id="48" name="矩形 47"/>
          <p:cNvSpPr/>
          <p:nvPr/>
        </p:nvSpPr>
        <p:spPr>
          <a:xfrm>
            <a:off x="9213059" y="3121363"/>
            <a:ext cx="990507" cy="520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规则库</a:t>
            </a:r>
          </a:p>
        </p:txBody>
      </p:sp>
      <p:sp>
        <p:nvSpPr>
          <p:cNvPr id="57" name="矩形 56"/>
          <p:cNvSpPr/>
          <p:nvPr/>
        </p:nvSpPr>
        <p:spPr>
          <a:xfrm>
            <a:off x="10531636" y="3939589"/>
            <a:ext cx="1217451" cy="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编程接口</a:t>
            </a:r>
          </a:p>
        </p:txBody>
      </p:sp>
      <p:sp>
        <p:nvSpPr>
          <p:cNvPr id="59" name="矩形 58"/>
          <p:cNvSpPr/>
          <p:nvPr/>
        </p:nvSpPr>
        <p:spPr>
          <a:xfrm>
            <a:off x="10527255" y="3632226"/>
            <a:ext cx="1217451" cy="265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自定义规则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7085999" y="1601923"/>
            <a:ext cx="4759925" cy="992558"/>
            <a:chOff x="6265927" y="1601923"/>
            <a:chExt cx="5579998" cy="992558"/>
          </a:xfrm>
        </p:grpSpPr>
        <p:sp>
          <p:nvSpPr>
            <p:cNvPr id="36" name="矩形 35"/>
            <p:cNvSpPr/>
            <p:nvPr/>
          </p:nvSpPr>
          <p:spPr>
            <a:xfrm>
              <a:off x="6265927" y="1601923"/>
              <a:ext cx="5579998" cy="9925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联动适配器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320843" y="2284761"/>
              <a:ext cx="1110026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Rest API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604866" y="2275327"/>
              <a:ext cx="1361060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 Service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95631" y="2276938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SNMP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39923" y="2275327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RPC</a:t>
              </a:r>
              <a:endParaRPr lang="zh-CN" altLang="en-US" sz="1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320843" y="1953021"/>
              <a:ext cx="1110026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SOAP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604866" y="1960838"/>
              <a:ext cx="1361060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JSON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9139923" y="1950616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XML</a:t>
              </a:r>
              <a:endParaRPr lang="zh-CN" altLang="en-US" sz="1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495631" y="1950616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OPC</a:t>
              </a:r>
              <a:endParaRPr lang="zh-CN" altLang="en-US" sz="14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0527255" y="3299623"/>
            <a:ext cx="1217451" cy="265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预定义规则</a:t>
            </a:r>
          </a:p>
        </p:txBody>
      </p:sp>
      <p:sp>
        <p:nvSpPr>
          <p:cNvPr id="67" name="矩形 66"/>
          <p:cNvSpPr/>
          <p:nvPr/>
        </p:nvSpPr>
        <p:spPr>
          <a:xfrm>
            <a:off x="9205159" y="3729590"/>
            <a:ext cx="998408" cy="4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程序库</a:t>
            </a:r>
          </a:p>
        </p:txBody>
      </p:sp>
      <p:sp>
        <p:nvSpPr>
          <p:cNvPr id="68" name="矩形 67"/>
          <p:cNvSpPr/>
          <p:nvPr/>
        </p:nvSpPr>
        <p:spPr>
          <a:xfrm>
            <a:off x="6321001" y="1601924"/>
            <a:ext cx="609027" cy="3870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日志系统</a:t>
            </a:r>
          </a:p>
        </p:txBody>
      </p:sp>
      <p:sp>
        <p:nvSpPr>
          <p:cNvPr id="69" name="矩形 68"/>
          <p:cNvSpPr/>
          <p:nvPr/>
        </p:nvSpPr>
        <p:spPr>
          <a:xfrm>
            <a:off x="8965927" y="4803984"/>
            <a:ext cx="1303854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转换规则库</a:t>
            </a:r>
          </a:p>
        </p:txBody>
      </p:sp>
      <p:sp>
        <p:nvSpPr>
          <p:cNvPr id="70" name="矩形 69"/>
          <p:cNvSpPr/>
          <p:nvPr/>
        </p:nvSpPr>
        <p:spPr>
          <a:xfrm>
            <a:off x="10441745" y="4801331"/>
            <a:ext cx="1303854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转换规则定义</a:t>
            </a:r>
          </a:p>
        </p:txBody>
      </p:sp>
      <p:sp>
        <p:nvSpPr>
          <p:cNvPr id="71" name="矩形 70"/>
          <p:cNvSpPr/>
          <p:nvPr/>
        </p:nvSpPr>
        <p:spPr>
          <a:xfrm>
            <a:off x="6265926" y="5725063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数据抽取系统</a:t>
            </a:r>
          </a:p>
        </p:txBody>
      </p:sp>
      <p:sp>
        <p:nvSpPr>
          <p:cNvPr id="72" name="矩形 71"/>
          <p:cNvSpPr/>
          <p:nvPr/>
        </p:nvSpPr>
        <p:spPr>
          <a:xfrm>
            <a:off x="699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52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18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75" name="矩形 74"/>
          <p:cNvSpPr/>
          <p:nvPr/>
        </p:nvSpPr>
        <p:spPr>
          <a:xfrm>
            <a:off x="1000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5206937" y="1314000"/>
            <a:ext cx="889063" cy="225085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198705" y="4638307"/>
            <a:ext cx="977221" cy="92201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278012" y="3024000"/>
            <a:ext cx="1564924" cy="3764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复杂条件引擎</a:t>
            </a:r>
          </a:p>
        </p:txBody>
      </p:sp>
      <p:sp>
        <p:nvSpPr>
          <p:cNvPr id="82" name="矩形 81"/>
          <p:cNvSpPr/>
          <p:nvPr/>
        </p:nvSpPr>
        <p:spPr>
          <a:xfrm>
            <a:off x="7278012" y="3897455"/>
            <a:ext cx="1564924" cy="341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复合事件规则</a:t>
            </a:r>
          </a:p>
        </p:txBody>
      </p:sp>
    </p:spTree>
    <p:extLst>
      <p:ext uri="{BB962C8B-B14F-4D97-AF65-F5344CB8AC3E}">
        <p14:creationId xmlns:p14="http://schemas.microsoft.com/office/powerpoint/2010/main" val="304325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268</Words>
  <Application>Microsoft Office PowerPoint</Application>
  <PresentationFormat>宽屏</PresentationFormat>
  <Paragraphs>136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实时事件联动框架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tdn073</dc:creator>
  <cp:lastModifiedBy>chenxi</cp:lastModifiedBy>
  <cp:revision>44</cp:revision>
  <dcterms:created xsi:type="dcterms:W3CDTF">2016-04-27T05:48:01Z</dcterms:created>
  <dcterms:modified xsi:type="dcterms:W3CDTF">2016-06-27T01:25:42Z</dcterms:modified>
</cp:coreProperties>
</file>